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itchFamily="2" charset="0"/>
      <p:regular r:id="rId9"/>
      <p:bold r:id="rId10"/>
      <p:italic r:id="rId11"/>
      <p:boldItalic r:id="rId12"/>
    </p:embeddedFont>
    <p:embeddedFont>
      <p:font typeface="Roboto Light" panose="02000000000000000000" pitchFamily="2" charset="0"/>
      <p:regular r:id="rId13"/>
    </p:embeddedFont>
    <p:embeddedFont>
      <p:font typeface="Roboto Medium" pitchFamily="2" charset="0"/>
      <p:regular r:id="rId14"/>
    </p:embeddedFont>
    <p:embeddedFont>
      <p:font typeface="Roboto Slab" pitchFamily="2" charset="0"/>
      <p:regular r:id="rId15"/>
      <p:bold r:id="rId16"/>
    </p:embeddedFont>
    <p:embeddedFont>
      <p:font typeface="Roboto Slab Medium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DDA12-296B-4202-87C2-4D73A2A4615A}" v="10" dt="2025-08-20T16:30:0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85CDDA12-296B-4202-87C2-4D73A2A4615A}"/>
    <pc:docChg chg="modSld">
      <pc:chgData name="Meghan Littlejohn" userId="2409a724-fb50-4bc2-84be-2261c21a1817" providerId="ADAL" clId="{85CDDA12-296B-4202-87C2-4D73A2A4615A}" dt="2025-08-20T16:30:33.174" v="13" actId="1076"/>
      <pc:docMkLst>
        <pc:docMk/>
      </pc:docMkLst>
      <pc:sldChg chg="setBg modNotes">
        <pc:chgData name="Meghan Littlejohn" userId="2409a724-fb50-4bc2-84be-2261c21a1817" providerId="ADAL" clId="{85CDDA12-296B-4202-87C2-4D73A2A4615A}" dt="2025-08-20T16:29:23.874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85CDDA12-296B-4202-87C2-4D73A2A4615A}" dt="2025-08-20T16:29:32.003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85CDDA12-296B-4202-87C2-4D73A2A4615A}" dt="2025-08-20T16:30:33.174" v="13" actId="1076"/>
        <pc:sldMkLst>
          <pc:docMk/>
          <pc:sldMk cId="0" sldId="261"/>
        </pc:sldMkLst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3" creationId="{43A09047-B6B1-064B-FF89-D6C96910E8E7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4" creationId="{D7BC96A3-E697-CD25-7AF0-ABFA2FD1F785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5" creationId="{E7823799-E18D-EE31-7487-6DE759116666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6" creationId="{99B6B274-911C-4039-6298-28639AA693C8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7" creationId="{FF4F3E28-CC6C-39F2-37D8-89248B275D7A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8" creationId="{BBDA90BC-95A4-2B21-4609-D6E70D5C39AD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9" creationId="{EABA2D7D-9500-4586-38D2-927123C2DF58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10" creationId="{1007785D-E66F-80A9-A66D-0349F58AD2D7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11" creationId="{42E54008-DB17-ED55-A8A7-22DDA62FB626}"/>
          </ac:spMkLst>
        </pc:spChg>
        <pc:spChg chg="mod">
          <ac:chgData name="Meghan Littlejohn" userId="2409a724-fb50-4bc2-84be-2261c21a1817" providerId="ADAL" clId="{85CDDA12-296B-4202-87C2-4D73A2A4615A}" dt="2025-08-20T16:30:03.477" v="6"/>
          <ac:spMkLst>
            <pc:docMk/>
            <pc:sldMk cId="0" sldId="261"/>
            <ac:spMk id="12" creationId="{E742F7E9-83E6-C196-E38D-3E96211CB27A}"/>
          </ac:spMkLst>
        </pc:spChg>
        <pc:grpChg chg="mod">
          <ac:chgData name="Meghan Littlejohn" userId="2409a724-fb50-4bc2-84be-2261c21a1817" providerId="ADAL" clId="{85CDDA12-296B-4202-87C2-4D73A2A4615A}" dt="2025-08-20T16:30:33.174" v="13" actId="1076"/>
          <ac:grpSpMkLst>
            <pc:docMk/>
            <pc:sldMk cId="0" sldId="261"/>
            <ac:grpSpMk id="2" creationId="{90915960-33E1-7757-DFE4-EE97B35546A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8b49ac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8b49ac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8b49ac2e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8b49ac2e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8030d54c6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8030d54c6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8030d54c6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8030d54c6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8030d54c6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8030d54c6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313c92f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313c92f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electronic-therapy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electronic-therapy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311700" y="2883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  <a:defRPr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64975" y="2681725"/>
            <a:ext cx="3414049" cy="1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2201250" y="3954625"/>
            <a:ext cx="47415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44901" y="552925"/>
            <a:ext cx="7054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Slab Medium"/>
              <a:buNone/>
              <a:defRPr sz="4800">
                <a:solidFill>
                  <a:schemeClr val="dk2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55" name="Google Shape;55;p13">
            <a:hlinkClick r:id="rId4"/>
          </p:cNvPr>
          <p:cNvSpPr/>
          <p:nvPr/>
        </p:nvSpPr>
        <p:spPr>
          <a:xfrm>
            <a:off x="409575" y="4676775"/>
            <a:ext cx="19812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1 column ">
  <p:cSld name="CUSTOM_3_2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53375" y="952375"/>
            <a:ext cx="8540100" cy="3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Roboto Light"/>
              <a:buChar char="◌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704308" y="4623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0775"/>
            <a:ext cx="5862551" cy="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53375" y="203375"/>
            <a:ext cx="71115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Medium"/>
              <a:buNone/>
              <a:defRPr>
                <a:solidFill>
                  <a:schemeClr val="dk2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>
            <a:hlinkClick r:id="rId4"/>
          </p:cNvPr>
          <p:cNvSpPr/>
          <p:nvPr/>
        </p:nvSpPr>
        <p:spPr>
          <a:xfrm>
            <a:off x="409575" y="4676775"/>
            <a:ext cx="19812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etherapyexperts" TargetMode="External"/><Relationship Id="rId13" Type="http://schemas.openxmlformats.org/officeDocument/2006/relationships/hyperlink" Target="https://www.youtube.com/@ElectronicTherapy" TargetMode="External"/><Relationship Id="rId18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instagram.com/etherapyexperts/?hl=en" TargetMode="External"/><Relationship Id="rId12" Type="http://schemas.openxmlformats.org/officeDocument/2006/relationships/hyperlink" Target="https://electronic-therapy.com/refer-a-friend/" TargetMode="External"/><Relationship Id="rId17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electronic-therap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qkrN7ZyKn-86BGJja1H4tQ" TargetMode="External"/><Relationship Id="rId11" Type="http://schemas.openxmlformats.org/officeDocument/2006/relationships/hyperlink" Target="https://electronic-therapy.com/apply/" TargetMode="External"/><Relationship Id="rId5" Type="http://schemas.openxmlformats.org/officeDocument/2006/relationships/hyperlink" Target="https://www.facebook.com/ETherapyServices/" TargetMode="External"/><Relationship Id="rId15" Type="http://schemas.openxmlformats.org/officeDocument/2006/relationships/hyperlink" Target="https://x.com/etherapyexperts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www.electronic-therapy.com/newsletter/" TargetMode="External"/><Relationship Id="rId9" Type="http://schemas.openxmlformats.org/officeDocument/2006/relationships/hyperlink" Target="https://www.pinterest.com/ETherapyExperts/_created/" TargetMode="External"/><Relationship Id="rId14" Type="http://schemas.openxmlformats.org/officeDocument/2006/relationships/hyperlink" Target="https://www.instagram.com/etherapy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>
            <a:hlinkClick r:id="rId4"/>
          </p:cNvPr>
          <p:cNvSpPr/>
          <p:nvPr/>
        </p:nvSpPr>
        <p:spPr>
          <a:xfrm>
            <a:off x="3283750" y="3735075"/>
            <a:ext cx="2723400" cy="24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0">
            <a:hlinkClick r:id="rId5"/>
          </p:cNvPr>
          <p:cNvSpPr/>
          <p:nvPr/>
        </p:nvSpPr>
        <p:spPr>
          <a:xfrm>
            <a:off x="3244359" y="4496976"/>
            <a:ext cx="451800" cy="4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0">
            <a:hlinkClick r:id="rId6"/>
          </p:cNvPr>
          <p:cNvSpPr/>
          <p:nvPr/>
        </p:nvSpPr>
        <p:spPr>
          <a:xfrm>
            <a:off x="3696138" y="4496976"/>
            <a:ext cx="451800" cy="4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>
            <a:hlinkClick r:id="rId7"/>
          </p:cNvPr>
          <p:cNvSpPr/>
          <p:nvPr/>
        </p:nvSpPr>
        <p:spPr>
          <a:xfrm>
            <a:off x="4147942" y="4496976"/>
            <a:ext cx="451800" cy="4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>
            <a:hlinkClick r:id="rId8"/>
          </p:cNvPr>
          <p:cNvSpPr/>
          <p:nvPr/>
        </p:nvSpPr>
        <p:spPr>
          <a:xfrm>
            <a:off x="4599745" y="4496976"/>
            <a:ext cx="451800" cy="4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>
            <a:hlinkClick r:id="rId9"/>
          </p:cNvPr>
          <p:cNvSpPr/>
          <p:nvPr/>
        </p:nvSpPr>
        <p:spPr>
          <a:xfrm>
            <a:off x="5006774" y="4496976"/>
            <a:ext cx="451800" cy="4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>
            <a:hlinkClick r:id="rId10"/>
          </p:cNvPr>
          <p:cNvSpPr/>
          <p:nvPr/>
        </p:nvSpPr>
        <p:spPr>
          <a:xfrm>
            <a:off x="5422076" y="4496976"/>
            <a:ext cx="451800" cy="4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915960-33E1-7757-DFE4-EE97B35546A4}"/>
              </a:ext>
            </a:extLst>
          </p:cNvPr>
          <p:cNvGrpSpPr/>
          <p:nvPr/>
        </p:nvGrpSpPr>
        <p:grpSpPr>
          <a:xfrm>
            <a:off x="391649" y="1936800"/>
            <a:ext cx="8205151" cy="3023376"/>
            <a:chOff x="322729" y="2617694"/>
            <a:chExt cx="11438965" cy="4007223"/>
          </a:xfrm>
        </p:grpSpPr>
        <p:sp>
          <p:nvSpPr>
            <p:cNvPr id="3" name="Rectangle: Rounded Corners 2">
              <a:hlinkClick r:id="rId11"/>
              <a:extLst>
                <a:ext uri="{FF2B5EF4-FFF2-40B4-BE49-F238E27FC236}">
                  <a16:creationId xmlns:a16="http://schemas.microsoft.com/office/drawing/2014/main" id="{43A09047-B6B1-064B-FF89-D6C96910E8E7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12"/>
              <a:extLst>
                <a:ext uri="{FF2B5EF4-FFF2-40B4-BE49-F238E27FC236}">
                  <a16:creationId xmlns:a16="http://schemas.microsoft.com/office/drawing/2014/main" id="{D7BC96A3-E697-CD25-7AF0-ABFA2FD1F785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E7823799-E18D-EE31-7487-6DE759116666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13"/>
              <a:extLst>
                <a:ext uri="{FF2B5EF4-FFF2-40B4-BE49-F238E27FC236}">
                  <a16:creationId xmlns:a16="http://schemas.microsoft.com/office/drawing/2014/main" id="{99B6B274-911C-4039-6298-28639AA693C8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14"/>
              <a:extLst>
                <a:ext uri="{FF2B5EF4-FFF2-40B4-BE49-F238E27FC236}">
                  <a16:creationId xmlns:a16="http://schemas.microsoft.com/office/drawing/2014/main" id="{FF4F3E28-CC6C-39F2-37D8-89248B275D7A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15"/>
              <a:extLst>
                <a:ext uri="{FF2B5EF4-FFF2-40B4-BE49-F238E27FC236}">
                  <a16:creationId xmlns:a16="http://schemas.microsoft.com/office/drawing/2014/main" id="{BBDA90BC-95A4-2B21-4609-D6E70D5C39AD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EABA2D7D-9500-4586-38D2-927123C2DF58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6"/>
              <a:extLst>
                <a:ext uri="{FF2B5EF4-FFF2-40B4-BE49-F238E27FC236}">
                  <a16:creationId xmlns:a16="http://schemas.microsoft.com/office/drawing/2014/main" id="{1007785D-E66F-80A9-A66D-0349F58AD2D7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6"/>
              <a:extLst>
                <a:ext uri="{FF2B5EF4-FFF2-40B4-BE49-F238E27FC236}">
                  <a16:creationId xmlns:a16="http://schemas.microsoft.com/office/drawing/2014/main" id="{42E54008-DB17-ED55-A8A7-22DDA62FB626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7"/>
              <a:extLst>
                <a:ext uri="{FF2B5EF4-FFF2-40B4-BE49-F238E27FC236}">
                  <a16:creationId xmlns:a16="http://schemas.microsoft.com/office/drawing/2014/main" id="{E742F7E9-83E6-C196-E38D-3E96211CB27A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8"/>
              <a:extLst>
                <a:ext uri="{FF2B5EF4-FFF2-40B4-BE49-F238E27FC236}">
                  <a16:creationId xmlns:a16="http://schemas.microsoft.com/office/drawing/2014/main" id="{545B8963-E1F2-D57D-1F05-1DD52B0E9B32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1E27EA-3D90-4192-AF24-13604700DE23}"/>
</file>

<file path=customXml/itemProps2.xml><?xml version="1.0" encoding="utf-8"?>
<ds:datastoreItem xmlns:ds="http://schemas.openxmlformats.org/officeDocument/2006/customXml" ds:itemID="{CE1809C1-C646-4EAB-886B-6E847892C6F0}"/>
</file>

<file path=customXml/itemProps3.xml><?xml version="1.0" encoding="utf-8"?>
<ds:datastoreItem xmlns:ds="http://schemas.openxmlformats.org/officeDocument/2006/customXml" ds:itemID="{E3B3427B-1922-4AC4-BE48-94B3B7F56AC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Roboto</vt:lpstr>
      <vt:lpstr>Roboto Slab Medium</vt:lpstr>
      <vt:lpstr>Roboto Medium</vt:lpstr>
      <vt:lpstr>Arial</vt:lpstr>
      <vt:lpstr>Roboto Light</vt:lpstr>
      <vt:lpstr>Roboto Slab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2025-08-20T16:30:34Z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