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4CC721-8F69-4B84-AB3B-4CA7D7BA68DF}" v="7" dt="2025-07-23T19:47:33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>
      <p:cViewPr varScale="1">
        <p:scale>
          <a:sx n="130" d="100"/>
          <a:sy n="130" d="100"/>
        </p:scale>
        <p:origin x="27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D34CC721-8F69-4B84-AB3B-4CA7D7BA68DF}"/>
    <pc:docChg chg="modSld">
      <pc:chgData name="Meghan Littlejohn" userId="2409a724-fb50-4bc2-84be-2261c21a1817" providerId="ADAL" clId="{D34CC721-8F69-4B84-AB3B-4CA7D7BA68DF}" dt="2025-07-23T19:47:59.591" v="11" actId="1076"/>
      <pc:docMkLst>
        <pc:docMk/>
      </pc:docMkLst>
      <pc:sldChg chg="setBg modNotes">
        <pc:chgData name="Meghan Littlejohn" userId="2409a724-fb50-4bc2-84be-2261c21a1817" providerId="ADAL" clId="{D34CC721-8F69-4B84-AB3B-4CA7D7BA68DF}" dt="2025-07-23T19:46:33.531" v="1"/>
        <pc:sldMkLst>
          <pc:docMk/>
          <pc:sldMk cId="0" sldId="256"/>
        </pc:sldMkLst>
      </pc:sldChg>
      <pc:sldChg chg="setBg modNotes">
        <pc:chgData name="Meghan Littlejohn" userId="2409a724-fb50-4bc2-84be-2261c21a1817" providerId="ADAL" clId="{D34CC721-8F69-4B84-AB3B-4CA7D7BA68DF}" dt="2025-07-23T19:46:45.184" v="3"/>
        <pc:sldMkLst>
          <pc:docMk/>
          <pc:sldMk cId="0" sldId="257"/>
        </pc:sldMkLst>
      </pc:sldChg>
      <pc:sldChg chg="addSp modSp mod setBg modNotes">
        <pc:chgData name="Meghan Littlejohn" userId="2409a724-fb50-4bc2-84be-2261c21a1817" providerId="ADAL" clId="{D34CC721-8F69-4B84-AB3B-4CA7D7BA68DF}" dt="2025-07-23T19:47:59.591" v="11" actId="1076"/>
        <pc:sldMkLst>
          <pc:docMk/>
          <pc:sldMk cId="0" sldId="260"/>
        </pc:sldMkLst>
        <pc:spChg chg="mod">
          <ac:chgData name="Meghan Littlejohn" userId="2409a724-fb50-4bc2-84be-2261c21a1817" providerId="ADAL" clId="{D34CC721-8F69-4B84-AB3B-4CA7D7BA68DF}" dt="2025-07-23T19:47:33.457" v="6"/>
          <ac:spMkLst>
            <pc:docMk/>
            <pc:sldMk cId="0" sldId="260"/>
            <ac:spMk id="3" creationId="{2F536957-44E9-7E6D-EA94-E4DC4488F5C5}"/>
          </ac:spMkLst>
        </pc:spChg>
        <pc:spChg chg="mod">
          <ac:chgData name="Meghan Littlejohn" userId="2409a724-fb50-4bc2-84be-2261c21a1817" providerId="ADAL" clId="{D34CC721-8F69-4B84-AB3B-4CA7D7BA68DF}" dt="2025-07-23T19:47:33.457" v="6"/>
          <ac:spMkLst>
            <pc:docMk/>
            <pc:sldMk cId="0" sldId="260"/>
            <ac:spMk id="4" creationId="{9BF3FC45-8F37-3EE5-F4D4-754EFB50BB96}"/>
          </ac:spMkLst>
        </pc:spChg>
        <pc:spChg chg="mod">
          <ac:chgData name="Meghan Littlejohn" userId="2409a724-fb50-4bc2-84be-2261c21a1817" providerId="ADAL" clId="{D34CC721-8F69-4B84-AB3B-4CA7D7BA68DF}" dt="2025-07-23T19:47:33.457" v="6"/>
          <ac:spMkLst>
            <pc:docMk/>
            <pc:sldMk cId="0" sldId="260"/>
            <ac:spMk id="5" creationId="{18621D42-764F-688D-F441-F680B666D4F0}"/>
          </ac:spMkLst>
        </pc:spChg>
        <pc:spChg chg="mod">
          <ac:chgData name="Meghan Littlejohn" userId="2409a724-fb50-4bc2-84be-2261c21a1817" providerId="ADAL" clId="{D34CC721-8F69-4B84-AB3B-4CA7D7BA68DF}" dt="2025-07-23T19:47:33.457" v="6"/>
          <ac:spMkLst>
            <pc:docMk/>
            <pc:sldMk cId="0" sldId="260"/>
            <ac:spMk id="6" creationId="{2175FF42-D821-D4B2-85C0-D23B08761EBA}"/>
          </ac:spMkLst>
        </pc:spChg>
        <pc:spChg chg="mod">
          <ac:chgData name="Meghan Littlejohn" userId="2409a724-fb50-4bc2-84be-2261c21a1817" providerId="ADAL" clId="{D34CC721-8F69-4B84-AB3B-4CA7D7BA68DF}" dt="2025-07-23T19:47:33.457" v="6"/>
          <ac:spMkLst>
            <pc:docMk/>
            <pc:sldMk cId="0" sldId="260"/>
            <ac:spMk id="7" creationId="{7A21BC03-0580-36D9-EA7B-E44918143977}"/>
          </ac:spMkLst>
        </pc:spChg>
        <pc:spChg chg="mod">
          <ac:chgData name="Meghan Littlejohn" userId="2409a724-fb50-4bc2-84be-2261c21a1817" providerId="ADAL" clId="{D34CC721-8F69-4B84-AB3B-4CA7D7BA68DF}" dt="2025-07-23T19:47:33.457" v="6"/>
          <ac:spMkLst>
            <pc:docMk/>
            <pc:sldMk cId="0" sldId="260"/>
            <ac:spMk id="8" creationId="{69A6A9B9-7132-D3B6-BA8A-C4C2CAB6080B}"/>
          </ac:spMkLst>
        </pc:spChg>
        <pc:spChg chg="mod">
          <ac:chgData name="Meghan Littlejohn" userId="2409a724-fb50-4bc2-84be-2261c21a1817" providerId="ADAL" clId="{D34CC721-8F69-4B84-AB3B-4CA7D7BA68DF}" dt="2025-07-23T19:47:33.457" v="6"/>
          <ac:spMkLst>
            <pc:docMk/>
            <pc:sldMk cId="0" sldId="260"/>
            <ac:spMk id="9" creationId="{F002989A-0767-0517-EEFC-62BF3231E385}"/>
          </ac:spMkLst>
        </pc:spChg>
        <pc:spChg chg="mod">
          <ac:chgData name="Meghan Littlejohn" userId="2409a724-fb50-4bc2-84be-2261c21a1817" providerId="ADAL" clId="{D34CC721-8F69-4B84-AB3B-4CA7D7BA68DF}" dt="2025-07-23T19:47:33.457" v="6"/>
          <ac:spMkLst>
            <pc:docMk/>
            <pc:sldMk cId="0" sldId="260"/>
            <ac:spMk id="10" creationId="{39984F0E-0FF6-70DA-8283-7B6B86E04A97}"/>
          </ac:spMkLst>
        </pc:spChg>
        <pc:spChg chg="mod">
          <ac:chgData name="Meghan Littlejohn" userId="2409a724-fb50-4bc2-84be-2261c21a1817" providerId="ADAL" clId="{D34CC721-8F69-4B84-AB3B-4CA7D7BA68DF}" dt="2025-07-23T19:47:33.457" v="6"/>
          <ac:spMkLst>
            <pc:docMk/>
            <pc:sldMk cId="0" sldId="260"/>
            <ac:spMk id="12" creationId="{79C64469-5F84-B815-7123-E082FB199B9F}"/>
          </ac:spMkLst>
        </pc:spChg>
        <pc:spChg chg="mod">
          <ac:chgData name="Meghan Littlejohn" userId="2409a724-fb50-4bc2-84be-2261c21a1817" providerId="ADAL" clId="{D34CC721-8F69-4B84-AB3B-4CA7D7BA68DF}" dt="2025-07-23T19:47:33.457" v="6"/>
          <ac:spMkLst>
            <pc:docMk/>
            <pc:sldMk cId="0" sldId="260"/>
            <ac:spMk id="13" creationId="{AAFD83B3-7B24-7CAC-35C3-6AD4CBA48F4D}"/>
          </ac:spMkLst>
        </pc:spChg>
        <pc:grpChg chg="mod">
          <ac:chgData name="Meghan Littlejohn" userId="2409a724-fb50-4bc2-84be-2261c21a1817" providerId="ADAL" clId="{D34CC721-8F69-4B84-AB3B-4CA7D7BA68DF}" dt="2025-07-23T19:47:59.591" v="11" actId="1076"/>
          <ac:grpSpMkLst>
            <pc:docMk/>
            <pc:sldMk cId="0" sldId="260"/>
            <ac:grpSpMk id="2" creationId="{DA298515-1043-0C09-E701-93F5EDAD61E8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616610d5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616610d5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16610d5e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616610d5e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16610d5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16610d5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16610d5e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616610d5e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lectronic-therapy.com/e-therapy-resource-libr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herapyexperts/" TargetMode="External"/><Relationship Id="rId13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youtube.com/@ElectronicTherapy" TargetMode="External"/><Relationship Id="rId12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TherapyServices/" TargetMode="External"/><Relationship Id="rId11" Type="http://schemas.openxmlformats.org/officeDocument/2006/relationships/hyperlink" Target="https://electronic-therapy.com/" TargetMode="External"/><Relationship Id="rId5" Type="http://schemas.openxmlformats.org/officeDocument/2006/relationships/hyperlink" Target="https://electronic-therapy.com/refer-a-friend/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electronic-therapy.com/apply/" TargetMode="External"/><Relationship Id="rId9" Type="http://schemas.openxmlformats.org/officeDocument/2006/relationships/hyperlink" Target="https://x.com/etherapyexpe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>
            <a:hlinkClick r:id="rId4"/>
          </p:cNvPr>
          <p:cNvSpPr/>
          <p:nvPr/>
        </p:nvSpPr>
        <p:spPr>
          <a:xfrm>
            <a:off x="2689850" y="4130050"/>
            <a:ext cx="2476500" cy="411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2590800" y="3398525"/>
            <a:ext cx="701100" cy="701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298515-1043-0C09-E701-93F5EDAD61E8}"/>
              </a:ext>
            </a:extLst>
          </p:cNvPr>
          <p:cNvGrpSpPr/>
          <p:nvPr/>
        </p:nvGrpSpPr>
        <p:grpSpPr>
          <a:xfrm>
            <a:off x="235975" y="1991033"/>
            <a:ext cx="8546690" cy="2982064"/>
            <a:chOff x="322729" y="2617694"/>
            <a:chExt cx="11438965" cy="4007223"/>
          </a:xfrm>
        </p:grpSpPr>
        <p:sp>
          <p:nvSpPr>
            <p:cNvPr id="3" name="Rectangle: Rounded Corners 2">
              <a:hlinkClick r:id="rId4"/>
              <a:extLst>
                <a:ext uri="{FF2B5EF4-FFF2-40B4-BE49-F238E27FC236}">
                  <a16:creationId xmlns:a16="http://schemas.microsoft.com/office/drawing/2014/main" id="{2F536957-44E9-7E6D-EA94-E4DC4488F5C5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5"/>
              <a:extLst>
                <a:ext uri="{FF2B5EF4-FFF2-40B4-BE49-F238E27FC236}">
                  <a16:creationId xmlns:a16="http://schemas.microsoft.com/office/drawing/2014/main" id="{9BF3FC45-8F37-3EE5-F4D4-754EFB50BB96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6"/>
              <a:extLst>
                <a:ext uri="{FF2B5EF4-FFF2-40B4-BE49-F238E27FC236}">
                  <a16:creationId xmlns:a16="http://schemas.microsoft.com/office/drawing/2014/main" id="{18621D42-764F-688D-F441-F680B666D4F0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7"/>
              <a:extLst>
                <a:ext uri="{FF2B5EF4-FFF2-40B4-BE49-F238E27FC236}">
                  <a16:creationId xmlns:a16="http://schemas.microsoft.com/office/drawing/2014/main" id="{2175FF42-D821-D4B2-85C0-D23B08761EBA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8"/>
              <a:extLst>
                <a:ext uri="{FF2B5EF4-FFF2-40B4-BE49-F238E27FC236}">
                  <a16:creationId xmlns:a16="http://schemas.microsoft.com/office/drawing/2014/main" id="{7A21BC03-0580-36D9-EA7B-E44918143977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9"/>
              <a:extLst>
                <a:ext uri="{FF2B5EF4-FFF2-40B4-BE49-F238E27FC236}">
                  <a16:creationId xmlns:a16="http://schemas.microsoft.com/office/drawing/2014/main" id="{69A6A9B9-7132-D3B6-BA8A-C4C2CAB6080B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10"/>
              <a:extLst>
                <a:ext uri="{FF2B5EF4-FFF2-40B4-BE49-F238E27FC236}">
                  <a16:creationId xmlns:a16="http://schemas.microsoft.com/office/drawing/2014/main" id="{F002989A-0767-0517-EEFC-62BF3231E385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1"/>
              <a:extLst>
                <a:ext uri="{FF2B5EF4-FFF2-40B4-BE49-F238E27FC236}">
                  <a16:creationId xmlns:a16="http://schemas.microsoft.com/office/drawing/2014/main" id="{39984F0E-0FF6-70DA-8283-7B6B86E04A97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1"/>
              <a:extLst>
                <a:ext uri="{FF2B5EF4-FFF2-40B4-BE49-F238E27FC236}">
                  <a16:creationId xmlns:a16="http://schemas.microsoft.com/office/drawing/2014/main" id="{7C7248AF-04D5-41F0-2B11-059F04653DEF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2"/>
              <a:extLst>
                <a:ext uri="{FF2B5EF4-FFF2-40B4-BE49-F238E27FC236}">
                  <a16:creationId xmlns:a16="http://schemas.microsoft.com/office/drawing/2014/main" id="{79C64469-5F84-B815-7123-E082FB199B9F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3"/>
              <a:extLst>
                <a:ext uri="{FF2B5EF4-FFF2-40B4-BE49-F238E27FC236}">
                  <a16:creationId xmlns:a16="http://schemas.microsoft.com/office/drawing/2014/main" id="{AAFD83B3-7B24-7CAC-35C3-6AD4CBA48F4D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4A23F0-3C7E-4990-9C27-F781B1ECAA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E1BA1-BCD1-4E8B-8B7B-0FC4B7A64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5118b-f9a2-40c1-b700-46b1e174dc98"/>
    <ds:schemaRef ds:uri="c5ef550f-d635-4e22-93b5-48e7c95be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Meghan Littlejohn</dc:creator>
  <cp:lastModifiedBy>Meghan Littlejohn</cp:lastModifiedBy>
  <cp:revision>2</cp:revision>
  <dcterms:modified xsi:type="dcterms:W3CDTF">2025-07-23T19:48:07Z</dcterms:modified>
</cp:coreProperties>
</file>