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</p:sldMasterIdLst>
  <p:notesMasterIdLst>
    <p:notesMasterId r:id="rId12"/>
  </p:notesMasterIdLst>
  <p:sldIdLst>
    <p:sldId id="282" r:id="rId6"/>
    <p:sldId id="283" r:id="rId7"/>
    <p:sldId id="280" r:id="rId8"/>
    <p:sldId id="285" r:id="rId9"/>
    <p:sldId id="286" r:id="rId10"/>
    <p:sldId id="28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94A2"/>
    <a:srgbClr val="8DCA56"/>
    <a:srgbClr val="6D4175"/>
    <a:srgbClr val="F9D67F"/>
    <a:srgbClr val="E9415D"/>
    <a:srgbClr val="EE2B47"/>
    <a:srgbClr val="AD9781"/>
    <a:srgbClr val="DAD0C6"/>
    <a:srgbClr val="4D7926"/>
    <a:srgbClr val="6E9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/>
    <p:restoredTop sz="94599"/>
  </p:normalViewPr>
  <p:slideViewPr>
    <p:cSldViewPr snapToGrid="0">
      <p:cViewPr varScale="1">
        <p:scale>
          <a:sx n="101" d="100"/>
          <a:sy n="101" d="100"/>
        </p:scale>
        <p:origin x="1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2B19E-4E14-4313-A8BD-D74A7D1D2B63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5EF71-A801-4353-B7F8-015530579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87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35C2A-21DC-4B2E-A831-1E46D7AA5A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4A586F-BFB4-4DA3-AE91-B6B93C95E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7D106-D524-4672-A3AC-98B9ACD5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0F81-D177-4AE3-A71F-0E8E4B71EB0C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8CA80-C8C3-49E1-840B-85C1F4191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3EAC5-1D34-424E-BB93-2492EB91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2481-3C89-4736-91B7-7B6AA0F3D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37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9D82-2943-4836-922B-9D706F811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3E7032-4A9D-4CFD-8FA7-D434C3D37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0A679-F9C1-418D-BA8F-79BE291C9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0F81-D177-4AE3-A71F-0E8E4B71EB0C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1C523-83AA-4B5D-820D-DC7FB70C6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F550D-30AA-409E-AD93-A65C56D8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2481-3C89-4736-91B7-7B6AA0F3D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03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5E11A2-92BA-420D-8058-A67A2B99C6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46F703-501C-4B3A-8DDE-CECDA86127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44F6B-D941-4310-95EA-9D6F2BBAD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0F81-D177-4AE3-A71F-0E8E4B71EB0C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26B61-C6E2-4385-AE7C-2B6C172C2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AD908-C82C-4097-9976-4EBB7CEB5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2481-3C89-4736-91B7-7B6AA0F3D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84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8" indent="0" algn="ctr">
              <a:buNone/>
              <a:defRPr sz="2000"/>
            </a:lvl2pPr>
            <a:lvl3pPr marL="914396" indent="0" algn="ctr">
              <a:buNone/>
              <a:defRPr sz="1800"/>
            </a:lvl3pPr>
            <a:lvl4pPr marL="1371595" indent="0" algn="ctr">
              <a:buNone/>
              <a:defRPr sz="1600"/>
            </a:lvl4pPr>
            <a:lvl5pPr marL="1828793" indent="0" algn="ctr">
              <a:buNone/>
              <a:defRPr sz="1600"/>
            </a:lvl5pPr>
            <a:lvl6pPr marL="2285991" indent="0" algn="ctr">
              <a:buNone/>
              <a:defRPr sz="1600"/>
            </a:lvl6pPr>
            <a:lvl7pPr marL="2743189" indent="0" algn="ctr">
              <a:buNone/>
              <a:defRPr sz="1600"/>
            </a:lvl7pPr>
            <a:lvl8pPr marL="3200388" indent="0" algn="ctr">
              <a:buNone/>
              <a:defRPr sz="1600"/>
            </a:lvl8pPr>
            <a:lvl9pPr marL="365758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4C62-91D2-4882-AD09-5E7395E73EBE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F2A4-5202-43B2-9B35-08697FFDC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34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4C62-91D2-4882-AD09-5E7395E73EBE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F2A4-5202-43B2-9B35-08697FFDC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05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9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4C62-91D2-4882-AD09-5E7395E73EBE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F2A4-5202-43B2-9B35-08697FFDC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3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4C62-91D2-4882-AD09-5E7395E73EBE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F2A4-5202-43B2-9B35-08697FFDC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28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6" indent="0">
              <a:buNone/>
              <a:defRPr sz="1800" b="1"/>
            </a:lvl3pPr>
            <a:lvl4pPr marL="1371595" indent="0">
              <a:buNone/>
              <a:defRPr sz="1600" b="1"/>
            </a:lvl4pPr>
            <a:lvl5pPr marL="1828793" indent="0">
              <a:buNone/>
              <a:defRPr sz="1600" b="1"/>
            </a:lvl5pPr>
            <a:lvl6pPr marL="2285991" indent="0">
              <a:buNone/>
              <a:defRPr sz="1600" b="1"/>
            </a:lvl6pPr>
            <a:lvl7pPr marL="2743189" indent="0">
              <a:buNone/>
              <a:defRPr sz="1600" b="1"/>
            </a:lvl7pPr>
            <a:lvl8pPr marL="3200388" indent="0">
              <a:buNone/>
              <a:defRPr sz="1600" b="1"/>
            </a:lvl8pPr>
            <a:lvl9pPr marL="365758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6" indent="0">
              <a:buNone/>
              <a:defRPr sz="1800" b="1"/>
            </a:lvl3pPr>
            <a:lvl4pPr marL="1371595" indent="0">
              <a:buNone/>
              <a:defRPr sz="1600" b="1"/>
            </a:lvl4pPr>
            <a:lvl5pPr marL="1828793" indent="0">
              <a:buNone/>
              <a:defRPr sz="1600" b="1"/>
            </a:lvl5pPr>
            <a:lvl6pPr marL="2285991" indent="0">
              <a:buNone/>
              <a:defRPr sz="1600" b="1"/>
            </a:lvl6pPr>
            <a:lvl7pPr marL="2743189" indent="0">
              <a:buNone/>
              <a:defRPr sz="1600" b="1"/>
            </a:lvl7pPr>
            <a:lvl8pPr marL="3200388" indent="0">
              <a:buNone/>
              <a:defRPr sz="1600" b="1"/>
            </a:lvl8pPr>
            <a:lvl9pPr marL="365758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4C62-91D2-4882-AD09-5E7395E73EBE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F2A4-5202-43B2-9B35-08697FFDC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0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4C62-91D2-4882-AD09-5E7395E73EBE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F2A4-5202-43B2-9B35-08697FFDC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81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4C62-91D2-4882-AD09-5E7395E73EBE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F2A4-5202-43B2-9B35-08697FFDC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51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8" indent="0">
              <a:buNone/>
              <a:defRPr sz="1400"/>
            </a:lvl2pPr>
            <a:lvl3pPr marL="914396" indent="0">
              <a:buNone/>
              <a:defRPr sz="1200"/>
            </a:lvl3pPr>
            <a:lvl4pPr marL="1371595" indent="0">
              <a:buNone/>
              <a:defRPr sz="1000"/>
            </a:lvl4pPr>
            <a:lvl5pPr marL="1828793" indent="0">
              <a:buNone/>
              <a:defRPr sz="1000"/>
            </a:lvl5pPr>
            <a:lvl6pPr marL="2285991" indent="0">
              <a:buNone/>
              <a:defRPr sz="1000"/>
            </a:lvl6pPr>
            <a:lvl7pPr marL="2743189" indent="0">
              <a:buNone/>
              <a:defRPr sz="1000"/>
            </a:lvl7pPr>
            <a:lvl8pPr marL="3200388" indent="0">
              <a:buNone/>
              <a:defRPr sz="1000"/>
            </a:lvl8pPr>
            <a:lvl9pPr marL="365758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4C62-91D2-4882-AD09-5E7395E73EBE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F2A4-5202-43B2-9B35-08697FFDC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19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DCF82-C2D4-4D49-97B0-2CBE1D9EF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CE94A-2833-4C71-9BE6-3B5E9F94B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29437-E7DC-40DF-9071-2EDF2A1E1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0F81-D177-4AE3-A71F-0E8E4B71EB0C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5B767-FE60-4D19-ACF1-AC0CA7866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CE800-CBD9-4E72-AB90-11BF3771E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2481-3C89-4736-91B7-7B6AA0F3D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22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98" indent="0">
              <a:buNone/>
              <a:defRPr sz="2800"/>
            </a:lvl2pPr>
            <a:lvl3pPr marL="914396" indent="0">
              <a:buNone/>
              <a:defRPr sz="2400"/>
            </a:lvl3pPr>
            <a:lvl4pPr marL="1371595" indent="0">
              <a:buNone/>
              <a:defRPr sz="2000"/>
            </a:lvl4pPr>
            <a:lvl5pPr marL="1828793" indent="0">
              <a:buNone/>
              <a:defRPr sz="2000"/>
            </a:lvl5pPr>
            <a:lvl6pPr marL="2285991" indent="0">
              <a:buNone/>
              <a:defRPr sz="2000"/>
            </a:lvl6pPr>
            <a:lvl7pPr marL="2743189" indent="0">
              <a:buNone/>
              <a:defRPr sz="2000"/>
            </a:lvl7pPr>
            <a:lvl8pPr marL="3200388" indent="0">
              <a:buNone/>
              <a:defRPr sz="2000"/>
            </a:lvl8pPr>
            <a:lvl9pPr marL="3657586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8" indent="0">
              <a:buNone/>
              <a:defRPr sz="1400"/>
            </a:lvl2pPr>
            <a:lvl3pPr marL="914396" indent="0">
              <a:buNone/>
              <a:defRPr sz="1200"/>
            </a:lvl3pPr>
            <a:lvl4pPr marL="1371595" indent="0">
              <a:buNone/>
              <a:defRPr sz="1000"/>
            </a:lvl4pPr>
            <a:lvl5pPr marL="1828793" indent="0">
              <a:buNone/>
              <a:defRPr sz="1000"/>
            </a:lvl5pPr>
            <a:lvl6pPr marL="2285991" indent="0">
              <a:buNone/>
              <a:defRPr sz="1000"/>
            </a:lvl6pPr>
            <a:lvl7pPr marL="2743189" indent="0">
              <a:buNone/>
              <a:defRPr sz="1000"/>
            </a:lvl7pPr>
            <a:lvl8pPr marL="3200388" indent="0">
              <a:buNone/>
              <a:defRPr sz="1000"/>
            </a:lvl8pPr>
            <a:lvl9pPr marL="365758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4C62-91D2-4882-AD09-5E7395E73EBE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F2A4-5202-43B2-9B35-08697FFDC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46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4C62-91D2-4882-AD09-5E7395E73EBE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F2A4-5202-43B2-9B35-08697FFDC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81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4C62-91D2-4882-AD09-5E7395E73EBE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F2A4-5202-43B2-9B35-08697FFDC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54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EA674-4654-424A-8DFF-3C63098F1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0EDCA-7363-42B1-9388-5033DB656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1888E-2D4D-43B4-8042-585DC1AFB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0F81-D177-4AE3-A71F-0E8E4B71EB0C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5EFE1-BAC8-41E4-B0D9-CF7EB1B3D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CA179-D7C7-4F32-900F-438295D2B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2481-3C89-4736-91B7-7B6AA0F3D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52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26408-D5D2-42B2-9742-437B706C3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CABDE-3FCD-4E32-8162-226ED9AD96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C9C7A4-DD48-47B9-9147-CCCBB9036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0DD037-5EC9-4413-B3EC-FFF849F56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0F81-D177-4AE3-A71F-0E8E4B71EB0C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4C97AD-C67A-45C0-8C32-4594B0CA2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33A5B7-B30F-4D53-A923-A8CB044B8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2481-3C89-4736-91B7-7B6AA0F3D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74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44C5D-3A08-4A3C-B5B0-071CA016C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CF52F-110B-49C6-9A7E-A2D13C785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DC5B8D-4587-4EA1-A13D-9D6FF690D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D79D52-40EB-4667-9D86-9F622F1227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E5F93D-ACBF-42DB-B4EF-38A9AB216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FD63CA-B71C-4C67-8E97-D464055CC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0F81-D177-4AE3-A71F-0E8E4B71EB0C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71DC8E-48B3-4347-9309-6B5B3D87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9ADB35-5777-4BEC-9613-2185EFE6E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2481-3C89-4736-91B7-7B6AA0F3D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20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976F5-C348-4C22-ACE2-5E07AB96F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EAB0DF-5F9D-4537-85CB-DF3650565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0F81-D177-4AE3-A71F-0E8E4B71EB0C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277A6A-2AAB-4E44-85CB-9EAE112D0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F089C0-5584-4994-A58A-270FEEA90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2481-3C89-4736-91B7-7B6AA0F3D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1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10FDF0-1F9C-424B-82F7-8369A1C0B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0F81-D177-4AE3-A71F-0E8E4B71EB0C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F2478F-6913-4653-98C1-7C9FD7421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014F5A-4692-4A5D-B9E2-1F9729B15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2481-3C89-4736-91B7-7B6AA0F3D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10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02AE4-9B15-4169-92F8-CDF1026BF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42F7D-98ED-42AF-A299-D8B3F7941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B19EC4-90BB-492A-B076-BC5B273DA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FBEFC-45D7-4688-90B3-88272C327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0F81-D177-4AE3-A71F-0E8E4B71EB0C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DF7D2-7A52-49B6-BDA4-BBD98D841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0D2AE3-A3EF-443B-BEE8-00C5D2C1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2481-3C89-4736-91B7-7B6AA0F3D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79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C5D14-BE3F-434D-A6F2-424B23ED2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7DADCD-CDED-454A-A993-2A3CBFA9F7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F9612E-03BB-4769-AEA6-54060CDA79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00C843-60D3-4DF6-A8A8-07247BF3A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0F81-D177-4AE3-A71F-0E8E4B71EB0C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2FAF7A-0715-46B5-8F7B-B531AF960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651FE-4013-4A7A-9485-E508BE82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2481-3C89-4736-91B7-7B6AA0F3D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06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47CB72-E90B-4EF9-A98F-6436A52E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A20C7-B0FE-4E2F-9617-49408D5A6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88999-B44F-4D89-9EF8-B4FE901A18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80F81-D177-4AE3-A71F-0E8E4B71EB0C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95ECB-190A-4213-B091-471C144919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CD1A9-5924-436A-BA04-1F58C3762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82481-3C89-4736-91B7-7B6AA0F3D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6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54C62-91D2-4882-AD09-5E7395E73EBE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CF2A4-5202-43B2-9B35-08697FFDC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2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39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9" indent="-228599" algn="l" defTabSz="91439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7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5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3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2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90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8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6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85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6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5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3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1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9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8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86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hrome.google.com/webstore/detail/chrome-remote-desktop/inomeogfingihgjfjlpeplalcfajhgai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e-therapy/" TargetMode="External"/><Relationship Id="rId13" Type="http://schemas.openxmlformats.org/officeDocument/2006/relationships/hyperlink" Target="https://www.youtube.com/@ElectronicTherapy" TargetMode="External"/><Relationship Id="rId18" Type="http://schemas.openxmlformats.org/officeDocument/2006/relationships/hyperlink" Target="https://electronic-therapy.com/resource-library/" TargetMode="External"/><Relationship Id="rId3" Type="http://schemas.openxmlformats.org/officeDocument/2006/relationships/hyperlink" Target="https://www.facebook.com/ETherapyServices/" TargetMode="External"/><Relationship Id="rId7" Type="http://schemas.openxmlformats.org/officeDocument/2006/relationships/hyperlink" Target="https://www.pinterest.com/ETherapyExperts/_created/" TargetMode="External"/><Relationship Id="rId12" Type="http://schemas.openxmlformats.org/officeDocument/2006/relationships/hyperlink" Target="https://electronic-therapy.com/refer-a-friend/" TargetMode="External"/><Relationship Id="rId17" Type="http://schemas.openxmlformats.org/officeDocument/2006/relationships/hyperlink" Target="https://electronic-therapy.com/blog/" TargetMode="External"/><Relationship Id="rId2" Type="http://schemas.openxmlformats.org/officeDocument/2006/relationships/image" Target="../media/image19.jpg"/><Relationship Id="rId16" Type="http://schemas.openxmlformats.org/officeDocument/2006/relationships/hyperlink" Target="https://electronic-therapy.com/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mobile.twitter.com/etherapyexperts" TargetMode="External"/><Relationship Id="rId11" Type="http://schemas.openxmlformats.org/officeDocument/2006/relationships/hyperlink" Target="https://electronic-therapy.com/apply/" TargetMode="External"/><Relationship Id="rId5" Type="http://schemas.openxmlformats.org/officeDocument/2006/relationships/hyperlink" Target="https://www.instagram.com/etherapyexperts/?hl=en" TargetMode="External"/><Relationship Id="rId15" Type="http://schemas.openxmlformats.org/officeDocument/2006/relationships/hyperlink" Target="https://x.com/etherapyexperts" TargetMode="External"/><Relationship Id="rId10" Type="http://schemas.openxmlformats.org/officeDocument/2006/relationships/hyperlink" Target="https://www.electronic-therapy.com/blog/" TargetMode="External"/><Relationship Id="rId4" Type="http://schemas.openxmlformats.org/officeDocument/2006/relationships/hyperlink" Target="https://www.youtube.com/channel/UCqkrN7ZyKn-86BGJja1H4tQ" TargetMode="External"/><Relationship Id="rId9" Type="http://schemas.openxmlformats.org/officeDocument/2006/relationships/hyperlink" Target="https://www.electronic-therapy.com/" TargetMode="External"/><Relationship Id="rId14" Type="http://schemas.openxmlformats.org/officeDocument/2006/relationships/hyperlink" Target="https://www.instagram.com/etherapyexpert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746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4EC1148C-6B1F-4671-8822-10CCC9330ADF}"/>
              </a:ext>
            </a:extLst>
          </p:cNvPr>
          <p:cNvSpPr/>
          <p:nvPr/>
        </p:nvSpPr>
        <p:spPr>
          <a:xfrm>
            <a:off x="2026508" y="3429000"/>
            <a:ext cx="2792627" cy="364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48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okie 1">
            <a:extLst>
              <a:ext uri="{FF2B5EF4-FFF2-40B4-BE49-F238E27FC236}">
                <a16:creationId xmlns:a16="http://schemas.microsoft.com/office/drawing/2014/main" id="{15F5BB71-E6B0-49AF-90C5-44BE60FD0E38}"/>
              </a:ext>
            </a:extLst>
          </p:cNvPr>
          <p:cNvSpPr/>
          <p:nvPr/>
        </p:nvSpPr>
        <p:spPr>
          <a:xfrm>
            <a:off x="425546" y="1418493"/>
            <a:ext cx="2103120" cy="2098429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5" name="cookie 2">
            <a:extLst>
              <a:ext uri="{FF2B5EF4-FFF2-40B4-BE49-F238E27FC236}">
                <a16:creationId xmlns:a16="http://schemas.microsoft.com/office/drawing/2014/main" id="{87D4F6EA-C42E-48F8-93CE-C7241F3EE6DE}"/>
              </a:ext>
            </a:extLst>
          </p:cNvPr>
          <p:cNvSpPr/>
          <p:nvPr/>
        </p:nvSpPr>
        <p:spPr>
          <a:xfrm>
            <a:off x="2734993" y="1418493"/>
            <a:ext cx="2103120" cy="2098429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6" name="cookie 3">
            <a:extLst>
              <a:ext uri="{FF2B5EF4-FFF2-40B4-BE49-F238E27FC236}">
                <a16:creationId xmlns:a16="http://schemas.microsoft.com/office/drawing/2014/main" id="{A3877D4A-520C-4A30-A7AD-E64E6655A01E}"/>
              </a:ext>
            </a:extLst>
          </p:cNvPr>
          <p:cNvSpPr/>
          <p:nvPr/>
        </p:nvSpPr>
        <p:spPr>
          <a:xfrm>
            <a:off x="5044440" y="1418493"/>
            <a:ext cx="2103120" cy="2098429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7" name="cookie 2">
            <a:extLst>
              <a:ext uri="{FF2B5EF4-FFF2-40B4-BE49-F238E27FC236}">
                <a16:creationId xmlns:a16="http://schemas.microsoft.com/office/drawing/2014/main" id="{751EE5E1-A9CF-47D3-A6C8-A87684219606}"/>
              </a:ext>
            </a:extLst>
          </p:cNvPr>
          <p:cNvSpPr/>
          <p:nvPr/>
        </p:nvSpPr>
        <p:spPr>
          <a:xfrm>
            <a:off x="7353887" y="1418493"/>
            <a:ext cx="2103120" cy="2098429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8" name="cookie 3">
            <a:extLst>
              <a:ext uri="{FF2B5EF4-FFF2-40B4-BE49-F238E27FC236}">
                <a16:creationId xmlns:a16="http://schemas.microsoft.com/office/drawing/2014/main" id="{46E44A54-7FFE-40BC-9425-CB72FC55847A}"/>
              </a:ext>
            </a:extLst>
          </p:cNvPr>
          <p:cNvSpPr/>
          <p:nvPr/>
        </p:nvSpPr>
        <p:spPr>
          <a:xfrm>
            <a:off x="9663334" y="1418493"/>
            <a:ext cx="2103120" cy="2098429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9" name="cookie 1">
            <a:extLst>
              <a:ext uri="{FF2B5EF4-FFF2-40B4-BE49-F238E27FC236}">
                <a16:creationId xmlns:a16="http://schemas.microsoft.com/office/drawing/2014/main" id="{88F593C8-2C05-4118-8ACC-640DB7392E91}"/>
              </a:ext>
            </a:extLst>
          </p:cNvPr>
          <p:cNvSpPr/>
          <p:nvPr/>
        </p:nvSpPr>
        <p:spPr>
          <a:xfrm>
            <a:off x="425546" y="3974124"/>
            <a:ext cx="2103120" cy="2098429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0" name="cookie 4">
            <a:extLst>
              <a:ext uri="{FF2B5EF4-FFF2-40B4-BE49-F238E27FC236}">
                <a16:creationId xmlns:a16="http://schemas.microsoft.com/office/drawing/2014/main" id="{2C1C0ACC-C926-4F33-AEE1-5D060BE06275}"/>
              </a:ext>
            </a:extLst>
          </p:cNvPr>
          <p:cNvSpPr/>
          <p:nvPr/>
        </p:nvSpPr>
        <p:spPr>
          <a:xfrm>
            <a:off x="2734993" y="3974124"/>
            <a:ext cx="2103120" cy="2098429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1" name="cookie 5">
            <a:extLst>
              <a:ext uri="{FF2B5EF4-FFF2-40B4-BE49-F238E27FC236}">
                <a16:creationId xmlns:a16="http://schemas.microsoft.com/office/drawing/2014/main" id="{E3E98742-C941-443D-AFE2-594C4EA674DD}"/>
              </a:ext>
            </a:extLst>
          </p:cNvPr>
          <p:cNvSpPr/>
          <p:nvPr/>
        </p:nvSpPr>
        <p:spPr>
          <a:xfrm>
            <a:off x="5044440" y="3974124"/>
            <a:ext cx="2103120" cy="2098429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2" name="cookie 4">
            <a:extLst>
              <a:ext uri="{FF2B5EF4-FFF2-40B4-BE49-F238E27FC236}">
                <a16:creationId xmlns:a16="http://schemas.microsoft.com/office/drawing/2014/main" id="{364EF29B-E585-420D-BC53-AE444F905925}"/>
              </a:ext>
            </a:extLst>
          </p:cNvPr>
          <p:cNvSpPr/>
          <p:nvPr/>
        </p:nvSpPr>
        <p:spPr>
          <a:xfrm>
            <a:off x="7353887" y="3974124"/>
            <a:ext cx="2103120" cy="2098429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3" name="cookie 5">
            <a:extLst>
              <a:ext uri="{FF2B5EF4-FFF2-40B4-BE49-F238E27FC236}">
                <a16:creationId xmlns:a16="http://schemas.microsoft.com/office/drawing/2014/main" id="{D2BB25D4-9C57-427B-9C1C-C20248A56B44}"/>
              </a:ext>
            </a:extLst>
          </p:cNvPr>
          <p:cNvSpPr/>
          <p:nvPr/>
        </p:nvSpPr>
        <p:spPr>
          <a:xfrm>
            <a:off x="9663334" y="3974124"/>
            <a:ext cx="2103120" cy="2098429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4" name="Front 1">
            <a:extLst>
              <a:ext uri="{FF2B5EF4-FFF2-40B4-BE49-F238E27FC236}">
                <a16:creationId xmlns:a16="http://schemas.microsoft.com/office/drawing/2014/main" id="{159D68F6-2373-4C9C-A59C-1808F158C41D}"/>
              </a:ext>
            </a:extLst>
          </p:cNvPr>
          <p:cNvSpPr/>
          <p:nvPr/>
        </p:nvSpPr>
        <p:spPr>
          <a:xfrm>
            <a:off x="425546" y="1459526"/>
            <a:ext cx="2103120" cy="2098429"/>
          </a:xfrm>
          <a:prstGeom prst="roundRect">
            <a:avLst/>
          </a:prstGeom>
          <a:solidFill>
            <a:srgbClr val="8DCA5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5" name="Front 2">
            <a:extLst>
              <a:ext uri="{FF2B5EF4-FFF2-40B4-BE49-F238E27FC236}">
                <a16:creationId xmlns:a16="http://schemas.microsoft.com/office/drawing/2014/main" id="{7B0D330C-E797-4E30-A9CE-31F35070639C}"/>
              </a:ext>
            </a:extLst>
          </p:cNvPr>
          <p:cNvSpPr/>
          <p:nvPr/>
        </p:nvSpPr>
        <p:spPr>
          <a:xfrm>
            <a:off x="2746990" y="1459525"/>
            <a:ext cx="2103120" cy="2098429"/>
          </a:xfrm>
          <a:prstGeom prst="roundRect">
            <a:avLst/>
          </a:prstGeom>
          <a:solidFill>
            <a:srgbClr val="8DCA5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6" name="Front 3">
            <a:extLst>
              <a:ext uri="{FF2B5EF4-FFF2-40B4-BE49-F238E27FC236}">
                <a16:creationId xmlns:a16="http://schemas.microsoft.com/office/drawing/2014/main" id="{EBAFC44F-070C-4151-BCAB-E566D2FE8AD5}"/>
              </a:ext>
            </a:extLst>
          </p:cNvPr>
          <p:cNvSpPr/>
          <p:nvPr/>
        </p:nvSpPr>
        <p:spPr>
          <a:xfrm>
            <a:off x="5053304" y="1459524"/>
            <a:ext cx="2103120" cy="2098429"/>
          </a:xfrm>
          <a:prstGeom prst="roundRect">
            <a:avLst/>
          </a:prstGeom>
          <a:solidFill>
            <a:srgbClr val="8DCA5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7" name="Front 4">
            <a:extLst>
              <a:ext uri="{FF2B5EF4-FFF2-40B4-BE49-F238E27FC236}">
                <a16:creationId xmlns:a16="http://schemas.microsoft.com/office/drawing/2014/main" id="{149B3B9B-4273-4FEA-951A-2B1FF9DD6FDD}"/>
              </a:ext>
            </a:extLst>
          </p:cNvPr>
          <p:cNvSpPr/>
          <p:nvPr/>
        </p:nvSpPr>
        <p:spPr>
          <a:xfrm>
            <a:off x="7382648" y="1459524"/>
            <a:ext cx="2103120" cy="2098429"/>
          </a:xfrm>
          <a:prstGeom prst="roundRect">
            <a:avLst/>
          </a:prstGeom>
          <a:solidFill>
            <a:srgbClr val="8DCA5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8" name="Front 5">
            <a:extLst>
              <a:ext uri="{FF2B5EF4-FFF2-40B4-BE49-F238E27FC236}">
                <a16:creationId xmlns:a16="http://schemas.microsoft.com/office/drawing/2014/main" id="{2EFB8512-8BAA-4216-9BF1-A186C5D5DA5B}"/>
              </a:ext>
            </a:extLst>
          </p:cNvPr>
          <p:cNvSpPr/>
          <p:nvPr/>
        </p:nvSpPr>
        <p:spPr>
          <a:xfrm>
            <a:off x="9670048" y="1459523"/>
            <a:ext cx="2103120" cy="2098429"/>
          </a:xfrm>
          <a:prstGeom prst="roundRect">
            <a:avLst/>
          </a:prstGeom>
          <a:solidFill>
            <a:srgbClr val="8DCA5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9" name="Front 6">
            <a:extLst>
              <a:ext uri="{FF2B5EF4-FFF2-40B4-BE49-F238E27FC236}">
                <a16:creationId xmlns:a16="http://schemas.microsoft.com/office/drawing/2014/main" id="{40200DF5-52B9-4DCB-AE90-B2D057BB907D}"/>
              </a:ext>
            </a:extLst>
          </p:cNvPr>
          <p:cNvSpPr/>
          <p:nvPr/>
        </p:nvSpPr>
        <p:spPr>
          <a:xfrm>
            <a:off x="446703" y="3982109"/>
            <a:ext cx="2103120" cy="2098429"/>
          </a:xfrm>
          <a:prstGeom prst="roundRect">
            <a:avLst/>
          </a:prstGeom>
          <a:solidFill>
            <a:srgbClr val="8DCA5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20" name="Front 7">
            <a:extLst>
              <a:ext uri="{FF2B5EF4-FFF2-40B4-BE49-F238E27FC236}">
                <a16:creationId xmlns:a16="http://schemas.microsoft.com/office/drawing/2014/main" id="{9E058BA2-F1A0-413B-AB6D-64D4AF779412}"/>
              </a:ext>
            </a:extLst>
          </p:cNvPr>
          <p:cNvSpPr/>
          <p:nvPr/>
        </p:nvSpPr>
        <p:spPr>
          <a:xfrm>
            <a:off x="2777307" y="3996177"/>
            <a:ext cx="2103120" cy="2098429"/>
          </a:xfrm>
          <a:prstGeom prst="roundRect">
            <a:avLst/>
          </a:prstGeom>
          <a:solidFill>
            <a:srgbClr val="8DCA5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21" name="Front 8">
            <a:extLst>
              <a:ext uri="{FF2B5EF4-FFF2-40B4-BE49-F238E27FC236}">
                <a16:creationId xmlns:a16="http://schemas.microsoft.com/office/drawing/2014/main" id="{88A22C3E-9755-4F45-98EB-4E1D3D530D94}"/>
              </a:ext>
            </a:extLst>
          </p:cNvPr>
          <p:cNvSpPr/>
          <p:nvPr/>
        </p:nvSpPr>
        <p:spPr>
          <a:xfrm>
            <a:off x="5053304" y="3982109"/>
            <a:ext cx="2103120" cy="2098429"/>
          </a:xfrm>
          <a:prstGeom prst="roundRect">
            <a:avLst/>
          </a:prstGeom>
          <a:solidFill>
            <a:srgbClr val="8DCA5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22" name="Front 9">
            <a:extLst>
              <a:ext uri="{FF2B5EF4-FFF2-40B4-BE49-F238E27FC236}">
                <a16:creationId xmlns:a16="http://schemas.microsoft.com/office/drawing/2014/main" id="{ADA0CA9B-8513-4C49-8177-02C8CD557751}"/>
              </a:ext>
            </a:extLst>
          </p:cNvPr>
          <p:cNvSpPr/>
          <p:nvPr/>
        </p:nvSpPr>
        <p:spPr>
          <a:xfrm>
            <a:off x="7353887" y="3974118"/>
            <a:ext cx="2103120" cy="2098429"/>
          </a:xfrm>
          <a:prstGeom prst="roundRect">
            <a:avLst/>
          </a:prstGeom>
          <a:solidFill>
            <a:srgbClr val="8DCA5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23" name="Front 10">
            <a:extLst>
              <a:ext uri="{FF2B5EF4-FFF2-40B4-BE49-F238E27FC236}">
                <a16:creationId xmlns:a16="http://schemas.microsoft.com/office/drawing/2014/main" id="{A8858E7F-8C97-4FC2-8788-B139AE76C2D6}"/>
              </a:ext>
            </a:extLst>
          </p:cNvPr>
          <p:cNvSpPr/>
          <p:nvPr/>
        </p:nvSpPr>
        <p:spPr>
          <a:xfrm>
            <a:off x="9685173" y="4015154"/>
            <a:ext cx="2103120" cy="2098429"/>
          </a:xfrm>
          <a:prstGeom prst="roundRect">
            <a:avLst/>
          </a:prstGeom>
          <a:solidFill>
            <a:srgbClr val="8DCA5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26" name="Arrow: Pentagon 2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59BD090-2DAA-4538-A245-A394E5EDC490}"/>
              </a:ext>
            </a:extLst>
          </p:cNvPr>
          <p:cNvSpPr/>
          <p:nvPr/>
        </p:nvSpPr>
        <p:spPr>
          <a:xfrm>
            <a:off x="10802627" y="6263294"/>
            <a:ext cx="963827" cy="296562"/>
          </a:xfrm>
          <a:prstGeom prst="homePlate">
            <a:avLst/>
          </a:prstGeom>
          <a:solidFill>
            <a:srgbClr val="8DCA5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04155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"/>
                            </p:stCondLst>
                            <p:childTnLst>
                              <p:par>
                                <p:cTn id="10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"/>
                            </p:stCondLst>
                            <p:childTnLst>
                              <p:par>
                                <p:cTn id="1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"/>
                            </p:stCondLst>
                            <p:childTnLst>
                              <p:par>
                                <p:cTn id="13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"/>
                            </p:stCondLst>
                            <p:childTnLst>
                              <p:par>
                                <p:cTn id="14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"/>
                            </p:stCondLst>
                            <p:childTnLst>
                              <p:par>
                                <p:cTn id="15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"/>
                            </p:stCondLst>
                            <p:childTnLst>
                              <p:par>
                                <p:cTn id="16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"/>
                            </p:stCondLst>
                            <p:childTnLst>
                              <p:par>
                                <p:cTn id="17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"/>
                            </p:stCondLst>
                            <p:childTnLst>
                              <p:par>
                                <p:cTn id="19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0"/>
                            </p:stCondLst>
                            <p:childTnLst>
                              <p:par>
                                <p:cTn id="20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"/>
                            </p:stCondLst>
                            <p:childTnLst>
                              <p:par>
                                <p:cTn id="21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50"/>
                            </p:stCondLst>
                            <p:childTnLst>
                              <p:par>
                                <p:cTn id="22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50"/>
                            </p:stCondLst>
                            <p:childTnLst>
                              <p:par>
                                <p:cTn id="23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okie 1">
            <a:extLst>
              <a:ext uri="{FF2B5EF4-FFF2-40B4-BE49-F238E27FC236}">
                <a16:creationId xmlns:a16="http://schemas.microsoft.com/office/drawing/2014/main" id="{15F5BB71-E6B0-49AF-90C5-44BE60FD0E38}"/>
              </a:ext>
            </a:extLst>
          </p:cNvPr>
          <p:cNvSpPr/>
          <p:nvPr/>
        </p:nvSpPr>
        <p:spPr>
          <a:xfrm>
            <a:off x="425546" y="1418493"/>
            <a:ext cx="2103120" cy="2098429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5" name="cookie 2">
            <a:extLst>
              <a:ext uri="{FF2B5EF4-FFF2-40B4-BE49-F238E27FC236}">
                <a16:creationId xmlns:a16="http://schemas.microsoft.com/office/drawing/2014/main" id="{87D4F6EA-C42E-48F8-93CE-C7241F3EE6DE}"/>
              </a:ext>
            </a:extLst>
          </p:cNvPr>
          <p:cNvSpPr/>
          <p:nvPr/>
        </p:nvSpPr>
        <p:spPr>
          <a:xfrm>
            <a:off x="2734993" y="1418493"/>
            <a:ext cx="2103120" cy="2098429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6" name="cookie 3">
            <a:extLst>
              <a:ext uri="{FF2B5EF4-FFF2-40B4-BE49-F238E27FC236}">
                <a16:creationId xmlns:a16="http://schemas.microsoft.com/office/drawing/2014/main" id="{A3877D4A-520C-4A30-A7AD-E64E6655A01E}"/>
              </a:ext>
            </a:extLst>
          </p:cNvPr>
          <p:cNvSpPr/>
          <p:nvPr/>
        </p:nvSpPr>
        <p:spPr>
          <a:xfrm>
            <a:off x="5044440" y="1418493"/>
            <a:ext cx="2103120" cy="2098429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7" name="cookie 2">
            <a:extLst>
              <a:ext uri="{FF2B5EF4-FFF2-40B4-BE49-F238E27FC236}">
                <a16:creationId xmlns:a16="http://schemas.microsoft.com/office/drawing/2014/main" id="{751EE5E1-A9CF-47D3-A6C8-A87684219606}"/>
              </a:ext>
            </a:extLst>
          </p:cNvPr>
          <p:cNvSpPr/>
          <p:nvPr/>
        </p:nvSpPr>
        <p:spPr>
          <a:xfrm>
            <a:off x="7353887" y="1418493"/>
            <a:ext cx="2103120" cy="2098429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8" name="cookie 3">
            <a:extLst>
              <a:ext uri="{FF2B5EF4-FFF2-40B4-BE49-F238E27FC236}">
                <a16:creationId xmlns:a16="http://schemas.microsoft.com/office/drawing/2014/main" id="{46E44A54-7FFE-40BC-9425-CB72FC55847A}"/>
              </a:ext>
            </a:extLst>
          </p:cNvPr>
          <p:cNvSpPr/>
          <p:nvPr/>
        </p:nvSpPr>
        <p:spPr>
          <a:xfrm>
            <a:off x="9663334" y="1418493"/>
            <a:ext cx="2103120" cy="2098429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9" name="cookie 1">
            <a:extLst>
              <a:ext uri="{FF2B5EF4-FFF2-40B4-BE49-F238E27FC236}">
                <a16:creationId xmlns:a16="http://schemas.microsoft.com/office/drawing/2014/main" id="{88F593C8-2C05-4118-8ACC-640DB7392E91}"/>
              </a:ext>
            </a:extLst>
          </p:cNvPr>
          <p:cNvSpPr/>
          <p:nvPr/>
        </p:nvSpPr>
        <p:spPr>
          <a:xfrm>
            <a:off x="425546" y="3974124"/>
            <a:ext cx="2103120" cy="2098429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0" name="cookie 4">
            <a:extLst>
              <a:ext uri="{FF2B5EF4-FFF2-40B4-BE49-F238E27FC236}">
                <a16:creationId xmlns:a16="http://schemas.microsoft.com/office/drawing/2014/main" id="{2C1C0ACC-C926-4F33-AEE1-5D060BE06275}"/>
              </a:ext>
            </a:extLst>
          </p:cNvPr>
          <p:cNvSpPr/>
          <p:nvPr/>
        </p:nvSpPr>
        <p:spPr>
          <a:xfrm>
            <a:off x="2734993" y="3974124"/>
            <a:ext cx="2103120" cy="2098429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1" name="cookie 5">
            <a:extLst>
              <a:ext uri="{FF2B5EF4-FFF2-40B4-BE49-F238E27FC236}">
                <a16:creationId xmlns:a16="http://schemas.microsoft.com/office/drawing/2014/main" id="{E3E98742-C941-443D-AFE2-594C4EA674DD}"/>
              </a:ext>
            </a:extLst>
          </p:cNvPr>
          <p:cNvSpPr/>
          <p:nvPr/>
        </p:nvSpPr>
        <p:spPr>
          <a:xfrm>
            <a:off x="5044440" y="3974124"/>
            <a:ext cx="2103120" cy="2098429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2" name="cookie 4">
            <a:extLst>
              <a:ext uri="{FF2B5EF4-FFF2-40B4-BE49-F238E27FC236}">
                <a16:creationId xmlns:a16="http://schemas.microsoft.com/office/drawing/2014/main" id="{364EF29B-E585-420D-BC53-AE444F905925}"/>
              </a:ext>
            </a:extLst>
          </p:cNvPr>
          <p:cNvSpPr/>
          <p:nvPr/>
        </p:nvSpPr>
        <p:spPr>
          <a:xfrm>
            <a:off x="7353887" y="3974124"/>
            <a:ext cx="2103120" cy="2098429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3" name="cookie 5">
            <a:extLst>
              <a:ext uri="{FF2B5EF4-FFF2-40B4-BE49-F238E27FC236}">
                <a16:creationId xmlns:a16="http://schemas.microsoft.com/office/drawing/2014/main" id="{D2BB25D4-9C57-427B-9C1C-C20248A56B44}"/>
              </a:ext>
            </a:extLst>
          </p:cNvPr>
          <p:cNvSpPr/>
          <p:nvPr/>
        </p:nvSpPr>
        <p:spPr>
          <a:xfrm>
            <a:off x="9663334" y="3974124"/>
            <a:ext cx="2103120" cy="2098429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4" name="Front 1">
            <a:extLst>
              <a:ext uri="{FF2B5EF4-FFF2-40B4-BE49-F238E27FC236}">
                <a16:creationId xmlns:a16="http://schemas.microsoft.com/office/drawing/2014/main" id="{159D68F6-2373-4C9C-A59C-1808F158C41D}"/>
              </a:ext>
            </a:extLst>
          </p:cNvPr>
          <p:cNvSpPr/>
          <p:nvPr/>
        </p:nvSpPr>
        <p:spPr>
          <a:xfrm>
            <a:off x="425546" y="1459525"/>
            <a:ext cx="2103120" cy="2098429"/>
          </a:xfrm>
          <a:prstGeom prst="roundRect">
            <a:avLst/>
          </a:prstGeom>
          <a:solidFill>
            <a:srgbClr val="F694A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5" name="Front 2">
            <a:extLst>
              <a:ext uri="{FF2B5EF4-FFF2-40B4-BE49-F238E27FC236}">
                <a16:creationId xmlns:a16="http://schemas.microsoft.com/office/drawing/2014/main" id="{7B0D330C-E797-4E30-A9CE-31F35070639C}"/>
              </a:ext>
            </a:extLst>
          </p:cNvPr>
          <p:cNvSpPr/>
          <p:nvPr/>
        </p:nvSpPr>
        <p:spPr>
          <a:xfrm>
            <a:off x="2734993" y="1459525"/>
            <a:ext cx="2103120" cy="2098429"/>
          </a:xfrm>
          <a:prstGeom prst="roundRect">
            <a:avLst/>
          </a:prstGeom>
          <a:solidFill>
            <a:srgbClr val="F694A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6" name="Front 3">
            <a:extLst>
              <a:ext uri="{FF2B5EF4-FFF2-40B4-BE49-F238E27FC236}">
                <a16:creationId xmlns:a16="http://schemas.microsoft.com/office/drawing/2014/main" id="{EBAFC44F-070C-4151-BCAB-E566D2FE8AD5}"/>
              </a:ext>
            </a:extLst>
          </p:cNvPr>
          <p:cNvSpPr/>
          <p:nvPr/>
        </p:nvSpPr>
        <p:spPr>
          <a:xfrm>
            <a:off x="5049055" y="1459524"/>
            <a:ext cx="2103120" cy="2098429"/>
          </a:xfrm>
          <a:prstGeom prst="roundRect">
            <a:avLst/>
          </a:prstGeom>
          <a:solidFill>
            <a:srgbClr val="F694A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7" name="Front 4">
            <a:extLst>
              <a:ext uri="{FF2B5EF4-FFF2-40B4-BE49-F238E27FC236}">
                <a16:creationId xmlns:a16="http://schemas.microsoft.com/office/drawing/2014/main" id="{149B3B9B-4273-4FEA-951A-2B1FF9DD6FDD}"/>
              </a:ext>
            </a:extLst>
          </p:cNvPr>
          <p:cNvSpPr/>
          <p:nvPr/>
        </p:nvSpPr>
        <p:spPr>
          <a:xfrm>
            <a:off x="7379678" y="1418493"/>
            <a:ext cx="2103120" cy="2098429"/>
          </a:xfrm>
          <a:prstGeom prst="roundRect">
            <a:avLst/>
          </a:prstGeom>
          <a:solidFill>
            <a:srgbClr val="F694A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8" name="Front 5">
            <a:extLst>
              <a:ext uri="{FF2B5EF4-FFF2-40B4-BE49-F238E27FC236}">
                <a16:creationId xmlns:a16="http://schemas.microsoft.com/office/drawing/2014/main" id="{2EFB8512-8BAA-4216-9BF1-A186C5D5DA5B}"/>
              </a:ext>
            </a:extLst>
          </p:cNvPr>
          <p:cNvSpPr/>
          <p:nvPr/>
        </p:nvSpPr>
        <p:spPr>
          <a:xfrm>
            <a:off x="9689125" y="1431382"/>
            <a:ext cx="2103120" cy="2098429"/>
          </a:xfrm>
          <a:prstGeom prst="roundRect">
            <a:avLst/>
          </a:prstGeom>
          <a:solidFill>
            <a:srgbClr val="F694A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9" name="Front 6">
            <a:extLst>
              <a:ext uri="{FF2B5EF4-FFF2-40B4-BE49-F238E27FC236}">
                <a16:creationId xmlns:a16="http://schemas.microsoft.com/office/drawing/2014/main" id="{40200DF5-52B9-4DCB-AE90-B2D057BB907D}"/>
              </a:ext>
            </a:extLst>
          </p:cNvPr>
          <p:cNvSpPr/>
          <p:nvPr/>
        </p:nvSpPr>
        <p:spPr>
          <a:xfrm>
            <a:off x="449541" y="3974120"/>
            <a:ext cx="2103120" cy="2098429"/>
          </a:xfrm>
          <a:prstGeom prst="roundRect">
            <a:avLst/>
          </a:prstGeom>
          <a:solidFill>
            <a:srgbClr val="F694A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20" name="Front 7">
            <a:extLst>
              <a:ext uri="{FF2B5EF4-FFF2-40B4-BE49-F238E27FC236}">
                <a16:creationId xmlns:a16="http://schemas.microsoft.com/office/drawing/2014/main" id="{9E058BA2-F1A0-413B-AB6D-64D4AF779412}"/>
              </a:ext>
            </a:extLst>
          </p:cNvPr>
          <p:cNvSpPr/>
          <p:nvPr/>
        </p:nvSpPr>
        <p:spPr>
          <a:xfrm>
            <a:off x="2709202" y="3974120"/>
            <a:ext cx="2103120" cy="2098429"/>
          </a:xfrm>
          <a:prstGeom prst="roundRect">
            <a:avLst/>
          </a:prstGeom>
          <a:solidFill>
            <a:srgbClr val="F694A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21" name="Front 8">
            <a:extLst>
              <a:ext uri="{FF2B5EF4-FFF2-40B4-BE49-F238E27FC236}">
                <a16:creationId xmlns:a16="http://schemas.microsoft.com/office/drawing/2014/main" id="{88A22C3E-9755-4F45-98EB-4E1D3D530D94}"/>
              </a:ext>
            </a:extLst>
          </p:cNvPr>
          <p:cNvSpPr/>
          <p:nvPr/>
        </p:nvSpPr>
        <p:spPr>
          <a:xfrm>
            <a:off x="5051337" y="3974120"/>
            <a:ext cx="2103120" cy="2098429"/>
          </a:xfrm>
          <a:prstGeom prst="roundRect">
            <a:avLst/>
          </a:prstGeom>
          <a:solidFill>
            <a:srgbClr val="F694A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22" name="Front 9">
            <a:extLst>
              <a:ext uri="{FF2B5EF4-FFF2-40B4-BE49-F238E27FC236}">
                <a16:creationId xmlns:a16="http://schemas.microsoft.com/office/drawing/2014/main" id="{ADA0CA9B-8513-4C49-8177-02C8CD557751}"/>
              </a:ext>
            </a:extLst>
          </p:cNvPr>
          <p:cNvSpPr/>
          <p:nvPr/>
        </p:nvSpPr>
        <p:spPr>
          <a:xfrm>
            <a:off x="7405089" y="3987013"/>
            <a:ext cx="2103120" cy="2098429"/>
          </a:xfrm>
          <a:prstGeom prst="roundRect">
            <a:avLst/>
          </a:prstGeom>
          <a:solidFill>
            <a:srgbClr val="F694A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23" name="Front 10">
            <a:extLst>
              <a:ext uri="{FF2B5EF4-FFF2-40B4-BE49-F238E27FC236}">
                <a16:creationId xmlns:a16="http://schemas.microsoft.com/office/drawing/2014/main" id="{A8858E7F-8C97-4FC2-8788-B139AE76C2D6}"/>
              </a:ext>
            </a:extLst>
          </p:cNvPr>
          <p:cNvSpPr/>
          <p:nvPr/>
        </p:nvSpPr>
        <p:spPr>
          <a:xfrm>
            <a:off x="9708019" y="3987013"/>
            <a:ext cx="2103120" cy="2098429"/>
          </a:xfrm>
          <a:prstGeom prst="roundRect">
            <a:avLst/>
          </a:prstGeom>
          <a:solidFill>
            <a:srgbClr val="F694A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26" name="Arrow: Pentagon 2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59BD090-2DAA-4538-A245-A394E5EDC490}"/>
              </a:ext>
            </a:extLst>
          </p:cNvPr>
          <p:cNvSpPr/>
          <p:nvPr/>
        </p:nvSpPr>
        <p:spPr>
          <a:xfrm>
            <a:off x="10802627" y="6263294"/>
            <a:ext cx="963827" cy="296562"/>
          </a:xfrm>
          <a:prstGeom prst="homePlate">
            <a:avLst/>
          </a:prstGeom>
          <a:solidFill>
            <a:srgbClr val="F694A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05262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"/>
                            </p:stCondLst>
                            <p:childTnLst>
                              <p:par>
                                <p:cTn id="10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"/>
                            </p:stCondLst>
                            <p:childTnLst>
                              <p:par>
                                <p:cTn id="1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"/>
                            </p:stCondLst>
                            <p:childTnLst>
                              <p:par>
                                <p:cTn id="13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"/>
                            </p:stCondLst>
                            <p:childTnLst>
                              <p:par>
                                <p:cTn id="14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"/>
                            </p:stCondLst>
                            <p:childTnLst>
                              <p:par>
                                <p:cTn id="15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"/>
                            </p:stCondLst>
                            <p:childTnLst>
                              <p:par>
                                <p:cTn id="16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"/>
                            </p:stCondLst>
                            <p:childTnLst>
                              <p:par>
                                <p:cTn id="17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"/>
                            </p:stCondLst>
                            <p:childTnLst>
                              <p:par>
                                <p:cTn id="19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0"/>
                            </p:stCondLst>
                            <p:childTnLst>
                              <p:par>
                                <p:cTn id="20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"/>
                            </p:stCondLst>
                            <p:childTnLst>
                              <p:par>
                                <p:cTn id="21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50"/>
                            </p:stCondLst>
                            <p:childTnLst>
                              <p:par>
                                <p:cTn id="22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50"/>
                            </p:stCondLst>
                            <p:childTnLst>
                              <p:par>
                                <p:cTn id="23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okie 1">
            <a:extLst>
              <a:ext uri="{FF2B5EF4-FFF2-40B4-BE49-F238E27FC236}">
                <a16:creationId xmlns:a16="http://schemas.microsoft.com/office/drawing/2014/main" id="{15F5BB71-E6B0-49AF-90C5-44BE60FD0E38}"/>
              </a:ext>
            </a:extLst>
          </p:cNvPr>
          <p:cNvSpPr/>
          <p:nvPr/>
        </p:nvSpPr>
        <p:spPr>
          <a:xfrm>
            <a:off x="425546" y="1418493"/>
            <a:ext cx="2103120" cy="2098429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5" name="cookie 2">
            <a:extLst>
              <a:ext uri="{FF2B5EF4-FFF2-40B4-BE49-F238E27FC236}">
                <a16:creationId xmlns:a16="http://schemas.microsoft.com/office/drawing/2014/main" id="{87D4F6EA-C42E-48F8-93CE-C7241F3EE6DE}"/>
              </a:ext>
            </a:extLst>
          </p:cNvPr>
          <p:cNvSpPr/>
          <p:nvPr/>
        </p:nvSpPr>
        <p:spPr>
          <a:xfrm>
            <a:off x="2734993" y="1418493"/>
            <a:ext cx="2103120" cy="2098429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6" name="cookie 3">
            <a:extLst>
              <a:ext uri="{FF2B5EF4-FFF2-40B4-BE49-F238E27FC236}">
                <a16:creationId xmlns:a16="http://schemas.microsoft.com/office/drawing/2014/main" id="{A3877D4A-520C-4A30-A7AD-E64E6655A01E}"/>
              </a:ext>
            </a:extLst>
          </p:cNvPr>
          <p:cNvSpPr/>
          <p:nvPr/>
        </p:nvSpPr>
        <p:spPr>
          <a:xfrm>
            <a:off x="5044440" y="1418493"/>
            <a:ext cx="2103120" cy="2098429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7" name="cookie 2">
            <a:extLst>
              <a:ext uri="{FF2B5EF4-FFF2-40B4-BE49-F238E27FC236}">
                <a16:creationId xmlns:a16="http://schemas.microsoft.com/office/drawing/2014/main" id="{751EE5E1-A9CF-47D3-A6C8-A87684219606}"/>
              </a:ext>
            </a:extLst>
          </p:cNvPr>
          <p:cNvSpPr/>
          <p:nvPr/>
        </p:nvSpPr>
        <p:spPr>
          <a:xfrm>
            <a:off x="7353887" y="1418493"/>
            <a:ext cx="2103120" cy="2098429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8" name="cookie 3">
            <a:extLst>
              <a:ext uri="{FF2B5EF4-FFF2-40B4-BE49-F238E27FC236}">
                <a16:creationId xmlns:a16="http://schemas.microsoft.com/office/drawing/2014/main" id="{46E44A54-7FFE-40BC-9425-CB72FC55847A}"/>
              </a:ext>
            </a:extLst>
          </p:cNvPr>
          <p:cNvSpPr/>
          <p:nvPr/>
        </p:nvSpPr>
        <p:spPr>
          <a:xfrm>
            <a:off x="9663334" y="1418493"/>
            <a:ext cx="2103120" cy="2098429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9" name="cookie 1">
            <a:extLst>
              <a:ext uri="{FF2B5EF4-FFF2-40B4-BE49-F238E27FC236}">
                <a16:creationId xmlns:a16="http://schemas.microsoft.com/office/drawing/2014/main" id="{88F593C8-2C05-4118-8ACC-640DB7392E91}"/>
              </a:ext>
            </a:extLst>
          </p:cNvPr>
          <p:cNvSpPr/>
          <p:nvPr/>
        </p:nvSpPr>
        <p:spPr>
          <a:xfrm>
            <a:off x="425546" y="3974124"/>
            <a:ext cx="2103120" cy="2098429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0" name="cookie 4">
            <a:extLst>
              <a:ext uri="{FF2B5EF4-FFF2-40B4-BE49-F238E27FC236}">
                <a16:creationId xmlns:a16="http://schemas.microsoft.com/office/drawing/2014/main" id="{2C1C0ACC-C926-4F33-AEE1-5D060BE06275}"/>
              </a:ext>
            </a:extLst>
          </p:cNvPr>
          <p:cNvSpPr/>
          <p:nvPr/>
        </p:nvSpPr>
        <p:spPr>
          <a:xfrm>
            <a:off x="2734993" y="3974124"/>
            <a:ext cx="2103120" cy="2098429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1" name="cookie 5">
            <a:extLst>
              <a:ext uri="{FF2B5EF4-FFF2-40B4-BE49-F238E27FC236}">
                <a16:creationId xmlns:a16="http://schemas.microsoft.com/office/drawing/2014/main" id="{E3E98742-C941-443D-AFE2-594C4EA674DD}"/>
              </a:ext>
            </a:extLst>
          </p:cNvPr>
          <p:cNvSpPr/>
          <p:nvPr/>
        </p:nvSpPr>
        <p:spPr>
          <a:xfrm>
            <a:off x="5044440" y="3974124"/>
            <a:ext cx="2103120" cy="2098429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2" name="cookie 4">
            <a:extLst>
              <a:ext uri="{FF2B5EF4-FFF2-40B4-BE49-F238E27FC236}">
                <a16:creationId xmlns:a16="http://schemas.microsoft.com/office/drawing/2014/main" id="{364EF29B-E585-420D-BC53-AE444F905925}"/>
              </a:ext>
            </a:extLst>
          </p:cNvPr>
          <p:cNvSpPr/>
          <p:nvPr/>
        </p:nvSpPr>
        <p:spPr>
          <a:xfrm>
            <a:off x="7353887" y="3974124"/>
            <a:ext cx="2103120" cy="2098429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3" name="cookie 5">
            <a:extLst>
              <a:ext uri="{FF2B5EF4-FFF2-40B4-BE49-F238E27FC236}">
                <a16:creationId xmlns:a16="http://schemas.microsoft.com/office/drawing/2014/main" id="{D2BB25D4-9C57-427B-9C1C-C20248A56B44}"/>
              </a:ext>
            </a:extLst>
          </p:cNvPr>
          <p:cNvSpPr/>
          <p:nvPr/>
        </p:nvSpPr>
        <p:spPr>
          <a:xfrm>
            <a:off x="9663334" y="3974124"/>
            <a:ext cx="2103120" cy="2098429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4" name="Front 1">
            <a:extLst>
              <a:ext uri="{FF2B5EF4-FFF2-40B4-BE49-F238E27FC236}">
                <a16:creationId xmlns:a16="http://schemas.microsoft.com/office/drawing/2014/main" id="{159D68F6-2373-4C9C-A59C-1808F158C41D}"/>
              </a:ext>
            </a:extLst>
          </p:cNvPr>
          <p:cNvSpPr/>
          <p:nvPr/>
        </p:nvSpPr>
        <p:spPr>
          <a:xfrm>
            <a:off x="439568" y="1444276"/>
            <a:ext cx="2103120" cy="2098429"/>
          </a:xfrm>
          <a:prstGeom prst="roundRect">
            <a:avLst/>
          </a:prstGeom>
          <a:solidFill>
            <a:srgbClr val="6D417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5" name="Front 2">
            <a:extLst>
              <a:ext uri="{FF2B5EF4-FFF2-40B4-BE49-F238E27FC236}">
                <a16:creationId xmlns:a16="http://schemas.microsoft.com/office/drawing/2014/main" id="{7B0D330C-E797-4E30-A9CE-31F35070639C}"/>
              </a:ext>
            </a:extLst>
          </p:cNvPr>
          <p:cNvSpPr/>
          <p:nvPr/>
        </p:nvSpPr>
        <p:spPr>
          <a:xfrm>
            <a:off x="2709202" y="1459524"/>
            <a:ext cx="2103120" cy="2098429"/>
          </a:xfrm>
          <a:prstGeom prst="roundRect">
            <a:avLst/>
          </a:prstGeom>
          <a:solidFill>
            <a:srgbClr val="6D417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6" name="Front 3">
            <a:extLst>
              <a:ext uri="{FF2B5EF4-FFF2-40B4-BE49-F238E27FC236}">
                <a16:creationId xmlns:a16="http://schemas.microsoft.com/office/drawing/2014/main" id="{EBAFC44F-070C-4151-BCAB-E566D2FE8AD5}"/>
              </a:ext>
            </a:extLst>
          </p:cNvPr>
          <p:cNvSpPr/>
          <p:nvPr/>
        </p:nvSpPr>
        <p:spPr>
          <a:xfrm>
            <a:off x="5070231" y="1459524"/>
            <a:ext cx="2103120" cy="2098429"/>
          </a:xfrm>
          <a:prstGeom prst="roundRect">
            <a:avLst/>
          </a:prstGeom>
          <a:solidFill>
            <a:srgbClr val="6D417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7" name="Front 4">
            <a:extLst>
              <a:ext uri="{FF2B5EF4-FFF2-40B4-BE49-F238E27FC236}">
                <a16:creationId xmlns:a16="http://schemas.microsoft.com/office/drawing/2014/main" id="{149B3B9B-4273-4FEA-951A-2B1FF9DD6FDD}"/>
              </a:ext>
            </a:extLst>
          </p:cNvPr>
          <p:cNvSpPr/>
          <p:nvPr/>
        </p:nvSpPr>
        <p:spPr>
          <a:xfrm>
            <a:off x="7382023" y="1459523"/>
            <a:ext cx="2103120" cy="2098429"/>
          </a:xfrm>
          <a:prstGeom prst="roundRect">
            <a:avLst/>
          </a:prstGeom>
          <a:solidFill>
            <a:srgbClr val="6D417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8" name="Front 5">
            <a:extLst>
              <a:ext uri="{FF2B5EF4-FFF2-40B4-BE49-F238E27FC236}">
                <a16:creationId xmlns:a16="http://schemas.microsoft.com/office/drawing/2014/main" id="{2EFB8512-8BAA-4216-9BF1-A186C5D5DA5B}"/>
              </a:ext>
            </a:extLst>
          </p:cNvPr>
          <p:cNvSpPr/>
          <p:nvPr/>
        </p:nvSpPr>
        <p:spPr>
          <a:xfrm>
            <a:off x="9653862" y="1424937"/>
            <a:ext cx="2103120" cy="2098429"/>
          </a:xfrm>
          <a:prstGeom prst="roundRect">
            <a:avLst/>
          </a:prstGeom>
          <a:solidFill>
            <a:srgbClr val="6D417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9" name="Front 6">
            <a:extLst>
              <a:ext uri="{FF2B5EF4-FFF2-40B4-BE49-F238E27FC236}">
                <a16:creationId xmlns:a16="http://schemas.microsoft.com/office/drawing/2014/main" id="{40200DF5-52B9-4DCB-AE90-B2D057BB907D}"/>
              </a:ext>
            </a:extLst>
          </p:cNvPr>
          <p:cNvSpPr/>
          <p:nvPr/>
        </p:nvSpPr>
        <p:spPr>
          <a:xfrm>
            <a:off x="406652" y="3987013"/>
            <a:ext cx="2103120" cy="2098429"/>
          </a:xfrm>
          <a:prstGeom prst="roundRect">
            <a:avLst/>
          </a:prstGeom>
          <a:solidFill>
            <a:srgbClr val="6D417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20" name="Front 7">
            <a:extLst>
              <a:ext uri="{FF2B5EF4-FFF2-40B4-BE49-F238E27FC236}">
                <a16:creationId xmlns:a16="http://schemas.microsoft.com/office/drawing/2014/main" id="{9E058BA2-F1A0-413B-AB6D-64D4AF779412}"/>
              </a:ext>
            </a:extLst>
          </p:cNvPr>
          <p:cNvSpPr/>
          <p:nvPr/>
        </p:nvSpPr>
        <p:spPr>
          <a:xfrm>
            <a:off x="2748787" y="4015155"/>
            <a:ext cx="2103120" cy="2098429"/>
          </a:xfrm>
          <a:prstGeom prst="roundRect">
            <a:avLst/>
          </a:prstGeom>
          <a:solidFill>
            <a:srgbClr val="6D417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21" name="Front 8">
            <a:extLst>
              <a:ext uri="{FF2B5EF4-FFF2-40B4-BE49-F238E27FC236}">
                <a16:creationId xmlns:a16="http://schemas.microsoft.com/office/drawing/2014/main" id="{88A22C3E-9755-4F45-98EB-4E1D3D530D94}"/>
              </a:ext>
            </a:extLst>
          </p:cNvPr>
          <p:cNvSpPr/>
          <p:nvPr/>
        </p:nvSpPr>
        <p:spPr>
          <a:xfrm>
            <a:off x="5037543" y="4015155"/>
            <a:ext cx="2103120" cy="2098429"/>
          </a:xfrm>
          <a:prstGeom prst="roundRect">
            <a:avLst/>
          </a:prstGeom>
          <a:solidFill>
            <a:srgbClr val="6D417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22" name="Front 9">
            <a:extLst>
              <a:ext uri="{FF2B5EF4-FFF2-40B4-BE49-F238E27FC236}">
                <a16:creationId xmlns:a16="http://schemas.microsoft.com/office/drawing/2014/main" id="{ADA0CA9B-8513-4C49-8177-02C8CD557751}"/>
              </a:ext>
            </a:extLst>
          </p:cNvPr>
          <p:cNvSpPr/>
          <p:nvPr/>
        </p:nvSpPr>
        <p:spPr>
          <a:xfrm>
            <a:off x="7348847" y="3998160"/>
            <a:ext cx="2103120" cy="2098429"/>
          </a:xfrm>
          <a:prstGeom prst="roundRect">
            <a:avLst/>
          </a:prstGeom>
          <a:solidFill>
            <a:srgbClr val="6D417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23" name="Front 10">
            <a:extLst>
              <a:ext uri="{FF2B5EF4-FFF2-40B4-BE49-F238E27FC236}">
                <a16:creationId xmlns:a16="http://schemas.microsoft.com/office/drawing/2014/main" id="{A8858E7F-8C97-4FC2-8788-B139AE76C2D6}"/>
              </a:ext>
            </a:extLst>
          </p:cNvPr>
          <p:cNvSpPr/>
          <p:nvPr/>
        </p:nvSpPr>
        <p:spPr>
          <a:xfrm>
            <a:off x="9684025" y="3967680"/>
            <a:ext cx="2103120" cy="2098429"/>
          </a:xfrm>
          <a:prstGeom prst="roundRect">
            <a:avLst/>
          </a:prstGeom>
          <a:solidFill>
            <a:srgbClr val="6D417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26" name="Arrow: Pentagon 2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59BD090-2DAA-4538-A245-A394E5EDC490}"/>
              </a:ext>
            </a:extLst>
          </p:cNvPr>
          <p:cNvSpPr/>
          <p:nvPr/>
        </p:nvSpPr>
        <p:spPr>
          <a:xfrm>
            <a:off x="10802627" y="6263294"/>
            <a:ext cx="963827" cy="296562"/>
          </a:xfrm>
          <a:prstGeom prst="homePlate">
            <a:avLst/>
          </a:prstGeom>
          <a:solidFill>
            <a:srgbClr val="6D417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75575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"/>
                            </p:stCondLst>
                            <p:childTnLst>
                              <p:par>
                                <p:cTn id="10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"/>
                            </p:stCondLst>
                            <p:childTnLst>
                              <p:par>
                                <p:cTn id="1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"/>
                            </p:stCondLst>
                            <p:childTnLst>
                              <p:par>
                                <p:cTn id="13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"/>
                            </p:stCondLst>
                            <p:childTnLst>
                              <p:par>
                                <p:cTn id="14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"/>
                            </p:stCondLst>
                            <p:childTnLst>
                              <p:par>
                                <p:cTn id="15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"/>
                            </p:stCondLst>
                            <p:childTnLst>
                              <p:par>
                                <p:cTn id="16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"/>
                            </p:stCondLst>
                            <p:childTnLst>
                              <p:par>
                                <p:cTn id="17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"/>
                            </p:stCondLst>
                            <p:childTnLst>
                              <p:par>
                                <p:cTn id="19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0"/>
                            </p:stCondLst>
                            <p:childTnLst>
                              <p:par>
                                <p:cTn id="20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"/>
                            </p:stCondLst>
                            <p:childTnLst>
                              <p:par>
                                <p:cTn id="21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50"/>
                            </p:stCondLst>
                            <p:childTnLst>
                              <p:par>
                                <p:cTn id="22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50"/>
                            </p:stCondLst>
                            <p:childTnLst>
                              <p:par>
                                <p:cTn id="23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hlinkClick r:id="rId3"/>
            <a:extLst>
              <a:ext uri="{FF2B5EF4-FFF2-40B4-BE49-F238E27FC236}">
                <a16:creationId xmlns:a16="http://schemas.microsoft.com/office/drawing/2014/main" id="{D5ACA9A8-2EB3-4B64-9911-A4F4B0AB922C}"/>
              </a:ext>
            </a:extLst>
          </p:cNvPr>
          <p:cNvSpPr/>
          <p:nvPr/>
        </p:nvSpPr>
        <p:spPr>
          <a:xfrm>
            <a:off x="4418760" y="6076108"/>
            <a:ext cx="452718" cy="451821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" name="Oval 5">
            <a:hlinkClick r:id="rId4"/>
            <a:extLst>
              <a:ext uri="{FF2B5EF4-FFF2-40B4-BE49-F238E27FC236}">
                <a16:creationId xmlns:a16="http://schemas.microsoft.com/office/drawing/2014/main" id="{6A649970-2389-4B87-80DA-CE81C2BE2970}"/>
              </a:ext>
            </a:extLst>
          </p:cNvPr>
          <p:cNvSpPr/>
          <p:nvPr/>
        </p:nvSpPr>
        <p:spPr>
          <a:xfrm>
            <a:off x="5006307" y="6076108"/>
            <a:ext cx="452718" cy="451821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" name="Oval 6">
            <a:hlinkClick r:id="rId5"/>
            <a:extLst>
              <a:ext uri="{FF2B5EF4-FFF2-40B4-BE49-F238E27FC236}">
                <a16:creationId xmlns:a16="http://schemas.microsoft.com/office/drawing/2014/main" id="{180B88DD-5287-4B81-B344-CF335D32434D}"/>
              </a:ext>
            </a:extLst>
          </p:cNvPr>
          <p:cNvSpPr/>
          <p:nvPr/>
        </p:nvSpPr>
        <p:spPr>
          <a:xfrm>
            <a:off x="5593854" y="6076108"/>
            <a:ext cx="452718" cy="451821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8" name="Oval 7">
            <a:hlinkClick r:id="rId6"/>
            <a:extLst>
              <a:ext uri="{FF2B5EF4-FFF2-40B4-BE49-F238E27FC236}">
                <a16:creationId xmlns:a16="http://schemas.microsoft.com/office/drawing/2014/main" id="{A6DB949F-0178-48CF-B476-70B87CAA4224}"/>
              </a:ext>
            </a:extLst>
          </p:cNvPr>
          <p:cNvSpPr/>
          <p:nvPr/>
        </p:nvSpPr>
        <p:spPr>
          <a:xfrm>
            <a:off x="6181401" y="6076108"/>
            <a:ext cx="452718" cy="451821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9" name="Oval 8">
            <a:hlinkClick r:id="rId7"/>
            <a:extLst>
              <a:ext uri="{FF2B5EF4-FFF2-40B4-BE49-F238E27FC236}">
                <a16:creationId xmlns:a16="http://schemas.microsoft.com/office/drawing/2014/main" id="{8463031F-3905-4728-9200-F8676735760E}"/>
              </a:ext>
            </a:extLst>
          </p:cNvPr>
          <p:cNvSpPr/>
          <p:nvPr/>
        </p:nvSpPr>
        <p:spPr>
          <a:xfrm>
            <a:off x="6768948" y="6076108"/>
            <a:ext cx="452718" cy="451821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0" name="Oval 9">
            <a:hlinkClick r:id="rId8"/>
            <a:extLst>
              <a:ext uri="{FF2B5EF4-FFF2-40B4-BE49-F238E27FC236}">
                <a16:creationId xmlns:a16="http://schemas.microsoft.com/office/drawing/2014/main" id="{10BF6540-035F-4C6D-877A-68CC40CF5981}"/>
              </a:ext>
            </a:extLst>
          </p:cNvPr>
          <p:cNvSpPr/>
          <p:nvPr/>
        </p:nvSpPr>
        <p:spPr>
          <a:xfrm>
            <a:off x="7356493" y="6076108"/>
            <a:ext cx="452718" cy="451821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" name="Rectangle 10">
            <a:hlinkClick r:id="rId9"/>
            <a:extLst>
              <a:ext uri="{FF2B5EF4-FFF2-40B4-BE49-F238E27FC236}">
                <a16:creationId xmlns:a16="http://schemas.microsoft.com/office/drawing/2014/main" id="{CEEC7CDE-E433-4468-B120-3842AD302698}"/>
              </a:ext>
            </a:extLst>
          </p:cNvPr>
          <p:cNvSpPr/>
          <p:nvPr/>
        </p:nvSpPr>
        <p:spPr>
          <a:xfrm>
            <a:off x="7717895" y="2481943"/>
            <a:ext cx="1052457" cy="28187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" name="Rectangle 11">
            <a:hlinkClick r:id="rId9"/>
            <a:extLst>
              <a:ext uri="{FF2B5EF4-FFF2-40B4-BE49-F238E27FC236}">
                <a16:creationId xmlns:a16="http://schemas.microsoft.com/office/drawing/2014/main" id="{D45FCBAD-A474-4B63-BB4C-5D3C95D7E3D2}"/>
              </a:ext>
            </a:extLst>
          </p:cNvPr>
          <p:cNvSpPr/>
          <p:nvPr/>
        </p:nvSpPr>
        <p:spPr>
          <a:xfrm>
            <a:off x="4993701" y="2231316"/>
            <a:ext cx="978946" cy="25062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3" name="Rectangle 12">
            <a:hlinkClick r:id="rId10"/>
            <a:extLst>
              <a:ext uri="{FF2B5EF4-FFF2-40B4-BE49-F238E27FC236}">
                <a16:creationId xmlns:a16="http://schemas.microsoft.com/office/drawing/2014/main" id="{67BBB3CD-56ED-4E1B-8933-F481D38E8A50}"/>
              </a:ext>
            </a:extLst>
          </p:cNvPr>
          <p:cNvSpPr/>
          <p:nvPr/>
        </p:nvSpPr>
        <p:spPr>
          <a:xfrm>
            <a:off x="6168795" y="2987935"/>
            <a:ext cx="903643" cy="2043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072D2C4-BA80-53C0-E133-5456866A434B}"/>
              </a:ext>
            </a:extLst>
          </p:cNvPr>
          <p:cNvGrpSpPr/>
          <p:nvPr/>
        </p:nvGrpSpPr>
        <p:grpSpPr>
          <a:xfrm>
            <a:off x="327089" y="2622881"/>
            <a:ext cx="11438965" cy="4007223"/>
            <a:chOff x="322729" y="2617694"/>
            <a:chExt cx="11438965" cy="4007223"/>
          </a:xfrm>
        </p:grpSpPr>
        <p:sp>
          <p:nvSpPr>
            <p:cNvPr id="3" name="Rectangle: Rounded Corners 2">
              <a:hlinkClick r:id="rId11"/>
              <a:extLst>
                <a:ext uri="{FF2B5EF4-FFF2-40B4-BE49-F238E27FC236}">
                  <a16:creationId xmlns:a16="http://schemas.microsoft.com/office/drawing/2014/main" id="{9CB6961B-46C5-536B-BD97-638D999B7BC2}"/>
                </a:ext>
              </a:extLst>
            </p:cNvPr>
            <p:cNvSpPr/>
            <p:nvPr/>
          </p:nvSpPr>
          <p:spPr>
            <a:xfrm>
              <a:off x="3872753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hlinkClick r:id="rId12"/>
              <a:extLst>
                <a:ext uri="{FF2B5EF4-FFF2-40B4-BE49-F238E27FC236}">
                  <a16:creationId xmlns:a16="http://schemas.microsoft.com/office/drawing/2014/main" id="{765E2C43-F936-60A8-5ABA-928B9E469222}"/>
                </a:ext>
              </a:extLst>
            </p:cNvPr>
            <p:cNvSpPr/>
            <p:nvPr/>
          </p:nvSpPr>
          <p:spPr>
            <a:xfrm>
              <a:off x="6329082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hlinkClick r:id="rId3"/>
              <a:extLst>
                <a:ext uri="{FF2B5EF4-FFF2-40B4-BE49-F238E27FC236}">
                  <a16:creationId xmlns:a16="http://schemas.microsoft.com/office/drawing/2014/main" id="{AEEAD479-E2DC-93BA-FB52-83947044CB71}"/>
                </a:ext>
              </a:extLst>
            </p:cNvPr>
            <p:cNvSpPr/>
            <p:nvPr/>
          </p:nvSpPr>
          <p:spPr>
            <a:xfrm>
              <a:off x="4545106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hlinkClick r:id="rId13"/>
              <a:extLst>
                <a:ext uri="{FF2B5EF4-FFF2-40B4-BE49-F238E27FC236}">
                  <a16:creationId xmlns:a16="http://schemas.microsoft.com/office/drawing/2014/main" id="{1D679EF5-BA98-46C6-103C-95404FC89DFA}"/>
                </a:ext>
              </a:extLst>
            </p:cNvPr>
            <p:cNvSpPr/>
            <p:nvPr/>
          </p:nvSpPr>
          <p:spPr>
            <a:xfrm>
              <a:off x="5199530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hlinkClick r:id="rId14"/>
              <a:extLst>
                <a:ext uri="{FF2B5EF4-FFF2-40B4-BE49-F238E27FC236}">
                  <a16:creationId xmlns:a16="http://schemas.microsoft.com/office/drawing/2014/main" id="{9BB327CB-D967-1021-E54F-749BA062A412}"/>
                </a:ext>
              </a:extLst>
            </p:cNvPr>
            <p:cNvSpPr/>
            <p:nvPr/>
          </p:nvSpPr>
          <p:spPr>
            <a:xfrm>
              <a:off x="5853954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hlinkClick r:id="rId15"/>
              <a:extLst>
                <a:ext uri="{FF2B5EF4-FFF2-40B4-BE49-F238E27FC236}">
                  <a16:creationId xmlns:a16="http://schemas.microsoft.com/office/drawing/2014/main" id="{BC0B7C51-FBA3-BA0F-F506-4E9EADD9A09F}"/>
                </a:ext>
              </a:extLst>
            </p:cNvPr>
            <p:cNvSpPr/>
            <p:nvPr/>
          </p:nvSpPr>
          <p:spPr>
            <a:xfrm>
              <a:off x="6508378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hlinkClick r:id="rId8"/>
              <a:extLst>
                <a:ext uri="{FF2B5EF4-FFF2-40B4-BE49-F238E27FC236}">
                  <a16:creationId xmlns:a16="http://schemas.microsoft.com/office/drawing/2014/main" id="{6AB74DA8-41A7-7813-7D2E-7E785C1DC059}"/>
                </a:ext>
              </a:extLst>
            </p:cNvPr>
            <p:cNvSpPr/>
            <p:nvPr/>
          </p:nvSpPr>
          <p:spPr>
            <a:xfrm>
              <a:off x="7100049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hlinkClick r:id="rId16"/>
              <a:extLst>
                <a:ext uri="{FF2B5EF4-FFF2-40B4-BE49-F238E27FC236}">
                  <a16:creationId xmlns:a16="http://schemas.microsoft.com/office/drawing/2014/main" id="{D1201D43-58E2-1E6D-AA64-B9E900112825}"/>
                </a:ext>
              </a:extLst>
            </p:cNvPr>
            <p:cNvSpPr/>
            <p:nvPr/>
          </p:nvSpPr>
          <p:spPr>
            <a:xfrm>
              <a:off x="9690847" y="6131859"/>
              <a:ext cx="2070847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hlinkClick r:id="rId16"/>
              <a:extLst>
                <a:ext uri="{FF2B5EF4-FFF2-40B4-BE49-F238E27FC236}">
                  <a16:creationId xmlns:a16="http://schemas.microsoft.com/office/drawing/2014/main" id="{9360E031-7C9C-0ADB-E447-9D1294928DCE}"/>
                </a:ext>
              </a:extLst>
            </p:cNvPr>
            <p:cNvSpPr/>
            <p:nvPr/>
          </p:nvSpPr>
          <p:spPr>
            <a:xfrm>
              <a:off x="322729" y="6051176"/>
              <a:ext cx="2411506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hlinkClick r:id="rId17"/>
              <a:extLst>
                <a:ext uri="{FF2B5EF4-FFF2-40B4-BE49-F238E27FC236}">
                  <a16:creationId xmlns:a16="http://schemas.microsoft.com/office/drawing/2014/main" id="{AC00D5D1-98E3-66BD-968E-2920D9D7D50D}"/>
                </a:ext>
              </a:extLst>
            </p:cNvPr>
            <p:cNvSpPr/>
            <p:nvPr/>
          </p:nvSpPr>
          <p:spPr>
            <a:xfrm>
              <a:off x="7790329" y="2617694"/>
              <a:ext cx="1021977" cy="2241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Rounded Corners 21">
              <a:hlinkClick r:id="rId18"/>
              <a:extLst>
                <a:ext uri="{FF2B5EF4-FFF2-40B4-BE49-F238E27FC236}">
                  <a16:creationId xmlns:a16="http://schemas.microsoft.com/office/drawing/2014/main" id="{D5DA2D2C-D150-A4D2-09A1-E2BE23A3AEBD}"/>
                </a:ext>
              </a:extLst>
            </p:cNvPr>
            <p:cNvSpPr/>
            <p:nvPr/>
          </p:nvSpPr>
          <p:spPr>
            <a:xfrm>
              <a:off x="4921624" y="3630706"/>
              <a:ext cx="932330" cy="23308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9875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3A614C148BB7459031CBD7BB4927B5" ma:contentTypeVersion="13" ma:contentTypeDescription="Create a new document." ma:contentTypeScope="" ma:versionID="87768ffaf332c5ab7548042e61ef5f72">
  <xsd:schema xmlns:xsd="http://www.w3.org/2001/XMLSchema" xmlns:xs="http://www.w3.org/2001/XMLSchema" xmlns:p="http://schemas.microsoft.com/office/2006/metadata/properties" xmlns:ns2="31d5118b-f9a2-40c1-b700-46b1e174dc98" xmlns:ns3="c5ef550f-d635-4e22-93b5-48e7c95bef96" targetNamespace="http://schemas.microsoft.com/office/2006/metadata/properties" ma:root="true" ma:fieldsID="8452e4863acc785a84768297fa44bcc2" ns2:_="" ns3:_="">
    <xsd:import namespace="31d5118b-f9a2-40c1-b700-46b1e174dc98"/>
    <xsd:import namespace="c5ef550f-d635-4e22-93b5-48e7c95bef9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5118b-f9a2-40c1-b700-46b1e174dc9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937d121e-e9b4-4ccd-9842-2527c4ee57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f550f-d635-4e22-93b5-48e7c95bef9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ed47df0-e273-48ee-8a13-96e7d57d2334}" ma:internalName="TaxCatchAll" ma:showField="CatchAllData" ma:web="c5ef550f-d635-4e22-93b5-48e7c95bef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5ef550f-d635-4e22-93b5-48e7c95bef96" xsi:nil="true"/>
    <lcf76f155ced4ddcb4097134ff3c332f xmlns="31d5118b-f9a2-40c1-b700-46b1e174dc9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758AD17-35F9-44F7-929F-E072552BAA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E31AB3-2C69-4C99-B358-BA04019F9E24}"/>
</file>

<file path=customXml/itemProps3.xml><?xml version="1.0" encoding="utf-8"?>
<ds:datastoreItem xmlns:ds="http://schemas.openxmlformats.org/officeDocument/2006/customXml" ds:itemID="{85CD0621-375F-40F0-A5B7-47F905BC5507}">
  <ds:schemaRefs>
    <ds:schemaRef ds:uri="http://schemas.microsoft.com/office/2006/metadata/properties"/>
    <ds:schemaRef ds:uri="http://schemas.microsoft.com/office/infopath/2007/PartnerControls"/>
    <ds:schemaRef ds:uri="c5ef550f-d635-4e22-93b5-48e7c95bef96"/>
    <ds:schemaRef ds:uri="31d5118b-f9a2-40c1-b700-46b1e174dc9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33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Rounded MT Bold</vt:lpstr>
      <vt:lpstr>Calibri</vt:lpstr>
      <vt:lpstr>Calibri Light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Match the Cookies!</dc:title>
  <dc:creator>Diana Martin</dc:creator>
  <cp:lastModifiedBy>Meghan Littlejohn</cp:lastModifiedBy>
  <cp:revision>23</cp:revision>
  <dcterms:created xsi:type="dcterms:W3CDTF">2021-10-20T15:01:56Z</dcterms:created>
  <dcterms:modified xsi:type="dcterms:W3CDTF">2025-07-11T19:12:50Z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0x0101000B3A614C148BB7459031CBD7BB4927B5</vt:lpwstr>
  </property>
</Properties>
</file>