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3"/>
  </p:sldMasterIdLst>
  <p:notesMasterIdLst>
    <p:notesMasterId r:id="rId1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D1762D-C52A-4136-8586-967315F75995}" v="7" dt="2025-09-10T17:48:21.8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18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han Littlejohn" userId="2409a724-fb50-4bc2-84be-2261c21a1817" providerId="ADAL" clId="{10379E14-C5C7-4336-9EFA-5CC414A9E44A}"/>
    <pc:docChg chg="modSld">
      <pc:chgData name="Meghan Littlejohn" userId="2409a724-fb50-4bc2-84be-2261c21a1817" providerId="ADAL" clId="{10379E14-C5C7-4336-9EFA-5CC414A9E44A}" dt="2025-09-10T17:49:16.520" v="18" actId="14100"/>
      <pc:docMkLst>
        <pc:docMk/>
      </pc:docMkLst>
      <pc:sldChg chg="setBg modNotes">
        <pc:chgData name="Meghan Littlejohn" userId="2409a724-fb50-4bc2-84be-2261c21a1817" providerId="ADAL" clId="{10379E14-C5C7-4336-9EFA-5CC414A9E44A}" dt="2025-09-10T17:47:59.727" v="1"/>
        <pc:sldMkLst>
          <pc:docMk/>
          <pc:sldMk cId="0" sldId="256"/>
        </pc:sldMkLst>
      </pc:sldChg>
      <pc:sldChg chg="setBg modNotes">
        <pc:chgData name="Meghan Littlejohn" userId="2409a724-fb50-4bc2-84be-2261c21a1817" providerId="ADAL" clId="{10379E14-C5C7-4336-9EFA-5CC414A9E44A}" dt="2025-09-10T17:48:06.779" v="3"/>
        <pc:sldMkLst>
          <pc:docMk/>
          <pc:sldMk cId="0" sldId="257"/>
        </pc:sldMkLst>
      </pc:sldChg>
      <pc:sldChg chg="addSp modSp mod setBg modNotes">
        <pc:chgData name="Meghan Littlejohn" userId="2409a724-fb50-4bc2-84be-2261c21a1817" providerId="ADAL" clId="{10379E14-C5C7-4336-9EFA-5CC414A9E44A}" dt="2025-09-10T17:49:16.520" v="18" actId="14100"/>
        <pc:sldMkLst>
          <pc:docMk/>
          <pc:sldMk cId="0" sldId="266"/>
        </pc:sldMkLst>
        <pc:spChg chg="mod">
          <ac:chgData name="Meghan Littlejohn" userId="2409a724-fb50-4bc2-84be-2261c21a1817" providerId="ADAL" clId="{10379E14-C5C7-4336-9EFA-5CC414A9E44A}" dt="2025-09-10T17:48:21.818" v="6"/>
          <ac:spMkLst>
            <pc:docMk/>
            <pc:sldMk cId="0" sldId="266"/>
            <ac:spMk id="3" creationId="{5728E4F4-B7F8-8CED-F889-5F0C7363DE8A}"/>
          </ac:spMkLst>
        </pc:spChg>
        <pc:spChg chg="mod">
          <ac:chgData name="Meghan Littlejohn" userId="2409a724-fb50-4bc2-84be-2261c21a1817" providerId="ADAL" clId="{10379E14-C5C7-4336-9EFA-5CC414A9E44A}" dt="2025-09-10T17:48:21.818" v="6"/>
          <ac:spMkLst>
            <pc:docMk/>
            <pc:sldMk cId="0" sldId="266"/>
            <ac:spMk id="4" creationId="{4B9D570A-E179-13E2-B0C0-1EA66CFC6CDA}"/>
          </ac:spMkLst>
        </pc:spChg>
        <pc:spChg chg="mod">
          <ac:chgData name="Meghan Littlejohn" userId="2409a724-fb50-4bc2-84be-2261c21a1817" providerId="ADAL" clId="{10379E14-C5C7-4336-9EFA-5CC414A9E44A}" dt="2025-09-10T17:48:21.818" v="6"/>
          <ac:spMkLst>
            <pc:docMk/>
            <pc:sldMk cId="0" sldId="266"/>
            <ac:spMk id="6" creationId="{1EB0E58C-F3AB-1585-31D9-2EEA780907E1}"/>
          </ac:spMkLst>
        </pc:spChg>
        <pc:spChg chg="mod">
          <ac:chgData name="Meghan Littlejohn" userId="2409a724-fb50-4bc2-84be-2261c21a1817" providerId="ADAL" clId="{10379E14-C5C7-4336-9EFA-5CC414A9E44A}" dt="2025-09-10T17:48:21.818" v="6"/>
          <ac:spMkLst>
            <pc:docMk/>
            <pc:sldMk cId="0" sldId="266"/>
            <ac:spMk id="7" creationId="{883D4F00-CFC3-9CC9-DDE0-87C9443602B2}"/>
          </ac:spMkLst>
        </pc:spChg>
        <pc:spChg chg="mod">
          <ac:chgData name="Meghan Littlejohn" userId="2409a724-fb50-4bc2-84be-2261c21a1817" providerId="ADAL" clId="{10379E14-C5C7-4336-9EFA-5CC414A9E44A}" dt="2025-09-10T17:48:21.818" v="6"/>
          <ac:spMkLst>
            <pc:docMk/>
            <pc:sldMk cId="0" sldId="266"/>
            <ac:spMk id="8" creationId="{5223CF08-2D98-01EC-8125-E3701C606ECF}"/>
          </ac:spMkLst>
        </pc:spChg>
        <pc:spChg chg="mod">
          <ac:chgData name="Meghan Littlejohn" userId="2409a724-fb50-4bc2-84be-2261c21a1817" providerId="ADAL" clId="{10379E14-C5C7-4336-9EFA-5CC414A9E44A}" dt="2025-09-10T17:48:21.818" v="6"/>
          <ac:spMkLst>
            <pc:docMk/>
            <pc:sldMk cId="0" sldId="266"/>
            <ac:spMk id="9" creationId="{7A9E5AEA-4C90-4ADE-52B0-6903A2F3DFEB}"/>
          </ac:spMkLst>
        </pc:spChg>
        <pc:spChg chg="mod">
          <ac:chgData name="Meghan Littlejohn" userId="2409a724-fb50-4bc2-84be-2261c21a1817" providerId="ADAL" clId="{10379E14-C5C7-4336-9EFA-5CC414A9E44A}" dt="2025-09-10T17:48:21.818" v="6"/>
          <ac:spMkLst>
            <pc:docMk/>
            <pc:sldMk cId="0" sldId="266"/>
            <ac:spMk id="10" creationId="{57CBE151-3E83-38FE-C03E-2A6F068CE850}"/>
          </ac:spMkLst>
        </pc:spChg>
        <pc:spChg chg="mod">
          <ac:chgData name="Meghan Littlejohn" userId="2409a724-fb50-4bc2-84be-2261c21a1817" providerId="ADAL" clId="{10379E14-C5C7-4336-9EFA-5CC414A9E44A}" dt="2025-09-10T17:48:21.818" v="6"/>
          <ac:spMkLst>
            <pc:docMk/>
            <pc:sldMk cId="0" sldId="266"/>
            <ac:spMk id="11" creationId="{5641094A-3BF9-662D-2225-1EF63BE9DA8E}"/>
          </ac:spMkLst>
        </pc:spChg>
        <pc:spChg chg="mod">
          <ac:chgData name="Meghan Littlejohn" userId="2409a724-fb50-4bc2-84be-2261c21a1817" providerId="ADAL" clId="{10379E14-C5C7-4336-9EFA-5CC414A9E44A}" dt="2025-09-10T17:48:21.818" v="6"/>
          <ac:spMkLst>
            <pc:docMk/>
            <pc:sldMk cId="0" sldId="266"/>
            <ac:spMk id="12" creationId="{095D2410-0376-0CD8-9285-E5753A45C1A5}"/>
          </ac:spMkLst>
        </pc:spChg>
        <pc:spChg chg="mod">
          <ac:chgData name="Meghan Littlejohn" userId="2409a724-fb50-4bc2-84be-2261c21a1817" providerId="ADAL" clId="{10379E14-C5C7-4336-9EFA-5CC414A9E44A}" dt="2025-09-10T17:48:21.818" v="6"/>
          <ac:spMkLst>
            <pc:docMk/>
            <pc:sldMk cId="0" sldId="266"/>
            <ac:spMk id="13" creationId="{96888F4B-553E-EDD5-4E0B-894DEC520E00}"/>
          </ac:spMkLst>
        </pc:spChg>
        <pc:grpChg chg="mod">
          <ac:chgData name="Meghan Littlejohn" userId="2409a724-fb50-4bc2-84be-2261c21a1817" providerId="ADAL" clId="{10379E14-C5C7-4336-9EFA-5CC414A9E44A}" dt="2025-09-10T17:49:16.520" v="18" actId="14100"/>
          <ac:grpSpMkLst>
            <pc:docMk/>
            <pc:sldMk cId="0" sldId="266"/>
            <ac:grpSpMk id="2" creationId="{61F0EA1F-8254-E18B-78A0-A98EA3A353E2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6355cc296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6355cc296e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6355cc296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6355cc296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6355cc29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26355cc296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6355cc296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6355cc296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6355cc296e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6355cc296e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6355cc296e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6355cc296e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6355cc296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6355cc296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6355cc296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6355cc296e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6355cc296e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6355cc296e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6355cc296e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6355cc296e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etherapyexperts/" TargetMode="External"/><Relationship Id="rId13" Type="http://schemas.openxmlformats.org/officeDocument/2006/relationships/hyperlink" Target="https://electronic-therapy.com/resource-library/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www.youtube.com/@ElectronicTherapy" TargetMode="External"/><Relationship Id="rId12" Type="http://schemas.openxmlformats.org/officeDocument/2006/relationships/hyperlink" Target="https://electronic-therapy.com/blo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ETherapyServices/" TargetMode="External"/><Relationship Id="rId11" Type="http://schemas.openxmlformats.org/officeDocument/2006/relationships/hyperlink" Target="https://electronic-therapy.com/" TargetMode="External"/><Relationship Id="rId5" Type="http://schemas.openxmlformats.org/officeDocument/2006/relationships/hyperlink" Target="https://electronic-therapy.com/refer-a-friend/" TargetMode="External"/><Relationship Id="rId10" Type="http://schemas.openxmlformats.org/officeDocument/2006/relationships/hyperlink" Target="https://www.linkedin.com/company/e-therapy/" TargetMode="External"/><Relationship Id="rId4" Type="http://schemas.openxmlformats.org/officeDocument/2006/relationships/hyperlink" Target="https://electronic-therapy.com/apply/" TargetMode="External"/><Relationship Id="rId9" Type="http://schemas.openxmlformats.org/officeDocument/2006/relationships/hyperlink" Target="https://x.com/etherapyexpert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lectronic-therapy.com/e-therapy-resource-library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3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0688" y="703925"/>
            <a:ext cx="4662625" cy="4079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F0EA1F-8254-E18B-78A0-A98EA3A353E2}"/>
              </a:ext>
            </a:extLst>
          </p:cNvPr>
          <p:cNvGrpSpPr/>
          <p:nvPr/>
        </p:nvGrpSpPr>
        <p:grpSpPr>
          <a:xfrm>
            <a:off x="468000" y="1958400"/>
            <a:ext cx="8157600" cy="3008717"/>
            <a:chOff x="322729" y="2617694"/>
            <a:chExt cx="11438965" cy="4007223"/>
          </a:xfrm>
        </p:grpSpPr>
        <p:sp>
          <p:nvSpPr>
            <p:cNvPr id="3" name="Rectangle: Rounded Corners 2">
              <a:hlinkClick r:id="rId4"/>
              <a:extLst>
                <a:ext uri="{FF2B5EF4-FFF2-40B4-BE49-F238E27FC236}">
                  <a16:creationId xmlns:a16="http://schemas.microsoft.com/office/drawing/2014/main" id="{5728E4F4-B7F8-8CED-F889-5F0C7363DE8A}"/>
                </a:ext>
              </a:extLst>
            </p:cNvPr>
            <p:cNvSpPr/>
            <p:nvPr/>
          </p:nvSpPr>
          <p:spPr>
            <a:xfrm>
              <a:off x="3872753" y="5181600"/>
              <a:ext cx="2151529" cy="39444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hlinkClick r:id="rId5"/>
              <a:extLst>
                <a:ext uri="{FF2B5EF4-FFF2-40B4-BE49-F238E27FC236}">
                  <a16:creationId xmlns:a16="http://schemas.microsoft.com/office/drawing/2014/main" id="{4B9D570A-E179-13E2-B0C0-1EA66CFC6CDA}"/>
                </a:ext>
              </a:extLst>
            </p:cNvPr>
            <p:cNvSpPr/>
            <p:nvPr/>
          </p:nvSpPr>
          <p:spPr>
            <a:xfrm>
              <a:off x="6329082" y="5181600"/>
              <a:ext cx="2151529" cy="39444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hlinkClick r:id="rId6"/>
              <a:extLst>
                <a:ext uri="{FF2B5EF4-FFF2-40B4-BE49-F238E27FC236}">
                  <a16:creationId xmlns:a16="http://schemas.microsoft.com/office/drawing/2014/main" id="{BFBD63F0-7258-EB57-0C7B-673740D794AE}"/>
                </a:ext>
              </a:extLst>
            </p:cNvPr>
            <p:cNvSpPr/>
            <p:nvPr/>
          </p:nvSpPr>
          <p:spPr>
            <a:xfrm>
              <a:off x="4545106" y="6078071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hlinkClick r:id="rId7"/>
              <a:extLst>
                <a:ext uri="{FF2B5EF4-FFF2-40B4-BE49-F238E27FC236}">
                  <a16:creationId xmlns:a16="http://schemas.microsoft.com/office/drawing/2014/main" id="{1EB0E58C-F3AB-1585-31D9-2EEA780907E1}"/>
                </a:ext>
              </a:extLst>
            </p:cNvPr>
            <p:cNvSpPr/>
            <p:nvPr/>
          </p:nvSpPr>
          <p:spPr>
            <a:xfrm>
              <a:off x="5199530" y="6078071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hlinkClick r:id="rId8"/>
              <a:extLst>
                <a:ext uri="{FF2B5EF4-FFF2-40B4-BE49-F238E27FC236}">
                  <a16:creationId xmlns:a16="http://schemas.microsoft.com/office/drawing/2014/main" id="{883D4F00-CFC3-9CC9-DDE0-87C9443602B2}"/>
                </a:ext>
              </a:extLst>
            </p:cNvPr>
            <p:cNvSpPr/>
            <p:nvPr/>
          </p:nvSpPr>
          <p:spPr>
            <a:xfrm>
              <a:off x="5853954" y="6131859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hlinkClick r:id="rId9"/>
              <a:extLst>
                <a:ext uri="{FF2B5EF4-FFF2-40B4-BE49-F238E27FC236}">
                  <a16:creationId xmlns:a16="http://schemas.microsoft.com/office/drawing/2014/main" id="{5223CF08-2D98-01EC-8125-E3701C606ECF}"/>
                </a:ext>
              </a:extLst>
            </p:cNvPr>
            <p:cNvSpPr/>
            <p:nvPr/>
          </p:nvSpPr>
          <p:spPr>
            <a:xfrm>
              <a:off x="6508378" y="6131859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hlinkClick r:id="rId10"/>
              <a:extLst>
                <a:ext uri="{FF2B5EF4-FFF2-40B4-BE49-F238E27FC236}">
                  <a16:creationId xmlns:a16="http://schemas.microsoft.com/office/drawing/2014/main" id="{7A9E5AEA-4C90-4ADE-52B0-6903A2F3DFEB}"/>
                </a:ext>
              </a:extLst>
            </p:cNvPr>
            <p:cNvSpPr/>
            <p:nvPr/>
          </p:nvSpPr>
          <p:spPr>
            <a:xfrm>
              <a:off x="7100049" y="6131859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hlinkClick r:id="rId11"/>
              <a:extLst>
                <a:ext uri="{FF2B5EF4-FFF2-40B4-BE49-F238E27FC236}">
                  <a16:creationId xmlns:a16="http://schemas.microsoft.com/office/drawing/2014/main" id="{57CBE151-3E83-38FE-C03E-2A6F068CE850}"/>
                </a:ext>
              </a:extLst>
            </p:cNvPr>
            <p:cNvSpPr/>
            <p:nvPr/>
          </p:nvSpPr>
          <p:spPr>
            <a:xfrm>
              <a:off x="9690847" y="6131859"/>
              <a:ext cx="2070847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hlinkClick r:id="rId11"/>
              <a:extLst>
                <a:ext uri="{FF2B5EF4-FFF2-40B4-BE49-F238E27FC236}">
                  <a16:creationId xmlns:a16="http://schemas.microsoft.com/office/drawing/2014/main" id="{5641094A-3BF9-662D-2225-1EF63BE9DA8E}"/>
                </a:ext>
              </a:extLst>
            </p:cNvPr>
            <p:cNvSpPr/>
            <p:nvPr/>
          </p:nvSpPr>
          <p:spPr>
            <a:xfrm>
              <a:off x="322729" y="6051176"/>
              <a:ext cx="2411506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hlinkClick r:id="rId12"/>
              <a:extLst>
                <a:ext uri="{FF2B5EF4-FFF2-40B4-BE49-F238E27FC236}">
                  <a16:creationId xmlns:a16="http://schemas.microsoft.com/office/drawing/2014/main" id="{095D2410-0376-0CD8-9285-E5753A45C1A5}"/>
                </a:ext>
              </a:extLst>
            </p:cNvPr>
            <p:cNvSpPr/>
            <p:nvPr/>
          </p:nvSpPr>
          <p:spPr>
            <a:xfrm>
              <a:off x="7790329" y="2617694"/>
              <a:ext cx="1021977" cy="2241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hlinkClick r:id="rId13"/>
              <a:extLst>
                <a:ext uri="{FF2B5EF4-FFF2-40B4-BE49-F238E27FC236}">
                  <a16:creationId xmlns:a16="http://schemas.microsoft.com/office/drawing/2014/main" id="{96888F4B-553E-EDD5-4E0B-894DEC520E00}"/>
                </a:ext>
              </a:extLst>
            </p:cNvPr>
            <p:cNvSpPr/>
            <p:nvPr/>
          </p:nvSpPr>
          <p:spPr>
            <a:xfrm>
              <a:off x="4921624" y="3630706"/>
              <a:ext cx="932330" cy="23308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>
            <a:hlinkClick r:id="rId4"/>
          </p:cNvPr>
          <p:cNvSpPr/>
          <p:nvPr/>
        </p:nvSpPr>
        <p:spPr>
          <a:xfrm>
            <a:off x="2711750" y="3922700"/>
            <a:ext cx="2430900" cy="495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550" y="656825"/>
            <a:ext cx="1981600" cy="2586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9950" y="841750"/>
            <a:ext cx="2731350" cy="14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1725" y="1421975"/>
            <a:ext cx="2697676" cy="111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7875" y="3116250"/>
            <a:ext cx="2474999" cy="130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11875" y="2059475"/>
            <a:ext cx="2187151" cy="130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6850" y="801400"/>
            <a:ext cx="4350300" cy="3783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825" y="2295075"/>
            <a:ext cx="4533048" cy="55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813" y="2304875"/>
            <a:ext cx="3470625" cy="1250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4050" y="1030800"/>
            <a:ext cx="1070149" cy="3367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1600" y="852975"/>
            <a:ext cx="3470625" cy="1379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1413" y="3862800"/>
            <a:ext cx="3435400" cy="8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7862" y="841875"/>
            <a:ext cx="4568274" cy="397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3400" y="800575"/>
            <a:ext cx="958200" cy="399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4925" y="3106200"/>
            <a:ext cx="1367625" cy="100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4675" y="959500"/>
            <a:ext cx="2329110" cy="399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013" y="2654594"/>
            <a:ext cx="1367624" cy="182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88875" y="1074825"/>
            <a:ext cx="1367624" cy="1161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1488" y="713025"/>
            <a:ext cx="4661023" cy="403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9675" y="632625"/>
            <a:ext cx="1005175" cy="4006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3250" y="606200"/>
            <a:ext cx="1167173" cy="403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1475" y="555312"/>
            <a:ext cx="1244811" cy="403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3675" y="531850"/>
            <a:ext cx="1286178" cy="407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3A614C148BB7459031CBD7BB4927B5" ma:contentTypeVersion="13" ma:contentTypeDescription="Create a new document." ma:contentTypeScope="" ma:versionID="87768ffaf332c5ab7548042e61ef5f72">
  <xsd:schema xmlns:xsd="http://www.w3.org/2001/XMLSchema" xmlns:xs="http://www.w3.org/2001/XMLSchema" xmlns:p="http://schemas.microsoft.com/office/2006/metadata/properties" xmlns:ns2="31d5118b-f9a2-40c1-b700-46b1e174dc98" xmlns:ns3="c5ef550f-d635-4e22-93b5-48e7c95bef96" targetNamespace="http://schemas.microsoft.com/office/2006/metadata/properties" ma:root="true" ma:fieldsID="8452e4863acc785a84768297fa44bcc2" ns2:_="" ns3:_="">
    <xsd:import namespace="31d5118b-f9a2-40c1-b700-46b1e174dc98"/>
    <xsd:import namespace="c5ef550f-d635-4e22-93b5-48e7c95bef9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d5118b-f9a2-40c1-b700-46b1e174dc98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937d121e-e9b4-4ccd-9842-2527c4ee57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f550f-d635-4e22-93b5-48e7c95bef9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ed47df0-e273-48ee-8a13-96e7d57d2334}" ma:internalName="TaxCatchAll" ma:showField="CatchAllData" ma:web="c5ef550f-d635-4e22-93b5-48e7c95bef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761809-6EA5-45B1-B1EA-0FEB024618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d5118b-f9a2-40c1-b700-46b1e174dc98"/>
    <ds:schemaRef ds:uri="c5ef550f-d635-4e22-93b5-48e7c95bef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96B4B2-C5B6-4884-A933-7A31769DD5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On-screen Show (16:9)</PresentationFormat>
  <Paragraphs>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Meghan Littlejohn</dc:creator>
  <cp:lastModifiedBy>Meghan Littlejohn</cp:lastModifiedBy>
  <cp:revision>1</cp:revision>
  <dcterms:modified xsi:type="dcterms:W3CDTF">2025-09-10T17:49:16Z</dcterms:modified>
</cp:coreProperties>
</file>