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9" r:id="rId2"/>
    <p:sldId id="260" r:id="rId3"/>
    <p:sldId id="256" r:id="rId4"/>
    <p:sldId id="257" r:id="rId5"/>
    <p:sldId id="258" r:id="rId6"/>
    <p:sldId id="261" r:id="rId7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69F29C-26DD-4E3E-826F-F5E7EE67E9CC}" v="19" dt="2025-09-10T19:07:45.8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8" d="100"/>
          <a:sy n="68" d="100"/>
        </p:scale>
        <p:origin x="9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Relationship Id="rId14" Type="http://schemas.openxmlformats.org/officeDocument/2006/relationships/customXml" Target="../customXml/item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ghan Littlejohn" userId="2409a724-fb50-4bc2-84be-2261c21a1817" providerId="ADAL" clId="{10379E14-C5C7-4336-9EFA-5CC414A9E44A}"/>
    <pc:docChg chg="undo custSel addSld modSld sldOrd">
      <pc:chgData name="Meghan Littlejohn" userId="2409a724-fb50-4bc2-84be-2261c21a1817" providerId="ADAL" clId="{10379E14-C5C7-4336-9EFA-5CC414A9E44A}" dt="2025-09-10T19:08:03.447" v="29" actId="14100"/>
      <pc:docMkLst>
        <pc:docMk/>
      </pc:docMkLst>
      <pc:sldChg chg="modSp mod setBg">
        <pc:chgData name="Meghan Littlejohn" userId="2409a724-fb50-4bc2-84be-2261c21a1817" providerId="ADAL" clId="{10379E14-C5C7-4336-9EFA-5CC414A9E44A}" dt="2025-09-10T18:47:00.194" v="26" actId="1076"/>
        <pc:sldMkLst>
          <pc:docMk/>
          <pc:sldMk cId="0" sldId="256"/>
        </pc:sldMkLst>
        <pc:spChg chg="mod">
          <ac:chgData name="Meghan Littlejohn" userId="2409a724-fb50-4bc2-84be-2261c21a1817" providerId="ADAL" clId="{10379E14-C5C7-4336-9EFA-5CC414A9E44A}" dt="2025-09-10T18:47:00.194" v="26" actId="1076"/>
          <ac:spMkLst>
            <pc:docMk/>
            <pc:sldMk cId="0" sldId="256"/>
            <ac:spMk id="4" creationId="{00000000-0000-0000-0000-000000000000}"/>
          </ac:spMkLst>
        </pc:spChg>
      </pc:sldChg>
      <pc:sldChg chg="setBg">
        <pc:chgData name="Meghan Littlejohn" userId="2409a724-fb50-4bc2-84be-2261c21a1817" providerId="ADAL" clId="{10379E14-C5C7-4336-9EFA-5CC414A9E44A}" dt="2025-09-10T18:46:37.001" v="18"/>
        <pc:sldMkLst>
          <pc:docMk/>
          <pc:sldMk cId="0" sldId="257"/>
        </pc:sldMkLst>
      </pc:sldChg>
      <pc:sldChg chg="setBg">
        <pc:chgData name="Meghan Littlejohn" userId="2409a724-fb50-4bc2-84be-2261c21a1817" providerId="ADAL" clId="{10379E14-C5C7-4336-9EFA-5CC414A9E44A}" dt="2025-09-10T18:46:45.699" v="21"/>
        <pc:sldMkLst>
          <pc:docMk/>
          <pc:sldMk cId="0" sldId="258"/>
        </pc:sldMkLst>
      </pc:sldChg>
      <pc:sldChg chg="new ord setBg">
        <pc:chgData name="Meghan Littlejohn" userId="2409a724-fb50-4bc2-84be-2261c21a1817" providerId="ADAL" clId="{10379E14-C5C7-4336-9EFA-5CC414A9E44A}" dt="2025-09-10T18:46:12.633" v="9"/>
        <pc:sldMkLst>
          <pc:docMk/>
          <pc:sldMk cId="2996210396" sldId="259"/>
        </pc:sldMkLst>
      </pc:sldChg>
      <pc:sldChg chg="new setBg">
        <pc:chgData name="Meghan Littlejohn" userId="2409a724-fb50-4bc2-84be-2261c21a1817" providerId="ADAL" clId="{10379E14-C5C7-4336-9EFA-5CC414A9E44A}" dt="2025-09-10T18:46:22.277" v="12"/>
        <pc:sldMkLst>
          <pc:docMk/>
          <pc:sldMk cId="4162407971" sldId="260"/>
        </pc:sldMkLst>
      </pc:sldChg>
      <pc:sldChg chg="addSp modSp new mod ord setBg">
        <pc:chgData name="Meghan Littlejohn" userId="2409a724-fb50-4bc2-84be-2261c21a1817" providerId="ADAL" clId="{10379E14-C5C7-4336-9EFA-5CC414A9E44A}" dt="2025-09-10T19:08:03.447" v="29" actId="14100"/>
        <pc:sldMkLst>
          <pc:docMk/>
          <pc:sldMk cId="3551180280" sldId="261"/>
        </pc:sldMkLst>
        <pc:spChg chg="mod">
          <ac:chgData name="Meghan Littlejohn" userId="2409a724-fb50-4bc2-84be-2261c21a1817" providerId="ADAL" clId="{10379E14-C5C7-4336-9EFA-5CC414A9E44A}" dt="2025-09-10T19:07:45.845" v="27"/>
          <ac:spMkLst>
            <pc:docMk/>
            <pc:sldMk cId="3551180280" sldId="261"/>
            <ac:spMk id="3" creationId="{F6249CE2-4FE7-0035-1374-78739E547DCA}"/>
          </ac:spMkLst>
        </pc:spChg>
        <pc:spChg chg="mod">
          <ac:chgData name="Meghan Littlejohn" userId="2409a724-fb50-4bc2-84be-2261c21a1817" providerId="ADAL" clId="{10379E14-C5C7-4336-9EFA-5CC414A9E44A}" dt="2025-09-10T19:07:45.845" v="27"/>
          <ac:spMkLst>
            <pc:docMk/>
            <pc:sldMk cId="3551180280" sldId="261"/>
            <ac:spMk id="4" creationId="{F381A74A-0E1F-FA36-278D-842C057CC767}"/>
          </ac:spMkLst>
        </pc:spChg>
        <pc:spChg chg="mod">
          <ac:chgData name="Meghan Littlejohn" userId="2409a724-fb50-4bc2-84be-2261c21a1817" providerId="ADAL" clId="{10379E14-C5C7-4336-9EFA-5CC414A9E44A}" dt="2025-09-10T19:07:45.845" v="27"/>
          <ac:spMkLst>
            <pc:docMk/>
            <pc:sldMk cId="3551180280" sldId="261"/>
            <ac:spMk id="5" creationId="{4500EF1D-2D1F-313E-CE4F-5F9170202163}"/>
          </ac:spMkLst>
        </pc:spChg>
        <pc:spChg chg="mod">
          <ac:chgData name="Meghan Littlejohn" userId="2409a724-fb50-4bc2-84be-2261c21a1817" providerId="ADAL" clId="{10379E14-C5C7-4336-9EFA-5CC414A9E44A}" dt="2025-09-10T19:07:45.845" v="27"/>
          <ac:spMkLst>
            <pc:docMk/>
            <pc:sldMk cId="3551180280" sldId="261"/>
            <ac:spMk id="6" creationId="{0A03B4A6-D4CF-CF5F-BDD5-387766B49C58}"/>
          </ac:spMkLst>
        </pc:spChg>
        <pc:spChg chg="mod">
          <ac:chgData name="Meghan Littlejohn" userId="2409a724-fb50-4bc2-84be-2261c21a1817" providerId="ADAL" clId="{10379E14-C5C7-4336-9EFA-5CC414A9E44A}" dt="2025-09-10T19:07:45.845" v="27"/>
          <ac:spMkLst>
            <pc:docMk/>
            <pc:sldMk cId="3551180280" sldId="261"/>
            <ac:spMk id="7" creationId="{24B83957-D1AD-5DCC-B200-796340D9705F}"/>
          </ac:spMkLst>
        </pc:spChg>
        <pc:spChg chg="mod">
          <ac:chgData name="Meghan Littlejohn" userId="2409a724-fb50-4bc2-84be-2261c21a1817" providerId="ADAL" clId="{10379E14-C5C7-4336-9EFA-5CC414A9E44A}" dt="2025-09-10T19:07:45.845" v="27"/>
          <ac:spMkLst>
            <pc:docMk/>
            <pc:sldMk cId="3551180280" sldId="261"/>
            <ac:spMk id="8" creationId="{744F4670-1E3D-9C2A-2BE0-F9E9F7D63291}"/>
          </ac:spMkLst>
        </pc:spChg>
        <pc:spChg chg="mod">
          <ac:chgData name="Meghan Littlejohn" userId="2409a724-fb50-4bc2-84be-2261c21a1817" providerId="ADAL" clId="{10379E14-C5C7-4336-9EFA-5CC414A9E44A}" dt="2025-09-10T19:07:45.845" v="27"/>
          <ac:spMkLst>
            <pc:docMk/>
            <pc:sldMk cId="3551180280" sldId="261"/>
            <ac:spMk id="10" creationId="{CFCAB92C-B645-BD59-A9DF-67564766F49B}"/>
          </ac:spMkLst>
        </pc:spChg>
        <pc:spChg chg="mod">
          <ac:chgData name="Meghan Littlejohn" userId="2409a724-fb50-4bc2-84be-2261c21a1817" providerId="ADAL" clId="{10379E14-C5C7-4336-9EFA-5CC414A9E44A}" dt="2025-09-10T19:07:45.845" v="27"/>
          <ac:spMkLst>
            <pc:docMk/>
            <pc:sldMk cId="3551180280" sldId="261"/>
            <ac:spMk id="11" creationId="{74DF68B6-1597-7777-FF75-82DF1BFE680E}"/>
          </ac:spMkLst>
        </pc:spChg>
        <pc:spChg chg="mod">
          <ac:chgData name="Meghan Littlejohn" userId="2409a724-fb50-4bc2-84be-2261c21a1817" providerId="ADAL" clId="{10379E14-C5C7-4336-9EFA-5CC414A9E44A}" dt="2025-09-10T19:07:45.845" v="27"/>
          <ac:spMkLst>
            <pc:docMk/>
            <pc:sldMk cId="3551180280" sldId="261"/>
            <ac:spMk id="12" creationId="{72799442-38B8-C074-F498-A623A1DD3DAB}"/>
          </ac:spMkLst>
        </pc:spChg>
        <pc:spChg chg="mod">
          <ac:chgData name="Meghan Littlejohn" userId="2409a724-fb50-4bc2-84be-2261c21a1817" providerId="ADAL" clId="{10379E14-C5C7-4336-9EFA-5CC414A9E44A}" dt="2025-09-10T19:07:45.845" v="27"/>
          <ac:spMkLst>
            <pc:docMk/>
            <pc:sldMk cId="3551180280" sldId="261"/>
            <ac:spMk id="13" creationId="{6453E99A-292C-67D8-6C72-AABCEAF04E46}"/>
          </ac:spMkLst>
        </pc:spChg>
        <pc:grpChg chg="mod">
          <ac:chgData name="Meghan Littlejohn" userId="2409a724-fb50-4bc2-84be-2261c21a1817" providerId="ADAL" clId="{10379E14-C5C7-4336-9EFA-5CC414A9E44A}" dt="2025-09-10T19:08:03.447" v="29" actId="14100"/>
          <ac:grpSpMkLst>
            <pc:docMk/>
            <pc:sldMk cId="3551180280" sldId="261"/>
            <ac:grpSpMk id="2" creationId="{FF195D05-1F87-66A2-42E4-5E7C5DF2DB07}"/>
          </ac:grpSpMkLst>
        </pc:gr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21" Type="http://schemas.openxmlformats.org/officeDocument/2006/relationships/image" Target="../media/image22.sv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svg"/><Relationship Id="rId2" Type="http://schemas.openxmlformats.org/officeDocument/2006/relationships/image" Target="../media/image3.png"/><Relationship Id="rId16" Type="http://schemas.openxmlformats.org/officeDocument/2006/relationships/image" Target="../media/image17.sv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svg"/><Relationship Id="rId24" Type="http://schemas.openxmlformats.org/officeDocument/2006/relationships/image" Target="../media/image25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svg"/><Relationship Id="rId10" Type="http://schemas.openxmlformats.org/officeDocument/2006/relationships/image" Target="../media/image11.png"/><Relationship Id="rId19" Type="http://schemas.openxmlformats.org/officeDocument/2006/relationships/image" Target="../media/image20.sv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svg"/><Relationship Id="rId22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8.svg"/><Relationship Id="rId18" Type="http://schemas.openxmlformats.org/officeDocument/2006/relationships/image" Target="../media/image43.png"/><Relationship Id="rId26" Type="http://schemas.openxmlformats.org/officeDocument/2006/relationships/image" Target="../media/image51.svg"/><Relationship Id="rId3" Type="http://schemas.openxmlformats.org/officeDocument/2006/relationships/image" Target="../media/image28.png"/><Relationship Id="rId21" Type="http://schemas.openxmlformats.org/officeDocument/2006/relationships/image" Target="../media/image46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svg"/><Relationship Id="rId25" Type="http://schemas.openxmlformats.org/officeDocument/2006/relationships/image" Target="../media/image50.png"/><Relationship Id="rId2" Type="http://schemas.openxmlformats.org/officeDocument/2006/relationships/image" Target="../media/image27.png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24" Type="http://schemas.openxmlformats.org/officeDocument/2006/relationships/image" Target="../media/image49.svg"/><Relationship Id="rId5" Type="http://schemas.openxmlformats.org/officeDocument/2006/relationships/image" Target="../media/image30.png"/><Relationship Id="rId15" Type="http://schemas.openxmlformats.org/officeDocument/2006/relationships/image" Target="../media/image40.svg"/><Relationship Id="rId23" Type="http://schemas.openxmlformats.org/officeDocument/2006/relationships/image" Target="../media/image48.png"/><Relationship Id="rId10" Type="http://schemas.openxmlformats.org/officeDocument/2006/relationships/image" Target="../media/image35.png"/><Relationship Id="rId19" Type="http://schemas.openxmlformats.org/officeDocument/2006/relationships/image" Target="../media/image44.sv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39.png"/><Relationship Id="rId22" Type="http://schemas.openxmlformats.org/officeDocument/2006/relationships/image" Target="../media/image4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svg"/><Relationship Id="rId18" Type="http://schemas.openxmlformats.org/officeDocument/2006/relationships/image" Target="../media/image68.svg"/><Relationship Id="rId3" Type="http://schemas.openxmlformats.org/officeDocument/2006/relationships/image" Target="../media/image53.png"/><Relationship Id="rId21" Type="http://schemas.openxmlformats.org/officeDocument/2006/relationships/image" Target="../media/image71.sv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5" Type="http://schemas.openxmlformats.org/officeDocument/2006/relationships/image" Target="../media/image75.svg"/><Relationship Id="rId2" Type="http://schemas.openxmlformats.org/officeDocument/2006/relationships/image" Target="../media/image52.png"/><Relationship Id="rId16" Type="http://schemas.openxmlformats.org/officeDocument/2006/relationships/image" Target="../media/image66.sv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11" Type="http://schemas.openxmlformats.org/officeDocument/2006/relationships/image" Target="../media/image61.svg"/><Relationship Id="rId24" Type="http://schemas.openxmlformats.org/officeDocument/2006/relationships/image" Target="../media/image74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23" Type="http://schemas.openxmlformats.org/officeDocument/2006/relationships/image" Target="../media/image73.svg"/><Relationship Id="rId10" Type="http://schemas.openxmlformats.org/officeDocument/2006/relationships/image" Target="../media/image60.png"/><Relationship Id="rId19" Type="http://schemas.openxmlformats.org/officeDocument/2006/relationships/image" Target="../media/image69.png"/><Relationship Id="rId4" Type="http://schemas.openxmlformats.org/officeDocument/2006/relationships/image" Target="../media/image54.png"/><Relationship Id="rId9" Type="http://schemas.openxmlformats.org/officeDocument/2006/relationships/image" Target="../media/image59.svg"/><Relationship Id="rId14" Type="http://schemas.openxmlformats.org/officeDocument/2006/relationships/image" Target="../media/image64.png"/><Relationship Id="rId22" Type="http://schemas.openxmlformats.org/officeDocument/2006/relationships/image" Target="../media/image7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x.com/etherapyexperts" TargetMode="External"/><Relationship Id="rId3" Type="http://schemas.openxmlformats.org/officeDocument/2006/relationships/hyperlink" Target="https://electronic-therapy.com/apply/" TargetMode="External"/><Relationship Id="rId7" Type="http://schemas.openxmlformats.org/officeDocument/2006/relationships/hyperlink" Target="https://www.instagram.com/etherapyexperts/" TargetMode="External"/><Relationship Id="rId12" Type="http://schemas.openxmlformats.org/officeDocument/2006/relationships/hyperlink" Target="https://electronic-therapy.com/resource-library/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@ElectronicTherapy" TargetMode="External"/><Relationship Id="rId11" Type="http://schemas.openxmlformats.org/officeDocument/2006/relationships/hyperlink" Target="https://electronic-therapy.com/blog/" TargetMode="External"/><Relationship Id="rId5" Type="http://schemas.openxmlformats.org/officeDocument/2006/relationships/hyperlink" Target="https://www.facebook.com/ETherapyServices/" TargetMode="External"/><Relationship Id="rId10" Type="http://schemas.openxmlformats.org/officeDocument/2006/relationships/hyperlink" Target="https://electronic-therapy.com/" TargetMode="External"/><Relationship Id="rId4" Type="http://schemas.openxmlformats.org/officeDocument/2006/relationships/hyperlink" Target="https://electronic-therapy.com/refer-a-friend/" TargetMode="External"/><Relationship Id="rId9" Type="http://schemas.openxmlformats.org/officeDocument/2006/relationships/hyperlink" Target="https://www.linkedin.com/company/e-therapy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210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2407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804065" y="108064"/>
            <a:ext cx="1100160" cy="1841272"/>
          </a:xfrm>
          <a:custGeom>
            <a:avLst/>
            <a:gdLst/>
            <a:ahLst/>
            <a:cxnLst/>
            <a:rect l="l" t="t" r="r" b="b"/>
            <a:pathLst>
              <a:path w="1100160" h="1841272">
                <a:moveTo>
                  <a:pt x="0" y="0"/>
                </a:moveTo>
                <a:lnTo>
                  <a:pt x="1100160" y="0"/>
                </a:lnTo>
                <a:lnTo>
                  <a:pt x="1100160" y="1841272"/>
                </a:lnTo>
                <a:lnTo>
                  <a:pt x="0" y="18412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488678" y="170967"/>
            <a:ext cx="770622" cy="1684420"/>
          </a:xfrm>
          <a:custGeom>
            <a:avLst/>
            <a:gdLst/>
            <a:ahLst/>
            <a:cxnLst/>
            <a:rect l="l" t="t" r="r" b="b"/>
            <a:pathLst>
              <a:path w="770622" h="1684420">
                <a:moveTo>
                  <a:pt x="0" y="0"/>
                </a:moveTo>
                <a:lnTo>
                  <a:pt x="770622" y="0"/>
                </a:lnTo>
                <a:lnTo>
                  <a:pt x="770622" y="1684419"/>
                </a:lnTo>
                <a:lnTo>
                  <a:pt x="0" y="16844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549850" y="2264444"/>
            <a:ext cx="991384" cy="1268972"/>
          </a:xfrm>
          <a:custGeom>
            <a:avLst/>
            <a:gdLst/>
            <a:ahLst/>
            <a:cxnLst/>
            <a:rect l="l" t="t" r="r" b="b"/>
            <a:pathLst>
              <a:path w="991384" h="1268972">
                <a:moveTo>
                  <a:pt x="0" y="0"/>
                </a:moveTo>
                <a:lnTo>
                  <a:pt x="991384" y="0"/>
                </a:lnTo>
                <a:lnTo>
                  <a:pt x="991384" y="1268972"/>
                </a:lnTo>
                <a:lnTo>
                  <a:pt x="0" y="12689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6575890" y="1855386"/>
            <a:ext cx="1366820" cy="2382256"/>
          </a:xfrm>
          <a:custGeom>
            <a:avLst/>
            <a:gdLst/>
            <a:ahLst/>
            <a:cxnLst/>
            <a:rect l="l" t="t" r="r" b="b"/>
            <a:pathLst>
              <a:path w="1366820" h="2382256">
                <a:moveTo>
                  <a:pt x="0" y="0"/>
                </a:moveTo>
                <a:lnTo>
                  <a:pt x="1366820" y="0"/>
                </a:lnTo>
                <a:lnTo>
                  <a:pt x="1366820" y="2382256"/>
                </a:lnTo>
                <a:lnTo>
                  <a:pt x="0" y="23822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541234" y="1855386"/>
            <a:ext cx="1231972" cy="2528301"/>
          </a:xfrm>
          <a:custGeom>
            <a:avLst/>
            <a:gdLst/>
            <a:ahLst/>
            <a:cxnLst/>
            <a:rect l="l" t="t" r="r" b="b"/>
            <a:pathLst>
              <a:path w="1231972" h="2528301">
                <a:moveTo>
                  <a:pt x="0" y="0"/>
                </a:moveTo>
                <a:lnTo>
                  <a:pt x="1231972" y="0"/>
                </a:lnTo>
                <a:lnTo>
                  <a:pt x="1231972" y="2528301"/>
                </a:lnTo>
                <a:lnTo>
                  <a:pt x="0" y="25283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374315" y="3847741"/>
            <a:ext cx="1342454" cy="2057400"/>
          </a:xfrm>
          <a:custGeom>
            <a:avLst/>
            <a:gdLst/>
            <a:ahLst/>
            <a:cxnLst/>
            <a:rect l="l" t="t" r="r" b="b"/>
            <a:pathLst>
              <a:path w="1342454" h="2057400">
                <a:moveTo>
                  <a:pt x="0" y="0"/>
                </a:moveTo>
                <a:lnTo>
                  <a:pt x="1342454" y="0"/>
                </a:lnTo>
                <a:lnTo>
                  <a:pt x="134245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873989" y="4621592"/>
            <a:ext cx="996844" cy="1043815"/>
          </a:xfrm>
          <a:custGeom>
            <a:avLst/>
            <a:gdLst/>
            <a:ahLst/>
            <a:cxnLst/>
            <a:rect l="l" t="t" r="r" b="b"/>
            <a:pathLst>
              <a:path w="996844" h="1043815">
                <a:moveTo>
                  <a:pt x="0" y="0"/>
                </a:moveTo>
                <a:lnTo>
                  <a:pt x="996844" y="0"/>
                </a:lnTo>
                <a:lnTo>
                  <a:pt x="996844" y="1043816"/>
                </a:lnTo>
                <a:lnTo>
                  <a:pt x="0" y="104381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869169" y="4653501"/>
            <a:ext cx="911981" cy="1011907"/>
          </a:xfrm>
          <a:custGeom>
            <a:avLst/>
            <a:gdLst/>
            <a:ahLst/>
            <a:cxnLst/>
            <a:rect l="l" t="t" r="r" b="b"/>
            <a:pathLst>
              <a:path w="911981" h="1011907">
                <a:moveTo>
                  <a:pt x="0" y="0"/>
                </a:moveTo>
                <a:lnTo>
                  <a:pt x="911981" y="0"/>
                </a:lnTo>
                <a:lnTo>
                  <a:pt x="911981" y="1011907"/>
                </a:lnTo>
                <a:lnTo>
                  <a:pt x="0" y="101190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737862" y="6088001"/>
            <a:ext cx="615361" cy="2034250"/>
          </a:xfrm>
          <a:custGeom>
            <a:avLst/>
            <a:gdLst/>
            <a:ahLst/>
            <a:cxnLst/>
            <a:rect l="l" t="t" r="r" b="b"/>
            <a:pathLst>
              <a:path w="615361" h="2034250">
                <a:moveTo>
                  <a:pt x="0" y="0"/>
                </a:moveTo>
                <a:lnTo>
                  <a:pt x="615360" y="0"/>
                </a:lnTo>
                <a:lnTo>
                  <a:pt x="615360" y="2034250"/>
                </a:lnTo>
                <a:lnTo>
                  <a:pt x="0" y="20342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157220" y="5903533"/>
            <a:ext cx="1666806" cy="960497"/>
          </a:xfrm>
          <a:custGeom>
            <a:avLst/>
            <a:gdLst/>
            <a:ahLst/>
            <a:cxnLst/>
            <a:rect l="l" t="t" r="r" b="b"/>
            <a:pathLst>
              <a:path w="1666806" h="960497">
                <a:moveTo>
                  <a:pt x="0" y="0"/>
                </a:moveTo>
                <a:lnTo>
                  <a:pt x="1666806" y="0"/>
                </a:lnTo>
                <a:lnTo>
                  <a:pt x="1666806" y="960497"/>
                </a:lnTo>
                <a:lnTo>
                  <a:pt x="0" y="96049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042943" y="6864030"/>
            <a:ext cx="1662092" cy="1074127"/>
          </a:xfrm>
          <a:custGeom>
            <a:avLst/>
            <a:gdLst/>
            <a:ahLst/>
            <a:cxnLst/>
            <a:rect l="l" t="t" r="r" b="b"/>
            <a:pathLst>
              <a:path w="1662092" h="1074127">
                <a:moveTo>
                  <a:pt x="0" y="0"/>
                </a:moveTo>
                <a:lnTo>
                  <a:pt x="1662092" y="0"/>
                </a:lnTo>
                <a:lnTo>
                  <a:pt x="1662092" y="1074126"/>
                </a:lnTo>
                <a:lnTo>
                  <a:pt x="0" y="107412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5541234" y="7471046"/>
            <a:ext cx="923711" cy="934221"/>
          </a:xfrm>
          <a:custGeom>
            <a:avLst/>
            <a:gdLst/>
            <a:ahLst/>
            <a:cxnLst/>
            <a:rect l="l" t="t" r="r" b="b"/>
            <a:pathLst>
              <a:path w="923711" h="934221">
                <a:moveTo>
                  <a:pt x="0" y="0"/>
                </a:moveTo>
                <a:lnTo>
                  <a:pt x="923711" y="0"/>
                </a:lnTo>
                <a:lnTo>
                  <a:pt x="923711" y="934221"/>
                </a:lnTo>
                <a:lnTo>
                  <a:pt x="0" y="93422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4788373" y="8643392"/>
            <a:ext cx="1368847" cy="1151542"/>
          </a:xfrm>
          <a:custGeom>
            <a:avLst/>
            <a:gdLst/>
            <a:ahLst/>
            <a:cxnLst/>
            <a:rect l="l" t="t" r="r" b="b"/>
            <a:pathLst>
              <a:path w="1368847" h="1151542">
                <a:moveTo>
                  <a:pt x="0" y="0"/>
                </a:moveTo>
                <a:lnTo>
                  <a:pt x="1368847" y="0"/>
                </a:lnTo>
                <a:lnTo>
                  <a:pt x="1368847" y="1151542"/>
                </a:lnTo>
                <a:lnTo>
                  <a:pt x="0" y="115154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6445766" y="8497347"/>
            <a:ext cx="1627068" cy="1297587"/>
          </a:xfrm>
          <a:custGeom>
            <a:avLst/>
            <a:gdLst/>
            <a:ahLst/>
            <a:cxnLst/>
            <a:rect l="l" t="t" r="r" b="b"/>
            <a:pathLst>
              <a:path w="1627068" h="1297587">
                <a:moveTo>
                  <a:pt x="0" y="0"/>
                </a:moveTo>
                <a:lnTo>
                  <a:pt x="1627068" y="0"/>
                </a:lnTo>
                <a:lnTo>
                  <a:pt x="1627068" y="1297587"/>
                </a:lnTo>
                <a:lnTo>
                  <a:pt x="0" y="129758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986339" y="154744"/>
            <a:ext cx="1164864" cy="2147215"/>
          </a:xfrm>
          <a:custGeom>
            <a:avLst/>
            <a:gdLst/>
            <a:ahLst/>
            <a:cxnLst/>
            <a:rect l="l" t="t" r="r" b="b"/>
            <a:pathLst>
              <a:path w="1164864" h="2147215">
                <a:moveTo>
                  <a:pt x="0" y="0"/>
                </a:moveTo>
                <a:lnTo>
                  <a:pt x="1164864" y="0"/>
                </a:lnTo>
                <a:lnTo>
                  <a:pt x="1164864" y="2147214"/>
                </a:lnTo>
                <a:lnTo>
                  <a:pt x="0" y="21472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073493" y="154744"/>
            <a:ext cx="928679" cy="1955113"/>
          </a:xfrm>
          <a:custGeom>
            <a:avLst/>
            <a:gdLst/>
            <a:ahLst/>
            <a:cxnLst/>
            <a:rect l="l" t="t" r="r" b="b"/>
            <a:pathLst>
              <a:path w="928679" h="1955113">
                <a:moveTo>
                  <a:pt x="0" y="0"/>
                </a:moveTo>
                <a:lnTo>
                  <a:pt x="928679" y="0"/>
                </a:lnTo>
                <a:lnTo>
                  <a:pt x="928679" y="1955113"/>
                </a:lnTo>
                <a:lnTo>
                  <a:pt x="0" y="19551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924058" y="1660338"/>
            <a:ext cx="1425540" cy="3194488"/>
          </a:xfrm>
          <a:custGeom>
            <a:avLst/>
            <a:gdLst/>
            <a:ahLst/>
            <a:cxnLst/>
            <a:rect l="l" t="t" r="r" b="b"/>
            <a:pathLst>
              <a:path w="1425540" h="3194488">
                <a:moveTo>
                  <a:pt x="0" y="0"/>
                </a:moveTo>
                <a:lnTo>
                  <a:pt x="1425540" y="0"/>
                </a:lnTo>
                <a:lnTo>
                  <a:pt x="1425540" y="3194487"/>
                </a:lnTo>
                <a:lnTo>
                  <a:pt x="0" y="31944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880334" y="2824451"/>
            <a:ext cx="1314997" cy="1291088"/>
          </a:xfrm>
          <a:custGeom>
            <a:avLst/>
            <a:gdLst/>
            <a:ahLst/>
            <a:cxnLst/>
            <a:rect l="l" t="t" r="r" b="b"/>
            <a:pathLst>
              <a:path w="1314997" h="1291088">
                <a:moveTo>
                  <a:pt x="0" y="0"/>
                </a:moveTo>
                <a:lnTo>
                  <a:pt x="1314997" y="0"/>
                </a:lnTo>
                <a:lnTo>
                  <a:pt x="1314997" y="1291088"/>
                </a:lnTo>
                <a:lnTo>
                  <a:pt x="0" y="12910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620416" y="4551766"/>
            <a:ext cx="1834834" cy="1183468"/>
          </a:xfrm>
          <a:custGeom>
            <a:avLst/>
            <a:gdLst/>
            <a:ahLst/>
            <a:cxnLst/>
            <a:rect l="l" t="t" r="r" b="b"/>
            <a:pathLst>
              <a:path w="1834834" h="1183468">
                <a:moveTo>
                  <a:pt x="0" y="0"/>
                </a:moveTo>
                <a:lnTo>
                  <a:pt x="1834833" y="0"/>
                </a:lnTo>
                <a:lnTo>
                  <a:pt x="1834833" y="1183468"/>
                </a:lnTo>
                <a:lnTo>
                  <a:pt x="0" y="11834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817199" y="5143500"/>
            <a:ext cx="1232299" cy="1232299"/>
          </a:xfrm>
          <a:custGeom>
            <a:avLst/>
            <a:gdLst/>
            <a:ahLst/>
            <a:cxnLst/>
            <a:rect l="l" t="t" r="r" b="b"/>
            <a:pathLst>
              <a:path w="1232299" h="1232299">
                <a:moveTo>
                  <a:pt x="0" y="0"/>
                </a:moveTo>
                <a:lnTo>
                  <a:pt x="1232300" y="0"/>
                </a:lnTo>
                <a:lnTo>
                  <a:pt x="1232300" y="1232299"/>
                </a:lnTo>
                <a:lnTo>
                  <a:pt x="0" y="12322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807718" y="5919745"/>
            <a:ext cx="1194454" cy="1589956"/>
          </a:xfrm>
          <a:custGeom>
            <a:avLst/>
            <a:gdLst/>
            <a:ahLst/>
            <a:cxnLst/>
            <a:rect l="l" t="t" r="r" b="b"/>
            <a:pathLst>
              <a:path w="1194454" h="1589956">
                <a:moveTo>
                  <a:pt x="0" y="0"/>
                </a:moveTo>
                <a:lnTo>
                  <a:pt x="1194454" y="0"/>
                </a:lnTo>
                <a:lnTo>
                  <a:pt x="1194454" y="1589955"/>
                </a:lnTo>
                <a:lnTo>
                  <a:pt x="0" y="158995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195331" y="6200003"/>
            <a:ext cx="927782" cy="1029439"/>
          </a:xfrm>
          <a:custGeom>
            <a:avLst/>
            <a:gdLst/>
            <a:ahLst/>
            <a:cxnLst/>
            <a:rect l="l" t="t" r="r" b="b"/>
            <a:pathLst>
              <a:path w="927782" h="1029439">
                <a:moveTo>
                  <a:pt x="0" y="0"/>
                </a:moveTo>
                <a:lnTo>
                  <a:pt x="927782" y="0"/>
                </a:lnTo>
                <a:lnTo>
                  <a:pt x="927782" y="1029439"/>
                </a:lnTo>
                <a:lnTo>
                  <a:pt x="0" y="102943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7805807" y="3469995"/>
            <a:ext cx="243692" cy="1402542"/>
          </a:xfrm>
          <a:custGeom>
            <a:avLst/>
            <a:gdLst/>
            <a:ahLst/>
            <a:cxnLst/>
            <a:rect l="l" t="t" r="r" b="b"/>
            <a:pathLst>
              <a:path w="243692" h="1402542">
                <a:moveTo>
                  <a:pt x="0" y="0"/>
                </a:moveTo>
                <a:lnTo>
                  <a:pt x="243692" y="0"/>
                </a:lnTo>
                <a:lnTo>
                  <a:pt x="243692" y="1402543"/>
                </a:lnTo>
                <a:lnTo>
                  <a:pt x="0" y="140254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753434">
            <a:off x="14896127" y="7690675"/>
            <a:ext cx="1283411" cy="1183946"/>
          </a:xfrm>
          <a:custGeom>
            <a:avLst/>
            <a:gdLst/>
            <a:ahLst/>
            <a:cxnLst/>
            <a:rect l="l" t="t" r="r" b="b"/>
            <a:pathLst>
              <a:path w="1283411" h="1183946">
                <a:moveTo>
                  <a:pt x="0" y="0"/>
                </a:moveTo>
                <a:lnTo>
                  <a:pt x="1283411" y="0"/>
                </a:lnTo>
                <a:lnTo>
                  <a:pt x="1283411" y="1183947"/>
                </a:lnTo>
                <a:lnTo>
                  <a:pt x="0" y="118394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7304462" y="6592813"/>
            <a:ext cx="1002691" cy="1273258"/>
          </a:xfrm>
          <a:custGeom>
            <a:avLst/>
            <a:gdLst/>
            <a:ahLst/>
            <a:cxnLst/>
            <a:rect l="l" t="t" r="r" b="b"/>
            <a:pathLst>
              <a:path w="1002691" h="1273258">
                <a:moveTo>
                  <a:pt x="0" y="0"/>
                </a:moveTo>
                <a:lnTo>
                  <a:pt x="1002691" y="0"/>
                </a:lnTo>
                <a:lnTo>
                  <a:pt x="1002691" y="1273258"/>
                </a:lnTo>
                <a:lnTo>
                  <a:pt x="0" y="127325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6429578" y="7866071"/>
            <a:ext cx="1113522" cy="931309"/>
          </a:xfrm>
          <a:custGeom>
            <a:avLst/>
            <a:gdLst/>
            <a:ahLst/>
            <a:cxnLst/>
            <a:rect l="l" t="t" r="r" b="b"/>
            <a:pathLst>
              <a:path w="1113522" h="931309">
                <a:moveTo>
                  <a:pt x="0" y="0"/>
                </a:moveTo>
                <a:lnTo>
                  <a:pt x="1113522" y="0"/>
                </a:lnTo>
                <a:lnTo>
                  <a:pt x="1113522" y="931309"/>
                </a:lnTo>
                <a:lnTo>
                  <a:pt x="0" y="93130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4980438" y="8999977"/>
            <a:ext cx="1114788" cy="1013064"/>
          </a:xfrm>
          <a:custGeom>
            <a:avLst/>
            <a:gdLst/>
            <a:ahLst/>
            <a:cxnLst/>
            <a:rect l="l" t="t" r="r" b="b"/>
            <a:pathLst>
              <a:path w="1114788" h="1013064">
                <a:moveTo>
                  <a:pt x="0" y="0"/>
                </a:moveTo>
                <a:lnTo>
                  <a:pt x="1114789" y="0"/>
                </a:lnTo>
                <a:lnTo>
                  <a:pt x="1114789" y="1013064"/>
                </a:lnTo>
                <a:lnTo>
                  <a:pt x="0" y="1013064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6597889" y="8999977"/>
            <a:ext cx="706573" cy="1137340"/>
          </a:xfrm>
          <a:custGeom>
            <a:avLst/>
            <a:gdLst/>
            <a:ahLst/>
            <a:cxnLst/>
            <a:rect l="l" t="t" r="r" b="b"/>
            <a:pathLst>
              <a:path w="706573" h="1137340">
                <a:moveTo>
                  <a:pt x="0" y="0"/>
                </a:moveTo>
                <a:lnTo>
                  <a:pt x="706573" y="0"/>
                </a:lnTo>
                <a:lnTo>
                  <a:pt x="706573" y="1137341"/>
                </a:lnTo>
                <a:lnTo>
                  <a:pt x="0" y="113734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61237" y="183952"/>
            <a:ext cx="853196" cy="1689496"/>
          </a:xfrm>
          <a:custGeom>
            <a:avLst/>
            <a:gdLst/>
            <a:ahLst/>
            <a:cxnLst/>
            <a:rect l="l" t="t" r="r" b="b"/>
            <a:pathLst>
              <a:path w="853196" h="1689496">
                <a:moveTo>
                  <a:pt x="0" y="0"/>
                </a:moveTo>
                <a:lnTo>
                  <a:pt x="853195" y="0"/>
                </a:lnTo>
                <a:lnTo>
                  <a:pt x="853195" y="1689496"/>
                </a:lnTo>
                <a:lnTo>
                  <a:pt x="0" y="16894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939268" y="183952"/>
            <a:ext cx="696917" cy="1689496"/>
          </a:xfrm>
          <a:custGeom>
            <a:avLst/>
            <a:gdLst/>
            <a:ahLst/>
            <a:cxnLst/>
            <a:rect l="l" t="t" r="r" b="b"/>
            <a:pathLst>
              <a:path w="696917" h="1689496">
                <a:moveTo>
                  <a:pt x="0" y="0"/>
                </a:moveTo>
                <a:lnTo>
                  <a:pt x="696917" y="0"/>
                </a:lnTo>
                <a:lnTo>
                  <a:pt x="696917" y="1689496"/>
                </a:lnTo>
                <a:lnTo>
                  <a:pt x="0" y="16894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404703" y="2227096"/>
            <a:ext cx="1113067" cy="1050331"/>
          </a:xfrm>
          <a:custGeom>
            <a:avLst/>
            <a:gdLst/>
            <a:ahLst/>
            <a:cxnLst/>
            <a:rect l="l" t="t" r="r" b="b"/>
            <a:pathLst>
              <a:path w="1113067" h="1050331">
                <a:moveTo>
                  <a:pt x="0" y="0"/>
                </a:moveTo>
                <a:lnTo>
                  <a:pt x="1113067" y="0"/>
                </a:lnTo>
                <a:lnTo>
                  <a:pt x="1113067" y="1050331"/>
                </a:lnTo>
                <a:lnTo>
                  <a:pt x="0" y="10503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6945095" y="1974567"/>
            <a:ext cx="1162802" cy="1302860"/>
          </a:xfrm>
          <a:custGeom>
            <a:avLst/>
            <a:gdLst/>
            <a:ahLst/>
            <a:cxnLst/>
            <a:rect l="l" t="t" r="r" b="b"/>
            <a:pathLst>
              <a:path w="1162802" h="1302860">
                <a:moveTo>
                  <a:pt x="0" y="0"/>
                </a:moveTo>
                <a:lnTo>
                  <a:pt x="1162802" y="0"/>
                </a:lnTo>
                <a:lnTo>
                  <a:pt x="1162802" y="1302860"/>
                </a:lnTo>
                <a:lnTo>
                  <a:pt x="0" y="13028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670170" y="1990866"/>
            <a:ext cx="1122524" cy="1286561"/>
          </a:xfrm>
          <a:custGeom>
            <a:avLst/>
            <a:gdLst/>
            <a:ahLst/>
            <a:cxnLst/>
            <a:rect l="l" t="t" r="r" b="b"/>
            <a:pathLst>
              <a:path w="1122524" h="1286561">
                <a:moveTo>
                  <a:pt x="0" y="0"/>
                </a:moveTo>
                <a:lnTo>
                  <a:pt x="1122525" y="0"/>
                </a:lnTo>
                <a:lnTo>
                  <a:pt x="1122525" y="1286561"/>
                </a:lnTo>
                <a:lnTo>
                  <a:pt x="0" y="12865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404703" y="3629852"/>
            <a:ext cx="1826729" cy="1134856"/>
          </a:xfrm>
          <a:custGeom>
            <a:avLst/>
            <a:gdLst/>
            <a:ahLst/>
            <a:cxnLst/>
            <a:rect l="l" t="t" r="r" b="b"/>
            <a:pathLst>
              <a:path w="1826729" h="1134856">
                <a:moveTo>
                  <a:pt x="0" y="0"/>
                </a:moveTo>
                <a:lnTo>
                  <a:pt x="1826730" y="0"/>
                </a:lnTo>
                <a:lnTo>
                  <a:pt x="1826730" y="1134856"/>
                </a:lnTo>
                <a:lnTo>
                  <a:pt x="0" y="11348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7287727" y="3382202"/>
            <a:ext cx="853851" cy="931898"/>
          </a:xfrm>
          <a:custGeom>
            <a:avLst/>
            <a:gdLst/>
            <a:ahLst/>
            <a:cxnLst/>
            <a:rect l="l" t="t" r="r" b="b"/>
            <a:pathLst>
              <a:path w="853851" h="931898">
                <a:moveTo>
                  <a:pt x="0" y="0"/>
                </a:moveTo>
                <a:lnTo>
                  <a:pt x="853851" y="0"/>
                </a:lnTo>
                <a:lnTo>
                  <a:pt x="853851" y="931898"/>
                </a:lnTo>
                <a:lnTo>
                  <a:pt x="0" y="9318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722809" y="4879008"/>
            <a:ext cx="1190517" cy="1077418"/>
          </a:xfrm>
          <a:custGeom>
            <a:avLst/>
            <a:gdLst/>
            <a:ahLst/>
            <a:cxnLst/>
            <a:rect l="l" t="t" r="r" b="b"/>
            <a:pathLst>
              <a:path w="1190517" h="1077418">
                <a:moveTo>
                  <a:pt x="0" y="0"/>
                </a:moveTo>
                <a:lnTo>
                  <a:pt x="1190517" y="0"/>
                </a:lnTo>
                <a:lnTo>
                  <a:pt x="1190517" y="1077418"/>
                </a:lnTo>
                <a:lnTo>
                  <a:pt x="0" y="107741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462146" y="4109049"/>
            <a:ext cx="797154" cy="655659"/>
          </a:xfrm>
          <a:custGeom>
            <a:avLst/>
            <a:gdLst/>
            <a:ahLst/>
            <a:cxnLst/>
            <a:rect l="l" t="t" r="r" b="b"/>
            <a:pathLst>
              <a:path w="797154" h="655659">
                <a:moveTo>
                  <a:pt x="0" y="0"/>
                </a:moveTo>
                <a:lnTo>
                  <a:pt x="797154" y="0"/>
                </a:lnTo>
                <a:lnTo>
                  <a:pt x="797154" y="655659"/>
                </a:lnTo>
                <a:lnTo>
                  <a:pt x="0" y="65565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571499" y="5113873"/>
            <a:ext cx="954996" cy="567101"/>
          </a:xfrm>
          <a:custGeom>
            <a:avLst/>
            <a:gdLst/>
            <a:ahLst/>
            <a:cxnLst/>
            <a:rect l="l" t="t" r="r" b="b"/>
            <a:pathLst>
              <a:path w="954996" h="567101">
                <a:moveTo>
                  <a:pt x="0" y="0"/>
                </a:moveTo>
                <a:lnTo>
                  <a:pt x="954997" y="0"/>
                </a:lnTo>
                <a:lnTo>
                  <a:pt x="954997" y="567101"/>
                </a:lnTo>
                <a:lnTo>
                  <a:pt x="0" y="56710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4586738" y="6211332"/>
            <a:ext cx="748998" cy="1198396"/>
          </a:xfrm>
          <a:custGeom>
            <a:avLst/>
            <a:gdLst/>
            <a:ahLst/>
            <a:cxnLst/>
            <a:rect l="l" t="t" r="r" b="b"/>
            <a:pathLst>
              <a:path w="748998" h="1198396">
                <a:moveTo>
                  <a:pt x="0" y="0"/>
                </a:moveTo>
                <a:lnTo>
                  <a:pt x="748998" y="0"/>
                </a:lnTo>
                <a:lnTo>
                  <a:pt x="748998" y="1198397"/>
                </a:lnTo>
                <a:lnTo>
                  <a:pt x="0" y="1198397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6124675" y="6181729"/>
            <a:ext cx="1629187" cy="1228000"/>
          </a:xfrm>
          <a:custGeom>
            <a:avLst/>
            <a:gdLst/>
            <a:ahLst/>
            <a:cxnLst/>
            <a:rect l="l" t="t" r="r" b="b"/>
            <a:pathLst>
              <a:path w="1629187" h="1228000">
                <a:moveTo>
                  <a:pt x="0" y="0"/>
                </a:moveTo>
                <a:lnTo>
                  <a:pt x="1629186" y="0"/>
                </a:lnTo>
                <a:lnTo>
                  <a:pt x="1629186" y="1228000"/>
                </a:lnTo>
                <a:lnTo>
                  <a:pt x="0" y="12280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4478400" y="8042139"/>
            <a:ext cx="1714672" cy="1792908"/>
          </a:xfrm>
          <a:custGeom>
            <a:avLst/>
            <a:gdLst/>
            <a:ahLst/>
            <a:cxnLst/>
            <a:rect l="l" t="t" r="r" b="b"/>
            <a:pathLst>
              <a:path w="1714672" h="1792908">
                <a:moveTo>
                  <a:pt x="0" y="0"/>
                </a:moveTo>
                <a:lnTo>
                  <a:pt x="1714671" y="0"/>
                </a:lnTo>
                <a:lnTo>
                  <a:pt x="1714671" y="1792908"/>
                </a:lnTo>
                <a:lnTo>
                  <a:pt x="0" y="179290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6571499" y="7663302"/>
            <a:ext cx="1368171" cy="2057400"/>
          </a:xfrm>
          <a:custGeom>
            <a:avLst/>
            <a:gdLst/>
            <a:ahLst/>
            <a:cxnLst/>
            <a:rect l="l" t="t" r="r" b="b"/>
            <a:pathLst>
              <a:path w="1368171" h="2057400">
                <a:moveTo>
                  <a:pt x="0" y="0"/>
                </a:moveTo>
                <a:lnTo>
                  <a:pt x="1368171" y="0"/>
                </a:lnTo>
                <a:lnTo>
                  <a:pt x="1368171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F195D05-1F87-66A2-42E4-5E7C5DF2DB07}"/>
              </a:ext>
            </a:extLst>
          </p:cNvPr>
          <p:cNvGrpSpPr/>
          <p:nvPr/>
        </p:nvGrpSpPr>
        <p:grpSpPr>
          <a:xfrm>
            <a:off x="762000" y="3924300"/>
            <a:ext cx="16544365" cy="5912223"/>
            <a:chOff x="322729" y="2617694"/>
            <a:chExt cx="11438965" cy="4007223"/>
          </a:xfrm>
        </p:grpSpPr>
        <p:sp>
          <p:nvSpPr>
            <p:cNvPr id="3" name="Rectangle: Rounded Corners 2">
              <a:hlinkClick r:id="rId3"/>
              <a:extLst>
                <a:ext uri="{FF2B5EF4-FFF2-40B4-BE49-F238E27FC236}">
                  <a16:creationId xmlns:a16="http://schemas.microsoft.com/office/drawing/2014/main" id="{F6249CE2-4FE7-0035-1374-78739E547DCA}"/>
                </a:ext>
              </a:extLst>
            </p:cNvPr>
            <p:cNvSpPr/>
            <p:nvPr/>
          </p:nvSpPr>
          <p:spPr>
            <a:xfrm>
              <a:off x="3872753" y="5181600"/>
              <a:ext cx="2151529" cy="39444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: Rounded Corners 3">
              <a:hlinkClick r:id="rId4"/>
              <a:extLst>
                <a:ext uri="{FF2B5EF4-FFF2-40B4-BE49-F238E27FC236}">
                  <a16:creationId xmlns:a16="http://schemas.microsoft.com/office/drawing/2014/main" id="{F381A74A-0E1F-FA36-278D-842C057CC767}"/>
                </a:ext>
              </a:extLst>
            </p:cNvPr>
            <p:cNvSpPr/>
            <p:nvPr/>
          </p:nvSpPr>
          <p:spPr>
            <a:xfrm>
              <a:off x="6329082" y="5181600"/>
              <a:ext cx="2151529" cy="39444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hlinkClick r:id="rId5"/>
              <a:extLst>
                <a:ext uri="{FF2B5EF4-FFF2-40B4-BE49-F238E27FC236}">
                  <a16:creationId xmlns:a16="http://schemas.microsoft.com/office/drawing/2014/main" id="{4500EF1D-2D1F-313E-CE4F-5F9170202163}"/>
                </a:ext>
              </a:extLst>
            </p:cNvPr>
            <p:cNvSpPr/>
            <p:nvPr/>
          </p:nvSpPr>
          <p:spPr>
            <a:xfrm>
              <a:off x="4545106" y="6078071"/>
              <a:ext cx="537882" cy="49305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hlinkClick r:id="rId6"/>
              <a:extLst>
                <a:ext uri="{FF2B5EF4-FFF2-40B4-BE49-F238E27FC236}">
                  <a16:creationId xmlns:a16="http://schemas.microsoft.com/office/drawing/2014/main" id="{0A03B4A6-D4CF-CF5F-BDD5-387766B49C58}"/>
                </a:ext>
              </a:extLst>
            </p:cNvPr>
            <p:cNvSpPr/>
            <p:nvPr/>
          </p:nvSpPr>
          <p:spPr>
            <a:xfrm>
              <a:off x="5199530" y="6078071"/>
              <a:ext cx="537882" cy="49305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hlinkClick r:id="rId7"/>
              <a:extLst>
                <a:ext uri="{FF2B5EF4-FFF2-40B4-BE49-F238E27FC236}">
                  <a16:creationId xmlns:a16="http://schemas.microsoft.com/office/drawing/2014/main" id="{24B83957-D1AD-5DCC-B200-796340D9705F}"/>
                </a:ext>
              </a:extLst>
            </p:cNvPr>
            <p:cNvSpPr/>
            <p:nvPr/>
          </p:nvSpPr>
          <p:spPr>
            <a:xfrm>
              <a:off x="5853954" y="6131859"/>
              <a:ext cx="537882" cy="49305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hlinkClick r:id="rId8"/>
              <a:extLst>
                <a:ext uri="{FF2B5EF4-FFF2-40B4-BE49-F238E27FC236}">
                  <a16:creationId xmlns:a16="http://schemas.microsoft.com/office/drawing/2014/main" id="{744F4670-1E3D-9C2A-2BE0-F9E9F7D63291}"/>
                </a:ext>
              </a:extLst>
            </p:cNvPr>
            <p:cNvSpPr/>
            <p:nvPr/>
          </p:nvSpPr>
          <p:spPr>
            <a:xfrm>
              <a:off x="6508378" y="6131859"/>
              <a:ext cx="537882" cy="49305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hlinkClick r:id="rId9"/>
              <a:extLst>
                <a:ext uri="{FF2B5EF4-FFF2-40B4-BE49-F238E27FC236}">
                  <a16:creationId xmlns:a16="http://schemas.microsoft.com/office/drawing/2014/main" id="{5D4B963F-FE5E-6860-7A4B-5EE03766904F}"/>
                </a:ext>
              </a:extLst>
            </p:cNvPr>
            <p:cNvSpPr/>
            <p:nvPr/>
          </p:nvSpPr>
          <p:spPr>
            <a:xfrm>
              <a:off x="7100049" y="6131859"/>
              <a:ext cx="537882" cy="49305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hlinkClick r:id="rId10"/>
              <a:extLst>
                <a:ext uri="{FF2B5EF4-FFF2-40B4-BE49-F238E27FC236}">
                  <a16:creationId xmlns:a16="http://schemas.microsoft.com/office/drawing/2014/main" id="{CFCAB92C-B645-BD59-A9DF-67564766F49B}"/>
                </a:ext>
              </a:extLst>
            </p:cNvPr>
            <p:cNvSpPr/>
            <p:nvPr/>
          </p:nvSpPr>
          <p:spPr>
            <a:xfrm>
              <a:off x="9690847" y="6131859"/>
              <a:ext cx="2070847" cy="49305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hlinkClick r:id="rId10"/>
              <a:extLst>
                <a:ext uri="{FF2B5EF4-FFF2-40B4-BE49-F238E27FC236}">
                  <a16:creationId xmlns:a16="http://schemas.microsoft.com/office/drawing/2014/main" id="{74DF68B6-1597-7777-FF75-82DF1BFE680E}"/>
                </a:ext>
              </a:extLst>
            </p:cNvPr>
            <p:cNvSpPr/>
            <p:nvPr/>
          </p:nvSpPr>
          <p:spPr>
            <a:xfrm>
              <a:off x="322729" y="6051176"/>
              <a:ext cx="2411506" cy="49305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hlinkClick r:id="rId11"/>
              <a:extLst>
                <a:ext uri="{FF2B5EF4-FFF2-40B4-BE49-F238E27FC236}">
                  <a16:creationId xmlns:a16="http://schemas.microsoft.com/office/drawing/2014/main" id="{72799442-38B8-C074-F498-A623A1DD3DAB}"/>
                </a:ext>
              </a:extLst>
            </p:cNvPr>
            <p:cNvSpPr/>
            <p:nvPr/>
          </p:nvSpPr>
          <p:spPr>
            <a:xfrm>
              <a:off x="7790329" y="2617694"/>
              <a:ext cx="1021977" cy="2241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12">
              <a:hlinkClick r:id="rId12"/>
              <a:extLst>
                <a:ext uri="{FF2B5EF4-FFF2-40B4-BE49-F238E27FC236}">
                  <a16:creationId xmlns:a16="http://schemas.microsoft.com/office/drawing/2014/main" id="{6453E99A-292C-67D8-6C72-AABCEAF04E46}"/>
                </a:ext>
              </a:extLst>
            </p:cNvPr>
            <p:cNvSpPr/>
            <p:nvPr/>
          </p:nvSpPr>
          <p:spPr>
            <a:xfrm>
              <a:off x="4921624" y="3630706"/>
              <a:ext cx="932330" cy="23308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511802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3A614C148BB7459031CBD7BB4927B5" ma:contentTypeVersion="13" ma:contentTypeDescription="Create a new document." ma:contentTypeScope="" ma:versionID="87768ffaf332c5ab7548042e61ef5f72">
  <xsd:schema xmlns:xsd="http://www.w3.org/2001/XMLSchema" xmlns:xs="http://www.w3.org/2001/XMLSchema" xmlns:p="http://schemas.microsoft.com/office/2006/metadata/properties" xmlns:ns2="31d5118b-f9a2-40c1-b700-46b1e174dc98" xmlns:ns3="c5ef550f-d635-4e22-93b5-48e7c95bef96" targetNamespace="http://schemas.microsoft.com/office/2006/metadata/properties" ma:root="true" ma:fieldsID="8452e4863acc785a84768297fa44bcc2" ns2:_="" ns3:_="">
    <xsd:import namespace="31d5118b-f9a2-40c1-b700-46b1e174dc98"/>
    <xsd:import namespace="c5ef550f-d635-4e22-93b5-48e7c95bef96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d5118b-f9a2-40c1-b700-46b1e174dc98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937d121e-e9b4-4ccd-9842-2527c4ee57d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ef550f-d635-4e22-93b5-48e7c95bef96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5ed47df0-e273-48ee-8a13-96e7d57d2334}" ma:internalName="TaxCatchAll" ma:showField="CatchAllData" ma:web="c5ef550f-d635-4e22-93b5-48e7c95bef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5ef550f-d635-4e22-93b5-48e7c95bef96" xsi:nil="true"/>
    <lcf76f155ced4ddcb4097134ff3c332f xmlns="31d5118b-f9a2-40c1-b700-46b1e174dc9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4BC1886-EF16-429D-95E7-DF7F3997E85D}"/>
</file>

<file path=customXml/itemProps2.xml><?xml version="1.0" encoding="utf-8"?>
<ds:datastoreItem xmlns:ds="http://schemas.openxmlformats.org/officeDocument/2006/customXml" ds:itemID="{2B882E4A-935D-4187-8102-7C465820C194}"/>
</file>

<file path=customXml/itemProps3.xml><?xml version="1.0" encoding="utf-8"?>
<ds:datastoreItem xmlns:ds="http://schemas.openxmlformats.org/officeDocument/2006/customXml" ds:itemID="{AD79345D-F751-48CB-AE01-734833DA5C04}"/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0</Words>
  <Application>Microsoft Office PowerPoint</Application>
  <PresentationFormat>Custom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Sticker Scene: Back to School</dc:title>
  <cp:lastModifiedBy>Meghan Littlejohn</cp:lastModifiedBy>
  <cp:revision>1</cp:revision>
  <dcterms:created xsi:type="dcterms:W3CDTF">2006-08-16T00:00:00Z</dcterms:created>
  <dcterms:modified xsi:type="dcterms:W3CDTF">2025-09-10T19:08:08Z</dcterms:modified>
  <dc:identifier>DAGymm-vouA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0x0101000B3A614C148BB7459031CBD7BB4927B5</vt:lpwstr>
  </property>
</Properties>
</file>