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17"/>
  </p:notesMasterIdLst>
  <p:sldIdLst>
    <p:sldId id="282" r:id="rId6"/>
    <p:sldId id="283" r:id="rId7"/>
    <p:sldId id="280" r:id="rId8"/>
    <p:sldId id="290" r:id="rId9"/>
    <p:sldId id="287" r:id="rId10"/>
    <p:sldId id="291" r:id="rId11"/>
    <p:sldId id="289" r:id="rId12"/>
    <p:sldId id="292" r:id="rId13"/>
    <p:sldId id="288" r:id="rId14"/>
    <p:sldId id="293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4A2"/>
    <a:srgbClr val="8DCA56"/>
    <a:srgbClr val="6D4175"/>
    <a:srgbClr val="F9D67F"/>
    <a:srgbClr val="E9415D"/>
    <a:srgbClr val="EE2B47"/>
    <a:srgbClr val="AD9781"/>
    <a:srgbClr val="DAD0C6"/>
    <a:srgbClr val="4D7926"/>
    <a:srgbClr val="6E9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DB51B-AF6E-4661-A234-58671D944AB5}" v="10" dt="2025-07-23T20:27:13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/>
    <p:restoredTop sz="94599"/>
  </p:normalViewPr>
  <p:slideViewPr>
    <p:cSldViewPr snapToGrid="0">
      <p:cViewPr varScale="1">
        <p:scale>
          <a:sx n="101" d="100"/>
          <a:sy n="101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477DB51B-AF6E-4661-A234-58671D944AB5}"/>
    <pc:docChg chg="modSld">
      <pc:chgData name="Meghan Littlejohn" userId="2409a724-fb50-4bc2-84be-2261c21a1817" providerId="ADAL" clId="{477DB51B-AF6E-4661-A234-58671D944AB5}" dt="2025-07-23T20:27:19.255" v="9" actId="1076"/>
      <pc:docMkLst>
        <pc:docMk/>
      </pc:docMkLst>
      <pc:sldChg chg="setBg">
        <pc:chgData name="Meghan Littlejohn" userId="2409a724-fb50-4bc2-84be-2261c21a1817" providerId="ADAL" clId="{477DB51B-AF6E-4661-A234-58671D944AB5}" dt="2025-07-23T20:26:43.555" v="3"/>
        <pc:sldMkLst>
          <pc:docMk/>
          <pc:sldMk cId="3162746940" sldId="282"/>
        </pc:sldMkLst>
      </pc:sldChg>
      <pc:sldChg chg="setBg">
        <pc:chgData name="Meghan Littlejohn" userId="2409a724-fb50-4bc2-84be-2261c21a1817" providerId="ADAL" clId="{477DB51B-AF6E-4661-A234-58671D944AB5}" dt="2025-07-23T20:26:51.646" v="5"/>
        <pc:sldMkLst>
          <pc:docMk/>
          <pc:sldMk cId="3684948690" sldId="283"/>
        </pc:sldMkLst>
      </pc:sldChg>
      <pc:sldChg chg="addSp modSp mod setBg">
        <pc:chgData name="Meghan Littlejohn" userId="2409a724-fb50-4bc2-84be-2261c21a1817" providerId="ADAL" clId="{477DB51B-AF6E-4661-A234-58671D944AB5}" dt="2025-07-23T20:27:19.255" v="9" actId="1076"/>
        <pc:sldMkLst>
          <pc:docMk/>
          <pc:sldMk cId="3269875107" sldId="284"/>
        </pc:sldMkLst>
        <pc:spChg chg="mod">
          <ac:chgData name="Meghan Littlejohn" userId="2409a724-fb50-4bc2-84be-2261c21a1817" providerId="ADAL" clId="{477DB51B-AF6E-4661-A234-58671D944AB5}" dt="2025-07-23T20:27:13.329" v="8"/>
          <ac:spMkLst>
            <pc:docMk/>
            <pc:sldMk cId="3269875107" sldId="284"/>
            <ac:spMk id="3" creationId="{D6E0DD4F-6454-F947-1721-F4DD9C2BCD0A}"/>
          </ac:spMkLst>
        </pc:spChg>
        <pc:spChg chg="mod">
          <ac:chgData name="Meghan Littlejohn" userId="2409a724-fb50-4bc2-84be-2261c21a1817" providerId="ADAL" clId="{477DB51B-AF6E-4661-A234-58671D944AB5}" dt="2025-07-23T20:27:13.329" v="8"/>
          <ac:spMkLst>
            <pc:docMk/>
            <pc:sldMk cId="3269875107" sldId="284"/>
            <ac:spMk id="4" creationId="{33ABAA53-866D-5A3A-2A85-0FCCD97A789F}"/>
          </ac:spMkLst>
        </pc:spChg>
        <pc:spChg chg="mod">
          <ac:chgData name="Meghan Littlejohn" userId="2409a724-fb50-4bc2-84be-2261c21a1817" providerId="ADAL" clId="{477DB51B-AF6E-4661-A234-58671D944AB5}" dt="2025-07-23T20:27:13.329" v="8"/>
          <ac:spMkLst>
            <pc:docMk/>
            <pc:sldMk cId="3269875107" sldId="284"/>
            <ac:spMk id="14" creationId="{1F4540D5-4B7C-2695-D318-056B33090881}"/>
          </ac:spMkLst>
        </pc:spChg>
        <pc:spChg chg="mod">
          <ac:chgData name="Meghan Littlejohn" userId="2409a724-fb50-4bc2-84be-2261c21a1817" providerId="ADAL" clId="{477DB51B-AF6E-4661-A234-58671D944AB5}" dt="2025-07-23T20:27:13.329" v="8"/>
          <ac:spMkLst>
            <pc:docMk/>
            <pc:sldMk cId="3269875107" sldId="284"/>
            <ac:spMk id="15" creationId="{22180AB2-8E4E-6AE3-8022-3BD352A28480}"/>
          </ac:spMkLst>
        </pc:spChg>
        <pc:spChg chg="mod">
          <ac:chgData name="Meghan Littlejohn" userId="2409a724-fb50-4bc2-84be-2261c21a1817" providerId="ADAL" clId="{477DB51B-AF6E-4661-A234-58671D944AB5}" dt="2025-07-23T20:27:13.329" v="8"/>
          <ac:spMkLst>
            <pc:docMk/>
            <pc:sldMk cId="3269875107" sldId="284"/>
            <ac:spMk id="16" creationId="{8FBDA967-DCB3-E8DE-C69E-F7880F993B8A}"/>
          </ac:spMkLst>
        </pc:spChg>
        <pc:spChg chg="mod">
          <ac:chgData name="Meghan Littlejohn" userId="2409a724-fb50-4bc2-84be-2261c21a1817" providerId="ADAL" clId="{477DB51B-AF6E-4661-A234-58671D944AB5}" dt="2025-07-23T20:27:13.329" v="8"/>
          <ac:spMkLst>
            <pc:docMk/>
            <pc:sldMk cId="3269875107" sldId="284"/>
            <ac:spMk id="17" creationId="{D1D60CCC-EC75-0950-76D5-449C6E351171}"/>
          </ac:spMkLst>
        </pc:spChg>
        <pc:spChg chg="mod">
          <ac:chgData name="Meghan Littlejohn" userId="2409a724-fb50-4bc2-84be-2261c21a1817" providerId="ADAL" clId="{477DB51B-AF6E-4661-A234-58671D944AB5}" dt="2025-07-23T20:27:13.329" v="8"/>
          <ac:spMkLst>
            <pc:docMk/>
            <pc:sldMk cId="3269875107" sldId="284"/>
            <ac:spMk id="18" creationId="{EE02AEF8-00F3-6D3A-A2AD-3EF4F7FF2397}"/>
          </ac:spMkLst>
        </pc:spChg>
        <pc:spChg chg="mod">
          <ac:chgData name="Meghan Littlejohn" userId="2409a724-fb50-4bc2-84be-2261c21a1817" providerId="ADAL" clId="{477DB51B-AF6E-4661-A234-58671D944AB5}" dt="2025-07-23T20:27:13.329" v="8"/>
          <ac:spMkLst>
            <pc:docMk/>
            <pc:sldMk cId="3269875107" sldId="284"/>
            <ac:spMk id="20" creationId="{EC59FE77-0284-D7C8-6AFD-CF10DC194A09}"/>
          </ac:spMkLst>
        </pc:spChg>
        <pc:spChg chg="mod">
          <ac:chgData name="Meghan Littlejohn" userId="2409a724-fb50-4bc2-84be-2261c21a1817" providerId="ADAL" clId="{477DB51B-AF6E-4661-A234-58671D944AB5}" dt="2025-07-23T20:27:13.329" v="8"/>
          <ac:spMkLst>
            <pc:docMk/>
            <pc:sldMk cId="3269875107" sldId="284"/>
            <ac:spMk id="21" creationId="{BB1542FB-4917-94DD-90F3-334AB567FEA3}"/>
          </ac:spMkLst>
        </pc:spChg>
        <pc:spChg chg="mod">
          <ac:chgData name="Meghan Littlejohn" userId="2409a724-fb50-4bc2-84be-2261c21a1817" providerId="ADAL" clId="{477DB51B-AF6E-4661-A234-58671D944AB5}" dt="2025-07-23T20:27:13.329" v="8"/>
          <ac:spMkLst>
            <pc:docMk/>
            <pc:sldMk cId="3269875107" sldId="284"/>
            <ac:spMk id="22" creationId="{A4F3A5AC-1F71-292B-9215-72C17644BBEF}"/>
          </ac:spMkLst>
        </pc:spChg>
        <pc:grpChg chg="mod">
          <ac:chgData name="Meghan Littlejohn" userId="2409a724-fb50-4bc2-84be-2261c21a1817" providerId="ADAL" clId="{477DB51B-AF6E-4661-A234-58671D944AB5}" dt="2025-07-23T20:27:19.255" v="9" actId="1076"/>
          <ac:grpSpMkLst>
            <pc:docMk/>
            <pc:sldMk cId="3269875107" sldId="284"/>
            <ac:grpSpMk id="2" creationId="{06DAF209-EB03-9038-91B5-1C02459B86BC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2B19E-4E14-4313-A8BD-D74A7D1D2B63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5EF71-A801-4353-B7F8-015530579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5C2A-21DC-4B2E-A831-1E46D7AA5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A586F-BFB4-4DA3-AE91-B6B93C95E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7D106-D524-4672-A3AC-98B9ACD5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8CA80-C8C3-49E1-840B-85C1F419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3EAC5-1D34-424E-BB93-2492EB91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3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9D82-2943-4836-922B-9D706F811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E7032-4A9D-4CFD-8FA7-D434C3D3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0A679-F9C1-418D-BA8F-79BE291C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1C523-83AA-4B5D-820D-DC7FB70C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F550D-30AA-409E-AD93-A65C56D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0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5E11A2-92BA-420D-8058-A67A2B99C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6F703-501C-4B3A-8DDE-CECDA8612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44F6B-D941-4310-95EA-9D6F2BBA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26B61-C6E2-4385-AE7C-2B6C172C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AD908-C82C-4097-9976-4EBB7CEB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84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8" indent="0" algn="ctr">
              <a:buNone/>
              <a:defRPr sz="2000"/>
            </a:lvl2pPr>
            <a:lvl3pPr marL="914396" indent="0" algn="ctr">
              <a:buNone/>
              <a:defRPr sz="1800"/>
            </a:lvl3pPr>
            <a:lvl4pPr marL="1371595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9" indent="0" algn="ctr">
              <a:buNone/>
              <a:defRPr sz="1600"/>
            </a:lvl7pPr>
            <a:lvl8pPr marL="3200388" indent="0" algn="ctr">
              <a:buNone/>
              <a:defRPr sz="1600"/>
            </a:lvl8pPr>
            <a:lvl9pPr marL="36575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34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5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3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2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8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0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81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51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8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1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CF82-C2D4-4D49-97B0-2CBE1D9E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CE94A-2833-4C71-9BE6-3B5E9F94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29437-E7DC-40DF-9071-2EDF2A1E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5B767-FE60-4D19-ACF1-AC0CA786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E800-CBD9-4E72-AB90-11BF3771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22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6" indent="0">
              <a:buNone/>
              <a:defRPr sz="2400"/>
            </a:lvl3pPr>
            <a:lvl4pPr marL="1371595" indent="0">
              <a:buNone/>
              <a:defRPr sz="2000"/>
            </a:lvl4pPr>
            <a:lvl5pPr marL="1828793" indent="0">
              <a:buNone/>
              <a:defRPr sz="2000"/>
            </a:lvl5pPr>
            <a:lvl6pPr marL="2285991" indent="0">
              <a:buNone/>
              <a:defRPr sz="2000"/>
            </a:lvl6pPr>
            <a:lvl7pPr marL="2743189" indent="0">
              <a:buNone/>
              <a:defRPr sz="2000"/>
            </a:lvl7pPr>
            <a:lvl8pPr marL="3200388" indent="0">
              <a:buNone/>
              <a:defRPr sz="2000"/>
            </a:lvl8pPr>
            <a:lvl9pPr marL="3657586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8" indent="0">
              <a:buNone/>
              <a:defRPr sz="1000"/>
            </a:lvl8pPr>
            <a:lvl9pPr marL="36575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46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81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4C62-91D2-4882-AD09-5E7395E73EB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5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A674-4654-424A-8DFF-3C63098F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0EDCA-7363-42B1-9388-5033DB656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1888E-2D4D-43B4-8042-585DC1AF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5EFE1-BAC8-41E4-B0D9-CF7EB1B3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CA179-D7C7-4F32-900F-438295D2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5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6408-D5D2-42B2-9742-437B706C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CABDE-3FCD-4E32-8162-226ED9AD9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9C7A4-DD48-47B9-9147-CCCBB9036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DD037-5EC9-4413-B3EC-FFF849F5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C97AD-C67A-45C0-8C32-4594B0CA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3A5B7-B30F-4D53-A923-A8CB044B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4C5D-3A08-4A3C-B5B0-071CA016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CF52F-110B-49C6-9A7E-A2D13C785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C5B8D-4587-4EA1-A13D-9D6FF690D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79D52-40EB-4667-9D86-9F622F122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E5F93D-ACBF-42DB-B4EF-38A9AB216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FD63CA-B71C-4C67-8E97-D464055C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71DC8E-48B3-4347-9309-6B5B3D87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ADB35-5777-4BEC-9613-2185EFE6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76F5-C348-4C22-ACE2-5E07AB96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AB0DF-5F9D-4537-85CB-DF365056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77A6A-2AAB-4E44-85CB-9EAE112D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089C0-5584-4994-A58A-270FEEA9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1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0FDF0-1F9C-424B-82F7-8369A1C0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2478F-6913-4653-98C1-7C9FD742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14F5A-4692-4A5D-B9E2-1F9729B1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1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2AE4-9B15-4169-92F8-CDF1026B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42F7D-98ED-42AF-A299-D8B3F7941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19EC4-90BB-492A-B076-BC5B273DA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FBEFC-45D7-4688-90B3-88272C32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DF7D2-7A52-49B6-BDA4-BBD98D84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D2AE3-A3EF-443B-BEE8-00C5D2C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C5D14-BE3F-434D-A6F2-424B23ED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DADCD-CDED-454A-A993-2A3CBFA9F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9612E-03BB-4769-AEA6-54060CDA7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0C843-60D3-4DF6-A8A8-07247BF3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F81-D177-4AE3-A71F-0E8E4B71EB0C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FAF7A-0715-46B5-8F7B-B531AF96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651FE-4013-4A7A-9485-E508BE82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0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7CB72-E90B-4EF9-A98F-6436A52E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A20C7-B0FE-4E2F-9617-49408D5A6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88999-B44F-4D89-9EF8-B4FE901A1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80F81-D177-4AE3-A71F-0E8E4B71EB0C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95ECB-190A-4213-B091-471C14491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CD1A9-5924-436A-BA04-1F58C3762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2481-3C89-4736-91B7-7B6AA0F3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6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4C62-91D2-4882-AD09-5E7395E73EB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CF2A4-5202-43B2-9B35-08697FFDC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7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3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2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0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8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e-therapy/" TargetMode="External"/><Relationship Id="rId13" Type="http://schemas.openxmlformats.org/officeDocument/2006/relationships/hyperlink" Target="https://www.youtube.com/@ElectronicTherapy" TargetMode="External"/><Relationship Id="rId18" Type="http://schemas.openxmlformats.org/officeDocument/2006/relationships/hyperlink" Target="https://electronic-therapy.com/resource-library/" TargetMode="External"/><Relationship Id="rId3" Type="http://schemas.openxmlformats.org/officeDocument/2006/relationships/hyperlink" Target="https://www.facebook.com/ETherapyServices/" TargetMode="External"/><Relationship Id="rId7" Type="http://schemas.openxmlformats.org/officeDocument/2006/relationships/hyperlink" Target="https://www.pinterest.com/ETherapyExperts/_created/" TargetMode="External"/><Relationship Id="rId12" Type="http://schemas.openxmlformats.org/officeDocument/2006/relationships/hyperlink" Target="https://electronic-therapy.com/refer-a-friend/" TargetMode="External"/><Relationship Id="rId17" Type="http://schemas.openxmlformats.org/officeDocument/2006/relationships/hyperlink" Target="https://electronic-therapy.com/blog/" TargetMode="External"/><Relationship Id="rId2" Type="http://schemas.openxmlformats.org/officeDocument/2006/relationships/image" Target="../media/image25.png"/><Relationship Id="rId16" Type="http://schemas.openxmlformats.org/officeDocument/2006/relationships/hyperlink" Target="https://electronic-therapy.com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mobile.twitter.com/etherapyexperts" TargetMode="External"/><Relationship Id="rId11" Type="http://schemas.openxmlformats.org/officeDocument/2006/relationships/hyperlink" Target="https://electronic-therapy.com/apply/" TargetMode="External"/><Relationship Id="rId5" Type="http://schemas.openxmlformats.org/officeDocument/2006/relationships/hyperlink" Target="https://www.instagram.com/etherapyexperts/?hl=en" TargetMode="External"/><Relationship Id="rId15" Type="http://schemas.openxmlformats.org/officeDocument/2006/relationships/hyperlink" Target="https://x.com/etherapyexperts" TargetMode="External"/><Relationship Id="rId10" Type="http://schemas.openxmlformats.org/officeDocument/2006/relationships/hyperlink" Target="https://www.electronic-therapy.com/blog/" TargetMode="External"/><Relationship Id="rId4" Type="http://schemas.openxmlformats.org/officeDocument/2006/relationships/hyperlink" Target="https://www.youtube.com/channel/UCqkrN7ZyKn-86BGJja1H4tQ" TargetMode="External"/><Relationship Id="rId9" Type="http://schemas.openxmlformats.org/officeDocument/2006/relationships/hyperlink" Target="https://www.electronic-therapy.com/" TargetMode="External"/><Relationship Id="rId14" Type="http://schemas.openxmlformats.org/officeDocument/2006/relationships/hyperlink" Target="https://www.instagram.com/etherapyexper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chrome-remote-desktop/inomeogfingihgjfjlpeplalcfajhga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74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ow: Pentagon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9BD090-2DAA-4538-A245-A394E5EDC490}"/>
              </a:ext>
            </a:extLst>
          </p:cNvPr>
          <p:cNvSpPr/>
          <p:nvPr/>
        </p:nvSpPr>
        <p:spPr>
          <a:xfrm>
            <a:off x="10802627" y="6380860"/>
            <a:ext cx="963827" cy="296562"/>
          </a:xfrm>
          <a:prstGeom prst="homePlate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9767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hlinkClick r:id="rId3"/>
            <a:extLst>
              <a:ext uri="{FF2B5EF4-FFF2-40B4-BE49-F238E27FC236}">
                <a16:creationId xmlns:a16="http://schemas.microsoft.com/office/drawing/2014/main" id="{D5ACA9A8-2EB3-4B64-9911-A4F4B0AB922C}"/>
              </a:ext>
            </a:extLst>
          </p:cNvPr>
          <p:cNvSpPr/>
          <p:nvPr/>
        </p:nvSpPr>
        <p:spPr>
          <a:xfrm>
            <a:off x="4418760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Oval 5">
            <a:hlinkClick r:id="rId4"/>
            <a:extLst>
              <a:ext uri="{FF2B5EF4-FFF2-40B4-BE49-F238E27FC236}">
                <a16:creationId xmlns:a16="http://schemas.microsoft.com/office/drawing/2014/main" id="{6A649970-2389-4B87-80DA-CE81C2BE2970}"/>
              </a:ext>
            </a:extLst>
          </p:cNvPr>
          <p:cNvSpPr/>
          <p:nvPr/>
        </p:nvSpPr>
        <p:spPr>
          <a:xfrm>
            <a:off x="5006307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Oval 6">
            <a:hlinkClick r:id="rId5"/>
            <a:extLst>
              <a:ext uri="{FF2B5EF4-FFF2-40B4-BE49-F238E27FC236}">
                <a16:creationId xmlns:a16="http://schemas.microsoft.com/office/drawing/2014/main" id="{180B88DD-5287-4B81-B344-CF335D32434D}"/>
              </a:ext>
            </a:extLst>
          </p:cNvPr>
          <p:cNvSpPr/>
          <p:nvPr/>
        </p:nvSpPr>
        <p:spPr>
          <a:xfrm>
            <a:off x="5593854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Oval 7">
            <a:hlinkClick r:id="rId6"/>
            <a:extLst>
              <a:ext uri="{FF2B5EF4-FFF2-40B4-BE49-F238E27FC236}">
                <a16:creationId xmlns:a16="http://schemas.microsoft.com/office/drawing/2014/main" id="{A6DB949F-0178-48CF-B476-70B87CAA4224}"/>
              </a:ext>
            </a:extLst>
          </p:cNvPr>
          <p:cNvSpPr/>
          <p:nvPr/>
        </p:nvSpPr>
        <p:spPr>
          <a:xfrm>
            <a:off x="6181401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Oval 8">
            <a:hlinkClick r:id="rId7"/>
            <a:extLst>
              <a:ext uri="{FF2B5EF4-FFF2-40B4-BE49-F238E27FC236}">
                <a16:creationId xmlns:a16="http://schemas.microsoft.com/office/drawing/2014/main" id="{8463031F-3905-4728-9200-F8676735760E}"/>
              </a:ext>
            </a:extLst>
          </p:cNvPr>
          <p:cNvSpPr/>
          <p:nvPr/>
        </p:nvSpPr>
        <p:spPr>
          <a:xfrm>
            <a:off x="6768948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Oval 9">
            <a:hlinkClick r:id="rId8"/>
            <a:extLst>
              <a:ext uri="{FF2B5EF4-FFF2-40B4-BE49-F238E27FC236}">
                <a16:creationId xmlns:a16="http://schemas.microsoft.com/office/drawing/2014/main" id="{10BF6540-035F-4C6D-877A-68CC40CF5981}"/>
              </a:ext>
            </a:extLst>
          </p:cNvPr>
          <p:cNvSpPr/>
          <p:nvPr/>
        </p:nvSpPr>
        <p:spPr>
          <a:xfrm>
            <a:off x="7356493" y="6076108"/>
            <a:ext cx="452718" cy="451821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Rectangle 10">
            <a:hlinkClick r:id="rId9"/>
            <a:extLst>
              <a:ext uri="{FF2B5EF4-FFF2-40B4-BE49-F238E27FC236}">
                <a16:creationId xmlns:a16="http://schemas.microsoft.com/office/drawing/2014/main" id="{CEEC7CDE-E433-4468-B120-3842AD302698}"/>
              </a:ext>
            </a:extLst>
          </p:cNvPr>
          <p:cNvSpPr/>
          <p:nvPr/>
        </p:nvSpPr>
        <p:spPr>
          <a:xfrm>
            <a:off x="7717895" y="2481943"/>
            <a:ext cx="1052457" cy="2818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hlinkClick r:id="rId9"/>
            <a:extLst>
              <a:ext uri="{FF2B5EF4-FFF2-40B4-BE49-F238E27FC236}">
                <a16:creationId xmlns:a16="http://schemas.microsoft.com/office/drawing/2014/main" id="{D45FCBAD-A474-4B63-BB4C-5D3C95D7E3D2}"/>
              </a:ext>
            </a:extLst>
          </p:cNvPr>
          <p:cNvSpPr/>
          <p:nvPr/>
        </p:nvSpPr>
        <p:spPr>
          <a:xfrm>
            <a:off x="4993701" y="2231316"/>
            <a:ext cx="978946" cy="2506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Rectangle 12">
            <a:hlinkClick r:id="rId10"/>
            <a:extLst>
              <a:ext uri="{FF2B5EF4-FFF2-40B4-BE49-F238E27FC236}">
                <a16:creationId xmlns:a16="http://schemas.microsoft.com/office/drawing/2014/main" id="{67BBB3CD-56ED-4E1B-8933-F481D38E8A50}"/>
              </a:ext>
            </a:extLst>
          </p:cNvPr>
          <p:cNvSpPr/>
          <p:nvPr/>
        </p:nvSpPr>
        <p:spPr>
          <a:xfrm>
            <a:off x="6168795" y="2987935"/>
            <a:ext cx="903643" cy="2043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DAF209-EB03-9038-91B5-1C02459B86BC}"/>
              </a:ext>
            </a:extLst>
          </p:cNvPr>
          <p:cNvGrpSpPr/>
          <p:nvPr/>
        </p:nvGrpSpPr>
        <p:grpSpPr>
          <a:xfrm>
            <a:off x="253164" y="2622881"/>
            <a:ext cx="11438965" cy="4007223"/>
            <a:chOff x="322729" y="2617694"/>
            <a:chExt cx="11438965" cy="4007223"/>
          </a:xfrm>
        </p:grpSpPr>
        <p:sp>
          <p:nvSpPr>
            <p:cNvPr id="3" name="Rectangle: Rounded Corners 2">
              <a:hlinkClick r:id="rId11"/>
              <a:extLst>
                <a:ext uri="{FF2B5EF4-FFF2-40B4-BE49-F238E27FC236}">
                  <a16:creationId xmlns:a16="http://schemas.microsoft.com/office/drawing/2014/main" id="{D6E0DD4F-6454-F947-1721-F4DD9C2BCD0A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12"/>
              <a:extLst>
                <a:ext uri="{FF2B5EF4-FFF2-40B4-BE49-F238E27FC236}">
                  <a16:creationId xmlns:a16="http://schemas.microsoft.com/office/drawing/2014/main" id="{33ABAA53-866D-5A3A-2A85-0FCCD97A789F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hlinkClick r:id="rId3"/>
              <a:extLst>
                <a:ext uri="{FF2B5EF4-FFF2-40B4-BE49-F238E27FC236}">
                  <a16:creationId xmlns:a16="http://schemas.microsoft.com/office/drawing/2014/main" id="{1F4540D5-4B7C-2695-D318-056B33090881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hlinkClick r:id="rId13"/>
              <a:extLst>
                <a:ext uri="{FF2B5EF4-FFF2-40B4-BE49-F238E27FC236}">
                  <a16:creationId xmlns:a16="http://schemas.microsoft.com/office/drawing/2014/main" id="{22180AB2-8E4E-6AE3-8022-3BD352A28480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hlinkClick r:id="rId14"/>
              <a:extLst>
                <a:ext uri="{FF2B5EF4-FFF2-40B4-BE49-F238E27FC236}">
                  <a16:creationId xmlns:a16="http://schemas.microsoft.com/office/drawing/2014/main" id="{8FBDA967-DCB3-E8DE-C69E-F7880F993B8A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hlinkClick r:id="rId15"/>
              <a:extLst>
                <a:ext uri="{FF2B5EF4-FFF2-40B4-BE49-F238E27FC236}">
                  <a16:creationId xmlns:a16="http://schemas.microsoft.com/office/drawing/2014/main" id="{D1D60CCC-EC75-0950-76D5-449C6E351171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hlinkClick r:id="rId8"/>
              <a:extLst>
                <a:ext uri="{FF2B5EF4-FFF2-40B4-BE49-F238E27FC236}">
                  <a16:creationId xmlns:a16="http://schemas.microsoft.com/office/drawing/2014/main" id="{EE02AEF8-00F3-6D3A-A2AD-3EF4F7FF2397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hlinkClick r:id="rId16"/>
              <a:extLst>
                <a:ext uri="{FF2B5EF4-FFF2-40B4-BE49-F238E27FC236}">
                  <a16:creationId xmlns:a16="http://schemas.microsoft.com/office/drawing/2014/main" id="{22ECAE89-4D3F-258D-CE64-F0797CBD32F0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hlinkClick r:id="rId16"/>
              <a:extLst>
                <a:ext uri="{FF2B5EF4-FFF2-40B4-BE49-F238E27FC236}">
                  <a16:creationId xmlns:a16="http://schemas.microsoft.com/office/drawing/2014/main" id="{EC59FE77-0284-D7C8-6AFD-CF10DC194A09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hlinkClick r:id="rId17"/>
              <a:extLst>
                <a:ext uri="{FF2B5EF4-FFF2-40B4-BE49-F238E27FC236}">
                  <a16:creationId xmlns:a16="http://schemas.microsoft.com/office/drawing/2014/main" id="{BB1542FB-4917-94DD-90F3-334AB567FEA3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hlinkClick r:id="rId18"/>
              <a:extLst>
                <a:ext uri="{FF2B5EF4-FFF2-40B4-BE49-F238E27FC236}">
                  <a16:creationId xmlns:a16="http://schemas.microsoft.com/office/drawing/2014/main" id="{A4F3A5AC-1F71-292B-9215-72C17644BBEF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987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EC1148C-6B1F-4671-8822-10CCC9330ADF}"/>
              </a:ext>
            </a:extLst>
          </p:cNvPr>
          <p:cNvSpPr/>
          <p:nvPr/>
        </p:nvSpPr>
        <p:spPr>
          <a:xfrm>
            <a:off x="2026508" y="3429000"/>
            <a:ext cx="2792627" cy="364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4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okie 1">
            <a:extLst>
              <a:ext uri="{FF2B5EF4-FFF2-40B4-BE49-F238E27FC236}">
                <a16:creationId xmlns:a16="http://schemas.microsoft.com/office/drawing/2014/main" id="{88F593C8-2C05-4118-8ACC-640DB7392E91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cookie 5">
            <a:extLst>
              <a:ext uri="{FF2B5EF4-FFF2-40B4-BE49-F238E27FC236}">
                <a16:creationId xmlns:a16="http://schemas.microsoft.com/office/drawing/2014/main" id="{E3E98742-C941-443D-AFE2-594C4EA674DD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cookie 5">
            <a:extLst>
              <a:ext uri="{FF2B5EF4-FFF2-40B4-BE49-F238E27FC236}">
                <a16:creationId xmlns:a16="http://schemas.microsoft.com/office/drawing/2014/main" id="{D2BB25D4-9C57-427B-9C1C-C20248A56B44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9" name="Front 6">
            <a:extLst>
              <a:ext uri="{FF2B5EF4-FFF2-40B4-BE49-F238E27FC236}">
                <a16:creationId xmlns:a16="http://schemas.microsoft.com/office/drawing/2014/main" id="{40200DF5-52B9-4DCB-AE90-B2D057BB907D}"/>
              </a:ext>
            </a:extLst>
          </p:cNvPr>
          <p:cNvSpPr/>
          <p:nvPr/>
        </p:nvSpPr>
        <p:spPr>
          <a:xfrm>
            <a:off x="443274" y="3966519"/>
            <a:ext cx="2103120" cy="209842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1" name="Front 8">
            <a:extLst>
              <a:ext uri="{FF2B5EF4-FFF2-40B4-BE49-F238E27FC236}">
                <a16:creationId xmlns:a16="http://schemas.microsoft.com/office/drawing/2014/main" id="{88A22C3E-9755-4F45-98EB-4E1D3D530D94}"/>
              </a:ext>
            </a:extLst>
          </p:cNvPr>
          <p:cNvSpPr/>
          <p:nvPr/>
        </p:nvSpPr>
        <p:spPr>
          <a:xfrm>
            <a:off x="5062168" y="3966518"/>
            <a:ext cx="2103120" cy="209842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3" name="Front 10">
            <a:extLst>
              <a:ext uri="{FF2B5EF4-FFF2-40B4-BE49-F238E27FC236}">
                <a16:creationId xmlns:a16="http://schemas.microsoft.com/office/drawing/2014/main" id="{A8858E7F-8C97-4FC2-8788-B139AE76C2D6}"/>
              </a:ext>
            </a:extLst>
          </p:cNvPr>
          <p:cNvSpPr/>
          <p:nvPr/>
        </p:nvSpPr>
        <p:spPr>
          <a:xfrm>
            <a:off x="9663334" y="3966517"/>
            <a:ext cx="2103120" cy="209842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6" name="Arrow: Pentagon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9BD090-2DAA-4538-A245-A394E5EDC490}"/>
              </a:ext>
            </a:extLst>
          </p:cNvPr>
          <p:cNvSpPr/>
          <p:nvPr/>
        </p:nvSpPr>
        <p:spPr>
          <a:xfrm>
            <a:off x="10802627" y="6380860"/>
            <a:ext cx="963827" cy="296562"/>
          </a:xfrm>
          <a:prstGeom prst="homePlate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0415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ow: Pentagon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9BD090-2DAA-4538-A245-A394E5EDC490}"/>
              </a:ext>
            </a:extLst>
          </p:cNvPr>
          <p:cNvSpPr/>
          <p:nvPr/>
        </p:nvSpPr>
        <p:spPr>
          <a:xfrm>
            <a:off x="10802627" y="6380860"/>
            <a:ext cx="963827" cy="296562"/>
          </a:xfrm>
          <a:prstGeom prst="homePlate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276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okie 1">
            <a:extLst>
              <a:ext uri="{FF2B5EF4-FFF2-40B4-BE49-F238E27FC236}">
                <a16:creationId xmlns:a16="http://schemas.microsoft.com/office/drawing/2014/main" id="{88F593C8-2C05-4118-8ACC-640DB7392E91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cookie 5">
            <a:extLst>
              <a:ext uri="{FF2B5EF4-FFF2-40B4-BE49-F238E27FC236}">
                <a16:creationId xmlns:a16="http://schemas.microsoft.com/office/drawing/2014/main" id="{E3E98742-C941-443D-AFE2-594C4EA674DD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cookie 5">
            <a:extLst>
              <a:ext uri="{FF2B5EF4-FFF2-40B4-BE49-F238E27FC236}">
                <a16:creationId xmlns:a16="http://schemas.microsoft.com/office/drawing/2014/main" id="{D2BB25D4-9C57-427B-9C1C-C20248A56B44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9" name="Front 6">
            <a:extLst>
              <a:ext uri="{FF2B5EF4-FFF2-40B4-BE49-F238E27FC236}">
                <a16:creationId xmlns:a16="http://schemas.microsoft.com/office/drawing/2014/main" id="{40200DF5-52B9-4DCB-AE90-B2D057BB907D}"/>
              </a:ext>
            </a:extLst>
          </p:cNvPr>
          <p:cNvSpPr/>
          <p:nvPr/>
        </p:nvSpPr>
        <p:spPr>
          <a:xfrm>
            <a:off x="443274" y="3966519"/>
            <a:ext cx="2103120" cy="209842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1" name="Front 8">
            <a:extLst>
              <a:ext uri="{FF2B5EF4-FFF2-40B4-BE49-F238E27FC236}">
                <a16:creationId xmlns:a16="http://schemas.microsoft.com/office/drawing/2014/main" id="{88A22C3E-9755-4F45-98EB-4E1D3D530D94}"/>
              </a:ext>
            </a:extLst>
          </p:cNvPr>
          <p:cNvSpPr/>
          <p:nvPr/>
        </p:nvSpPr>
        <p:spPr>
          <a:xfrm>
            <a:off x="5062168" y="3966516"/>
            <a:ext cx="2103120" cy="209842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3" name="Front 10">
            <a:extLst>
              <a:ext uri="{FF2B5EF4-FFF2-40B4-BE49-F238E27FC236}">
                <a16:creationId xmlns:a16="http://schemas.microsoft.com/office/drawing/2014/main" id="{A8858E7F-8C97-4FC2-8788-B139AE76C2D6}"/>
              </a:ext>
            </a:extLst>
          </p:cNvPr>
          <p:cNvSpPr/>
          <p:nvPr/>
        </p:nvSpPr>
        <p:spPr>
          <a:xfrm>
            <a:off x="9645606" y="3966515"/>
            <a:ext cx="2103120" cy="209842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6" name="Arrow: Pentagon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9BD090-2DAA-4538-A245-A394E5EDC490}"/>
              </a:ext>
            </a:extLst>
          </p:cNvPr>
          <p:cNvSpPr/>
          <p:nvPr/>
        </p:nvSpPr>
        <p:spPr>
          <a:xfrm>
            <a:off x="10802627" y="6380860"/>
            <a:ext cx="963827" cy="296562"/>
          </a:xfrm>
          <a:prstGeom prst="homePlate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2882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ow: Pentagon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9BD090-2DAA-4538-A245-A394E5EDC490}"/>
              </a:ext>
            </a:extLst>
          </p:cNvPr>
          <p:cNvSpPr/>
          <p:nvPr/>
        </p:nvSpPr>
        <p:spPr>
          <a:xfrm>
            <a:off x="10802627" y="6380860"/>
            <a:ext cx="963827" cy="296562"/>
          </a:xfrm>
          <a:prstGeom prst="homePlate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717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okie 1">
            <a:extLst>
              <a:ext uri="{FF2B5EF4-FFF2-40B4-BE49-F238E27FC236}">
                <a16:creationId xmlns:a16="http://schemas.microsoft.com/office/drawing/2014/main" id="{88F593C8-2C05-4118-8ACC-640DB7392E91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cookie 5">
            <a:extLst>
              <a:ext uri="{FF2B5EF4-FFF2-40B4-BE49-F238E27FC236}">
                <a16:creationId xmlns:a16="http://schemas.microsoft.com/office/drawing/2014/main" id="{E3E98742-C941-443D-AFE2-594C4EA674DD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cookie 5">
            <a:extLst>
              <a:ext uri="{FF2B5EF4-FFF2-40B4-BE49-F238E27FC236}">
                <a16:creationId xmlns:a16="http://schemas.microsoft.com/office/drawing/2014/main" id="{D2BB25D4-9C57-427B-9C1C-C20248A56B44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9" name="Front 6">
            <a:extLst>
              <a:ext uri="{FF2B5EF4-FFF2-40B4-BE49-F238E27FC236}">
                <a16:creationId xmlns:a16="http://schemas.microsoft.com/office/drawing/2014/main" id="{40200DF5-52B9-4DCB-AE90-B2D057BB907D}"/>
              </a:ext>
            </a:extLst>
          </p:cNvPr>
          <p:cNvSpPr/>
          <p:nvPr/>
        </p:nvSpPr>
        <p:spPr>
          <a:xfrm>
            <a:off x="443274" y="3974124"/>
            <a:ext cx="2103120" cy="209842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1" name="Front 8">
            <a:extLst>
              <a:ext uri="{FF2B5EF4-FFF2-40B4-BE49-F238E27FC236}">
                <a16:creationId xmlns:a16="http://schemas.microsoft.com/office/drawing/2014/main" id="{88A22C3E-9755-4F45-98EB-4E1D3D530D94}"/>
              </a:ext>
            </a:extLst>
          </p:cNvPr>
          <p:cNvSpPr/>
          <p:nvPr/>
        </p:nvSpPr>
        <p:spPr>
          <a:xfrm>
            <a:off x="5079896" y="3966516"/>
            <a:ext cx="2103120" cy="209842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3" name="Front 10">
            <a:extLst>
              <a:ext uri="{FF2B5EF4-FFF2-40B4-BE49-F238E27FC236}">
                <a16:creationId xmlns:a16="http://schemas.microsoft.com/office/drawing/2014/main" id="{A8858E7F-8C97-4FC2-8788-B139AE76C2D6}"/>
              </a:ext>
            </a:extLst>
          </p:cNvPr>
          <p:cNvSpPr/>
          <p:nvPr/>
        </p:nvSpPr>
        <p:spPr>
          <a:xfrm>
            <a:off x="9681062" y="3966517"/>
            <a:ext cx="2103120" cy="209842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6" name="Arrow: Pentagon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9BD090-2DAA-4538-A245-A394E5EDC490}"/>
              </a:ext>
            </a:extLst>
          </p:cNvPr>
          <p:cNvSpPr/>
          <p:nvPr/>
        </p:nvSpPr>
        <p:spPr>
          <a:xfrm>
            <a:off x="10802627" y="6380860"/>
            <a:ext cx="963827" cy="296562"/>
          </a:xfrm>
          <a:prstGeom prst="homePlate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304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ow: Pentagon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9BD090-2DAA-4538-A245-A394E5EDC490}"/>
              </a:ext>
            </a:extLst>
          </p:cNvPr>
          <p:cNvSpPr/>
          <p:nvPr/>
        </p:nvSpPr>
        <p:spPr>
          <a:xfrm>
            <a:off x="10802627" y="6380860"/>
            <a:ext cx="963827" cy="296562"/>
          </a:xfrm>
          <a:prstGeom prst="homePlate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8314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okie 1">
            <a:extLst>
              <a:ext uri="{FF2B5EF4-FFF2-40B4-BE49-F238E27FC236}">
                <a16:creationId xmlns:a16="http://schemas.microsoft.com/office/drawing/2014/main" id="{88F593C8-2C05-4118-8ACC-640DB7392E91}"/>
              </a:ext>
            </a:extLst>
          </p:cNvPr>
          <p:cNvSpPr/>
          <p:nvPr/>
        </p:nvSpPr>
        <p:spPr>
          <a:xfrm>
            <a:off x="425546" y="3974124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cookie 5">
            <a:extLst>
              <a:ext uri="{FF2B5EF4-FFF2-40B4-BE49-F238E27FC236}">
                <a16:creationId xmlns:a16="http://schemas.microsoft.com/office/drawing/2014/main" id="{E3E98742-C941-443D-AFE2-594C4EA674DD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3" name="cookie 5">
            <a:extLst>
              <a:ext uri="{FF2B5EF4-FFF2-40B4-BE49-F238E27FC236}">
                <a16:creationId xmlns:a16="http://schemas.microsoft.com/office/drawing/2014/main" id="{D2BB25D4-9C57-427B-9C1C-C20248A56B44}"/>
              </a:ext>
            </a:extLst>
          </p:cNvPr>
          <p:cNvSpPr/>
          <p:nvPr/>
        </p:nvSpPr>
        <p:spPr>
          <a:xfrm>
            <a:off x="9663334" y="3974124"/>
            <a:ext cx="2103120" cy="209842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9" name="Front 6">
            <a:extLst>
              <a:ext uri="{FF2B5EF4-FFF2-40B4-BE49-F238E27FC236}">
                <a16:creationId xmlns:a16="http://schemas.microsoft.com/office/drawing/2014/main" id="{40200DF5-52B9-4DCB-AE90-B2D057BB907D}"/>
              </a:ext>
            </a:extLst>
          </p:cNvPr>
          <p:cNvSpPr/>
          <p:nvPr/>
        </p:nvSpPr>
        <p:spPr>
          <a:xfrm>
            <a:off x="443274" y="3966519"/>
            <a:ext cx="2103120" cy="209842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1" name="Front 8">
            <a:extLst>
              <a:ext uri="{FF2B5EF4-FFF2-40B4-BE49-F238E27FC236}">
                <a16:creationId xmlns:a16="http://schemas.microsoft.com/office/drawing/2014/main" id="{88A22C3E-9755-4F45-98EB-4E1D3D530D94}"/>
              </a:ext>
            </a:extLst>
          </p:cNvPr>
          <p:cNvSpPr/>
          <p:nvPr/>
        </p:nvSpPr>
        <p:spPr>
          <a:xfrm>
            <a:off x="5044440" y="3974124"/>
            <a:ext cx="2103120" cy="209842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3" name="Front 10">
            <a:extLst>
              <a:ext uri="{FF2B5EF4-FFF2-40B4-BE49-F238E27FC236}">
                <a16:creationId xmlns:a16="http://schemas.microsoft.com/office/drawing/2014/main" id="{A8858E7F-8C97-4FC2-8788-B139AE76C2D6}"/>
              </a:ext>
            </a:extLst>
          </p:cNvPr>
          <p:cNvSpPr/>
          <p:nvPr/>
        </p:nvSpPr>
        <p:spPr>
          <a:xfrm>
            <a:off x="9645606" y="3974124"/>
            <a:ext cx="2103120" cy="209842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6" name="Arrow: Pentagon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59BD090-2DAA-4538-A245-A394E5EDC490}"/>
              </a:ext>
            </a:extLst>
          </p:cNvPr>
          <p:cNvSpPr/>
          <p:nvPr/>
        </p:nvSpPr>
        <p:spPr>
          <a:xfrm>
            <a:off x="10802627" y="6380860"/>
            <a:ext cx="963827" cy="296562"/>
          </a:xfrm>
          <a:prstGeom prst="homePlate">
            <a:avLst/>
          </a:prstGeom>
          <a:solidFill>
            <a:srgbClr val="8DCA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24788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1C0623-0E6A-49F6-96AF-04622414BD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A23ED6-1B39-49B9-9254-9219D11D24C3}"/>
</file>

<file path=customXml/itemProps3.xml><?xml version="1.0" encoding="utf-8"?>
<ds:datastoreItem xmlns:ds="http://schemas.openxmlformats.org/officeDocument/2006/customXml" ds:itemID="{EAD79CDD-64AF-4592-8B58-F7C1C9DFE4C4}">
  <ds:schemaRefs>
    <ds:schemaRef ds:uri="http://schemas.microsoft.com/office/2006/metadata/properties"/>
    <ds:schemaRef ds:uri="http://schemas.microsoft.com/office/infopath/2007/PartnerControls"/>
    <ds:schemaRef ds:uri="c5ef550f-d635-4e22-93b5-48e7c95bef96"/>
    <ds:schemaRef ds:uri="31d5118b-f9a2-40c1-b700-46b1e174dc9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8</Words>
  <Application>Microsoft Office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 the Cookies!</dc:title>
  <dc:creator>Diana Martin</dc:creator>
  <cp:lastModifiedBy>Meghan Littlejohn</cp:lastModifiedBy>
  <cp:revision>25</cp:revision>
  <dcterms:created xsi:type="dcterms:W3CDTF">2021-10-20T15:01:56Z</dcterms:created>
  <dcterms:modified xsi:type="dcterms:W3CDTF">2025-07-23T20:27:21Z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