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9"/>
  </p:notesMasterIdLst>
  <p:sldIdLst>
    <p:sldId id="256" r:id="rId5"/>
    <p:sldId id="257" r:id="rId6"/>
    <p:sldId id="258" r:id="rId7"/>
    <p:sldId id="259" r:id="rId8"/>
  </p:sldIdLst>
  <p:sldSz cx="9144000" cy="5143500" type="screen16x9"/>
  <p:notesSz cx="6858000" cy="9144000"/>
  <p:embeddedFontLst>
    <p:embeddedFont>
      <p:font typeface="Roboto" pitchFamily="2" charset="0"/>
      <p:regular r:id="rId10"/>
      <p:bold r:id="rId11"/>
      <p:italic r:id="rId12"/>
      <p:boldItalic r:id="rId13"/>
    </p:embeddedFont>
    <p:embeddedFont>
      <p:font typeface="Roboto Light" panose="02000000000000000000" pitchFamily="2" charset="0"/>
      <p:regular r:id="rId14"/>
      <p:bold r:id="rId15"/>
      <p:italic r:id="rId16"/>
      <p:boldItalic r:id="rId17"/>
    </p:embeddedFont>
    <p:embeddedFont>
      <p:font typeface="Roboto Slab" pitchFamily="2" charset="0"/>
      <p:regular r:id="rId18"/>
      <p:bold r:id="rId19"/>
    </p:embeddedFont>
    <p:embeddedFont>
      <p:font typeface="Roboto Slab Medium" pitchFamily="2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32034-4DB0-4440-86F3-50C02BF2AFF4}" v="13" dt="2025-08-20T18:30:34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8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Littlejohn" userId="2409a724-fb50-4bc2-84be-2261c21a1817" providerId="ADAL" clId="{2CD32034-4DB0-4440-86F3-50C02BF2AFF4}"/>
    <pc:docChg chg="undo custSel modSld">
      <pc:chgData name="Meghan Littlejohn" userId="2409a724-fb50-4bc2-84be-2261c21a1817" providerId="ADAL" clId="{2CD32034-4DB0-4440-86F3-50C02BF2AFF4}" dt="2025-08-20T18:31:27.756" v="66" actId="1076"/>
      <pc:docMkLst>
        <pc:docMk/>
      </pc:docMkLst>
      <pc:sldChg chg="setBg modNotes">
        <pc:chgData name="Meghan Littlejohn" userId="2409a724-fb50-4bc2-84be-2261c21a1817" providerId="ADAL" clId="{2CD32034-4DB0-4440-86F3-50C02BF2AFF4}" dt="2025-08-20T18:24:53.531" v="21"/>
        <pc:sldMkLst>
          <pc:docMk/>
          <pc:sldMk cId="0" sldId="256"/>
        </pc:sldMkLst>
      </pc:sldChg>
      <pc:sldChg chg="addSp delSp modSp mod setBg">
        <pc:chgData name="Meghan Littlejohn" userId="2409a724-fb50-4bc2-84be-2261c21a1817" providerId="ADAL" clId="{2CD32034-4DB0-4440-86F3-50C02BF2AFF4}" dt="2025-08-20T18:28:55.193" v="44"/>
        <pc:sldMkLst>
          <pc:docMk/>
          <pc:sldMk cId="0" sldId="257"/>
        </pc:sldMkLst>
        <pc:spChg chg="add del mod">
          <ac:chgData name="Meghan Littlejohn" userId="2409a724-fb50-4bc2-84be-2261c21a1817" providerId="ADAL" clId="{2CD32034-4DB0-4440-86F3-50C02BF2AFF4}" dt="2025-08-20T18:25:16.259" v="25" actId="478"/>
          <ac:spMkLst>
            <pc:docMk/>
            <pc:sldMk cId="0" sldId="257"/>
            <ac:spMk id="3" creationId="{2CAF8DCC-34B3-A336-3C2D-9FC717DC0FAA}"/>
          </ac:spMkLst>
        </pc:spChg>
        <pc:spChg chg="add del mod">
          <ac:chgData name="Meghan Littlejohn" userId="2409a724-fb50-4bc2-84be-2261c21a1817" providerId="ADAL" clId="{2CD32034-4DB0-4440-86F3-50C02BF2AFF4}" dt="2025-08-20T18:25:18.869" v="27" actId="478"/>
          <ac:spMkLst>
            <pc:docMk/>
            <pc:sldMk cId="0" sldId="257"/>
            <ac:spMk id="5" creationId="{EC225589-69B2-22DC-4BEA-0F1EB5E01EE7}"/>
          </ac:spMkLst>
        </pc:spChg>
        <pc:spChg chg="add mod">
          <ac:chgData name="Meghan Littlejohn" userId="2409a724-fb50-4bc2-84be-2261c21a1817" providerId="ADAL" clId="{2CD32034-4DB0-4440-86F3-50C02BF2AFF4}" dt="2025-08-20T18:28:55.193" v="44"/>
          <ac:spMkLst>
            <pc:docMk/>
            <pc:sldMk cId="0" sldId="257"/>
            <ac:spMk id="6" creationId="{41683437-9847-9A9F-4D87-20950EE60C9F}"/>
          </ac:spMkLst>
        </pc:spChg>
        <pc:spChg chg="del">
          <ac:chgData name="Meghan Littlejohn" userId="2409a724-fb50-4bc2-84be-2261c21a1817" providerId="ADAL" clId="{2CD32034-4DB0-4440-86F3-50C02BF2AFF4}" dt="2025-08-20T18:25:16.259" v="25" actId="478"/>
          <ac:spMkLst>
            <pc:docMk/>
            <pc:sldMk cId="0" sldId="257"/>
            <ac:spMk id="64" creationId="{00000000-0000-0000-0000-000000000000}"/>
          </ac:spMkLst>
        </pc:spChg>
        <pc:spChg chg="del mod">
          <ac:chgData name="Meghan Littlejohn" userId="2409a724-fb50-4bc2-84be-2261c21a1817" providerId="ADAL" clId="{2CD32034-4DB0-4440-86F3-50C02BF2AFF4}" dt="2025-08-20T18:25:12.418" v="24" actId="478"/>
          <ac:spMkLst>
            <pc:docMk/>
            <pc:sldMk cId="0" sldId="257"/>
            <ac:spMk id="65" creationId="{00000000-0000-0000-0000-000000000000}"/>
          </ac:spMkLst>
        </pc:spChg>
      </pc:sldChg>
      <pc:sldChg chg="addSp delSp modSp mod">
        <pc:chgData name="Meghan Littlejohn" userId="2409a724-fb50-4bc2-84be-2261c21a1817" providerId="ADAL" clId="{2CD32034-4DB0-4440-86F3-50C02BF2AFF4}" dt="2025-08-20T18:31:27.756" v="66" actId="1076"/>
        <pc:sldMkLst>
          <pc:docMk/>
          <pc:sldMk cId="0" sldId="258"/>
        </pc:sldMkLst>
        <pc:spChg chg="mod">
          <ac:chgData name="Meghan Littlejohn" userId="2409a724-fb50-4bc2-84be-2261c21a1817" providerId="ADAL" clId="{2CD32034-4DB0-4440-86F3-50C02BF2AFF4}" dt="2025-08-20T18:30:58.184" v="59" actId="1076"/>
          <ac:spMkLst>
            <pc:docMk/>
            <pc:sldMk cId="0" sldId="258"/>
            <ac:spMk id="92" creationId="{00000000-0000-0000-0000-000000000000}"/>
          </ac:spMkLst>
        </pc:spChg>
        <pc:picChg chg="add mod modCrop">
          <ac:chgData name="Meghan Littlejohn" userId="2409a724-fb50-4bc2-84be-2261c21a1817" providerId="ADAL" clId="{2CD32034-4DB0-4440-86F3-50C02BF2AFF4}" dt="2025-08-20T18:31:11.673" v="62" actId="1076"/>
          <ac:picMkLst>
            <pc:docMk/>
            <pc:sldMk cId="0" sldId="258"/>
            <ac:picMk id="3" creationId="{87A8C1C0-4472-C9DF-E1BE-476EAF6BCC74}"/>
          </ac:picMkLst>
        </pc:picChg>
        <pc:picChg chg="add mod">
          <ac:chgData name="Meghan Littlejohn" userId="2409a724-fb50-4bc2-84be-2261c21a1817" providerId="ADAL" clId="{2CD32034-4DB0-4440-86F3-50C02BF2AFF4}" dt="2025-08-20T18:30:47.242" v="55" actId="1076"/>
          <ac:picMkLst>
            <pc:docMk/>
            <pc:sldMk cId="0" sldId="258"/>
            <ac:picMk id="5" creationId="{5C8930D9-D005-4F06-5A3F-11933A7FD6AC}"/>
          </ac:picMkLst>
        </pc:picChg>
        <pc:picChg chg="mod">
          <ac:chgData name="Meghan Littlejohn" userId="2409a724-fb50-4bc2-84be-2261c21a1817" providerId="ADAL" clId="{2CD32034-4DB0-4440-86F3-50C02BF2AFF4}" dt="2025-08-20T18:30:52.023" v="57" actId="1076"/>
          <ac:picMkLst>
            <pc:docMk/>
            <pc:sldMk cId="0" sldId="258"/>
            <ac:picMk id="75" creationId="{00000000-0000-0000-0000-000000000000}"/>
          </ac:picMkLst>
        </pc:picChg>
        <pc:picChg chg="mod">
          <ac:chgData name="Meghan Littlejohn" userId="2409a724-fb50-4bc2-84be-2261c21a1817" providerId="ADAL" clId="{2CD32034-4DB0-4440-86F3-50C02BF2AFF4}" dt="2025-08-20T18:31:16.775" v="64" actId="14100"/>
          <ac:picMkLst>
            <pc:docMk/>
            <pc:sldMk cId="0" sldId="258"/>
            <ac:picMk id="80" creationId="{00000000-0000-0000-0000-000000000000}"/>
          </ac:picMkLst>
        </pc:picChg>
        <pc:picChg chg="mod">
          <ac:chgData name="Meghan Littlejohn" userId="2409a724-fb50-4bc2-84be-2261c21a1817" providerId="ADAL" clId="{2CD32034-4DB0-4440-86F3-50C02BF2AFF4}" dt="2025-08-20T18:31:27.756" v="66" actId="1076"/>
          <ac:picMkLst>
            <pc:docMk/>
            <pc:sldMk cId="0" sldId="258"/>
            <ac:picMk id="84" creationId="{00000000-0000-0000-0000-000000000000}"/>
          </ac:picMkLst>
        </pc:picChg>
        <pc:picChg chg="add del mod">
          <ac:chgData name="Meghan Littlejohn" userId="2409a724-fb50-4bc2-84be-2261c21a1817" providerId="ADAL" clId="{2CD32034-4DB0-4440-86F3-50C02BF2AFF4}" dt="2025-08-20T18:30:11.542" v="47" actId="3626"/>
          <ac:picMkLst>
            <pc:docMk/>
            <pc:sldMk cId="0" sldId="258"/>
            <ac:picMk id="90" creationId="{00000000-0000-0000-0000-000000000000}"/>
          </ac:picMkLst>
        </pc:picChg>
        <pc:picChg chg="del">
          <ac:chgData name="Meghan Littlejohn" userId="2409a724-fb50-4bc2-84be-2261c21a1817" providerId="ADAL" clId="{2CD32034-4DB0-4440-86F3-50C02BF2AFF4}" dt="2025-08-20T18:12:43.934" v="0" actId="478"/>
          <ac:picMkLst>
            <pc:docMk/>
            <pc:sldMk cId="0" sldId="258"/>
            <ac:picMk id="93" creationId="{00000000-0000-0000-0000-000000000000}"/>
          </ac:picMkLst>
        </pc:picChg>
      </pc:sldChg>
      <pc:sldChg chg="addSp modSp mod setBg modNotes">
        <pc:chgData name="Meghan Littlejohn" userId="2409a724-fb50-4bc2-84be-2261c21a1817" providerId="ADAL" clId="{2CD32034-4DB0-4440-86F3-50C02BF2AFF4}" dt="2025-08-20T18:26:17.015" v="39" actId="14100"/>
        <pc:sldMkLst>
          <pc:docMk/>
          <pc:sldMk cId="0" sldId="259"/>
        </pc:sldMkLst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3" creationId="{9367E2F8-FE6C-35B8-4E7C-7F52605AED13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4" creationId="{999D4C42-23B1-449A-BAE5-6A1D9DF01C36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5" creationId="{69BDC96B-BB19-554E-B023-251FC086EAFD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6" creationId="{26A23839-04FA-3444-19DF-63833AADDBAF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7" creationId="{93FFD6F4-2B15-FAE9-7D43-FE609179CC21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8" creationId="{FD109E81-AFC7-A13B-0A57-9237266933FD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10" creationId="{66756713-968C-1FAB-F92F-6203A08E14F6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11" creationId="{14B33AB0-2E80-317E-7490-0A1503C19C62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12" creationId="{36792B91-16D8-1E49-C8FB-D6E5C1586001}"/>
          </ac:spMkLst>
        </pc:spChg>
        <pc:spChg chg="mod">
          <ac:chgData name="Meghan Littlejohn" userId="2409a724-fb50-4bc2-84be-2261c21a1817" providerId="ADAL" clId="{2CD32034-4DB0-4440-86F3-50C02BF2AFF4}" dt="2025-08-20T18:25:39.158" v="30"/>
          <ac:spMkLst>
            <pc:docMk/>
            <pc:sldMk cId="0" sldId="259"/>
            <ac:spMk id="13" creationId="{EF14CE19-56E2-0A6B-05F5-96AB775F09E4}"/>
          </ac:spMkLst>
        </pc:spChg>
        <pc:grpChg chg="mod">
          <ac:chgData name="Meghan Littlejohn" userId="2409a724-fb50-4bc2-84be-2261c21a1817" providerId="ADAL" clId="{2CD32034-4DB0-4440-86F3-50C02BF2AFF4}" dt="2025-08-20T18:26:17.015" v="39" actId="14100"/>
          <ac:grpSpMkLst>
            <pc:docMk/>
            <pc:sldMk cId="0" sldId="259"/>
            <ac:grpSpMk id="2" creationId="{A2F8FD7B-EAA0-1127-F467-166FF4DDA686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27a4528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27a4528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27a45283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27a45283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27a4527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27a4527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electronic-therapy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- 1 column ">
  <p:cSld name="CUSTOM_3_2_2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53375" y="952375"/>
            <a:ext cx="8540100" cy="3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▸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▸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○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■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○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Roboto Light"/>
              <a:buChar char="◌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6704308" y="4623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0775"/>
            <a:ext cx="5862551" cy="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53375" y="203375"/>
            <a:ext cx="7111500" cy="4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 Slab Medium"/>
              <a:buNone/>
              <a:defRPr>
                <a:solidFill>
                  <a:schemeClr val="dk2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>
            <a:hlinkClick r:id="rId4"/>
          </p:cNvPr>
          <p:cNvSpPr/>
          <p:nvPr/>
        </p:nvSpPr>
        <p:spPr>
          <a:xfrm>
            <a:off x="409575" y="4676775"/>
            <a:ext cx="1981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rovider-resources.electronic-therapy.com/BacktoSchool/E-Therapy_Home_and_School_Communication_Log.xls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me-speech-home.com/speech-therapy-word-lists.html" TargetMode="External"/><Relationship Id="rId13" Type="http://schemas.openxmlformats.org/officeDocument/2006/relationships/hyperlink" Target="https://www.highlightskids.com/games" TargetMode="Externa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image" Target="../media/image5.png"/><Relationship Id="rId21" Type="http://schemas.openxmlformats.org/officeDocument/2006/relationships/hyperlink" Target="https://storylineonline.net/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hyperlink" Target="https://www.quia.com/shared/speech_therapy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s://www.abcya.com/" TargetMode="External"/><Relationship Id="rId24" Type="http://schemas.openxmlformats.org/officeDocument/2006/relationships/image" Target="../media/image20.png"/><Relationship Id="rId32" Type="http://schemas.openxmlformats.org/officeDocument/2006/relationships/image" Target="../media/image25.jp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hyperlink" Target="https://kids.nationalgeographic.com/games" TargetMode="External"/><Relationship Id="rId28" Type="http://schemas.openxmlformats.org/officeDocument/2006/relationships/hyperlink" Target="https://explore.org/livecams" TargetMode="External"/><Relationship Id="rId10" Type="http://schemas.openxmlformats.org/officeDocument/2006/relationships/image" Target="../media/image11.png"/><Relationship Id="rId19" Type="http://schemas.openxmlformats.org/officeDocument/2006/relationships/hyperlink" Target="https://kahoot.com/?utm_name=controller_app&amp;utm_source=controller&amp;utm_campaign=controller_app&amp;utm_medium=link" TargetMode="External"/><Relationship Id="rId31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openxmlformats.org/officeDocument/2006/relationships/hyperlink" Target="https://family.gonoodle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obile.twitter.com/etherapyexperts" TargetMode="External"/><Relationship Id="rId13" Type="http://schemas.openxmlformats.org/officeDocument/2006/relationships/hyperlink" Target="https://www.youtube.com/@ElectronicTherapy" TargetMode="External"/><Relationship Id="rId18" Type="http://schemas.openxmlformats.org/officeDocument/2006/relationships/hyperlink" Target="https://electronic-therapy.com/resource-library/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www.instagram.com/etherapyexperts/?hl=en" TargetMode="External"/><Relationship Id="rId12" Type="http://schemas.openxmlformats.org/officeDocument/2006/relationships/hyperlink" Target="https://electronic-therapy.com/refer-a-friend/" TargetMode="External"/><Relationship Id="rId17" Type="http://schemas.openxmlformats.org/officeDocument/2006/relationships/hyperlink" Target="https://electronic-therapy.com/blog/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electronic-therapy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qkrN7ZyKn-86BGJja1H4tQ" TargetMode="External"/><Relationship Id="rId11" Type="http://schemas.openxmlformats.org/officeDocument/2006/relationships/hyperlink" Target="https://electronic-therapy.com/apply/" TargetMode="External"/><Relationship Id="rId5" Type="http://schemas.openxmlformats.org/officeDocument/2006/relationships/hyperlink" Target="https://www.facebook.com/ETherapyServices/" TargetMode="External"/><Relationship Id="rId15" Type="http://schemas.openxmlformats.org/officeDocument/2006/relationships/hyperlink" Target="https://x.com/etherapyexperts" TargetMode="External"/><Relationship Id="rId10" Type="http://schemas.openxmlformats.org/officeDocument/2006/relationships/hyperlink" Target="https://www.linkedin.com/company/e-therapy/" TargetMode="External"/><Relationship Id="rId4" Type="http://schemas.openxmlformats.org/officeDocument/2006/relationships/hyperlink" Target="https://www.electronic-therapy.com/newsletter/" TargetMode="External"/><Relationship Id="rId9" Type="http://schemas.openxmlformats.org/officeDocument/2006/relationships/hyperlink" Target="https://www.pinterest.com/ETherapyExperts/_created/" TargetMode="External"/><Relationship Id="rId14" Type="http://schemas.openxmlformats.org/officeDocument/2006/relationships/hyperlink" Target="https://www.instagram.com/etherapyexper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41683437-9847-9A9F-4D87-20950EE60C9F}"/>
              </a:ext>
            </a:extLst>
          </p:cNvPr>
          <p:cNvSpPr/>
          <p:nvPr/>
        </p:nvSpPr>
        <p:spPr>
          <a:xfrm>
            <a:off x="2419200" y="2224800"/>
            <a:ext cx="3139200" cy="20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2933708" y="182275"/>
            <a:ext cx="3276600" cy="21465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766501" y="718147"/>
            <a:ext cx="1377500" cy="33478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3019963" y="718150"/>
            <a:ext cx="30450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latin typeface="Roboto Slab"/>
                <a:ea typeface="Roboto Slab"/>
                <a:cs typeface="Roboto Slab"/>
                <a:sym typeface="Roboto Slab"/>
              </a:rPr>
              <a:t> to Mr/Ms/Mrs </a:t>
            </a:r>
            <a:endParaRPr sz="2900" b="1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latin typeface="Roboto Slab"/>
                <a:ea typeface="Roboto Slab"/>
                <a:cs typeface="Roboto Slab"/>
                <a:sym typeface="Roboto Slab"/>
              </a:rPr>
              <a:t>Speech Therapy Practice Room</a:t>
            </a:r>
            <a:endParaRPr sz="2900" b="1" dirty="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200" y="926801"/>
            <a:ext cx="1667924" cy="125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3075" y="459600"/>
            <a:ext cx="1171400" cy="1558626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7">
            <a:alphaModFix/>
          </a:blip>
          <a:srcRect t="13466" b="12541"/>
          <a:stretch/>
        </p:blipFill>
        <p:spPr>
          <a:xfrm>
            <a:off x="4713706" y="2241850"/>
            <a:ext cx="1601994" cy="16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60425" y="2489899"/>
            <a:ext cx="340046" cy="44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10">
            <a:alphaModFix/>
          </a:blip>
          <a:srcRect l="29986" r="36757"/>
          <a:stretch/>
        </p:blipFill>
        <p:spPr>
          <a:xfrm>
            <a:off x="5812802" y="1383675"/>
            <a:ext cx="367950" cy="110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56575" y="2490125"/>
            <a:ext cx="476874" cy="47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23825" y="3015850"/>
            <a:ext cx="441150" cy="4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132720" y="2425100"/>
            <a:ext cx="1428455" cy="122698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819563" y="64450"/>
            <a:ext cx="1171500" cy="7314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98625" y="-12"/>
            <a:ext cx="813376" cy="81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17">
            <a:alphaModFix/>
          </a:blip>
          <a:srcRect t="34218" b="38356"/>
          <a:stretch/>
        </p:blipFill>
        <p:spPr>
          <a:xfrm rot="-5">
            <a:off x="2976375" y="175453"/>
            <a:ext cx="3191125" cy="66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18">
            <a:alphaModFix/>
          </a:blip>
          <a:srcRect l="10139" r="12813" b="5320"/>
          <a:stretch/>
        </p:blipFill>
        <p:spPr>
          <a:xfrm>
            <a:off x="7183907" y="1772761"/>
            <a:ext cx="882924" cy="19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l="21716" r="20325"/>
          <a:stretch/>
        </p:blipFill>
        <p:spPr>
          <a:xfrm flipH="1">
            <a:off x="7967125" y="3155725"/>
            <a:ext cx="813375" cy="64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flipH="1">
            <a:off x="5069812" y="3015850"/>
            <a:ext cx="250403" cy="44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234675" y="2489889"/>
            <a:ext cx="441152" cy="57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666574">
            <a:off x="8326600" y="1356602"/>
            <a:ext cx="613479" cy="6247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/>
          <p:nvPr/>
        </p:nvSpPr>
        <p:spPr>
          <a:xfrm>
            <a:off x="762575" y="1132025"/>
            <a:ext cx="965100" cy="813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789500" y="1192987"/>
            <a:ext cx="911251" cy="6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8152568" y="459603"/>
            <a:ext cx="911250" cy="9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>
            <a:hlinkClick r:id="rId30"/>
          </p:cNvPr>
          <p:cNvSpPr/>
          <p:nvPr/>
        </p:nvSpPr>
        <p:spPr>
          <a:xfrm>
            <a:off x="1392097" y="2281237"/>
            <a:ext cx="911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cartoon of an owl&#10;&#10;AI-generated content may be incorrect.">
            <a:extLst>
              <a:ext uri="{FF2B5EF4-FFF2-40B4-BE49-F238E27FC236}">
                <a16:creationId xmlns:a16="http://schemas.microsoft.com/office/drawing/2014/main" id="{87A8C1C0-4472-C9DF-E1BE-476EAF6BCC74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l="16775" t="16802" r="7524" b="10266"/>
          <a:stretch>
            <a:fillRect/>
          </a:stretch>
        </p:blipFill>
        <p:spPr>
          <a:xfrm>
            <a:off x="2333635" y="1884362"/>
            <a:ext cx="2932710" cy="2825397"/>
          </a:xfrm>
          <a:prstGeom prst="rect">
            <a:avLst/>
          </a:prstGeom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5C8930D9-D005-4F06-5A3F-11933A7FD6A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54492" y="2571750"/>
            <a:ext cx="718271" cy="200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>
            <a:hlinkClick r:id="rId4"/>
          </p:cNvPr>
          <p:cNvSpPr/>
          <p:nvPr/>
        </p:nvSpPr>
        <p:spPr>
          <a:xfrm>
            <a:off x="3283750" y="3742850"/>
            <a:ext cx="2723400" cy="225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>
            <a:hlinkClick r:id="rId5"/>
          </p:cNvPr>
          <p:cNvSpPr/>
          <p:nvPr/>
        </p:nvSpPr>
        <p:spPr>
          <a:xfrm>
            <a:off x="3244359" y="44969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7">
            <a:hlinkClick r:id="rId6"/>
          </p:cNvPr>
          <p:cNvSpPr/>
          <p:nvPr/>
        </p:nvSpPr>
        <p:spPr>
          <a:xfrm>
            <a:off x="3696138" y="44969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7">
            <a:hlinkClick r:id="rId7"/>
          </p:cNvPr>
          <p:cNvSpPr/>
          <p:nvPr/>
        </p:nvSpPr>
        <p:spPr>
          <a:xfrm>
            <a:off x="4147942" y="44969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7">
            <a:hlinkClick r:id="rId8"/>
          </p:cNvPr>
          <p:cNvSpPr/>
          <p:nvPr/>
        </p:nvSpPr>
        <p:spPr>
          <a:xfrm>
            <a:off x="4599745" y="44969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7">
            <a:hlinkClick r:id="rId9"/>
          </p:cNvPr>
          <p:cNvSpPr/>
          <p:nvPr/>
        </p:nvSpPr>
        <p:spPr>
          <a:xfrm>
            <a:off x="5006774" y="44969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7">
            <a:hlinkClick r:id="rId10"/>
          </p:cNvPr>
          <p:cNvSpPr/>
          <p:nvPr/>
        </p:nvSpPr>
        <p:spPr>
          <a:xfrm>
            <a:off x="5422076" y="44969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F8FD7B-EAA0-1127-F467-166FF4DDA686}"/>
              </a:ext>
            </a:extLst>
          </p:cNvPr>
          <p:cNvGrpSpPr/>
          <p:nvPr/>
        </p:nvGrpSpPr>
        <p:grpSpPr>
          <a:xfrm>
            <a:off x="184045" y="1929600"/>
            <a:ext cx="8650355" cy="3030576"/>
            <a:chOff x="322729" y="2617694"/>
            <a:chExt cx="11438965" cy="4007223"/>
          </a:xfrm>
        </p:grpSpPr>
        <p:sp>
          <p:nvSpPr>
            <p:cNvPr id="3" name="Rectangle: Rounded Corners 2">
              <a:hlinkClick r:id="rId11"/>
              <a:extLst>
                <a:ext uri="{FF2B5EF4-FFF2-40B4-BE49-F238E27FC236}">
                  <a16:creationId xmlns:a16="http://schemas.microsoft.com/office/drawing/2014/main" id="{9367E2F8-FE6C-35B8-4E7C-7F52605AED13}"/>
                </a:ext>
              </a:extLst>
            </p:cNvPr>
            <p:cNvSpPr/>
            <p:nvPr/>
          </p:nvSpPr>
          <p:spPr>
            <a:xfrm>
              <a:off x="3872753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hlinkClick r:id="rId12"/>
              <a:extLst>
                <a:ext uri="{FF2B5EF4-FFF2-40B4-BE49-F238E27FC236}">
                  <a16:creationId xmlns:a16="http://schemas.microsoft.com/office/drawing/2014/main" id="{999D4C42-23B1-449A-BAE5-6A1D9DF01C36}"/>
                </a:ext>
              </a:extLst>
            </p:cNvPr>
            <p:cNvSpPr/>
            <p:nvPr/>
          </p:nvSpPr>
          <p:spPr>
            <a:xfrm>
              <a:off x="6329082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hlinkClick r:id="rId5"/>
              <a:extLst>
                <a:ext uri="{FF2B5EF4-FFF2-40B4-BE49-F238E27FC236}">
                  <a16:creationId xmlns:a16="http://schemas.microsoft.com/office/drawing/2014/main" id="{69BDC96B-BB19-554E-B023-251FC086EAFD}"/>
                </a:ext>
              </a:extLst>
            </p:cNvPr>
            <p:cNvSpPr/>
            <p:nvPr/>
          </p:nvSpPr>
          <p:spPr>
            <a:xfrm>
              <a:off x="4545106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hlinkClick r:id="rId13"/>
              <a:extLst>
                <a:ext uri="{FF2B5EF4-FFF2-40B4-BE49-F238E27FC236}">
                  <a16:creationId xmlns:a16="http://schemas.microsoft.com/office/drawing/2014/main" id="{26A23839-04FA-3444-19DF-63833AADDBAF}"/>
                </a:ext>
              </a:extLst>
            </p:cNvPr>
            <p:cNvSpPr/>
            <p:nvPr/>
          </p:nvSpPr>
          <p:spPr>
            <a:xfrm>
              <a:off x="5199530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hlinkClick r:id="rId14"/>
              <a:extLst>
                <a:ext uri="{FF2B5EF4-FFF2-40B4-BE49-F238E27FC236}">
                  <a16:creationId xmlns:a16="http://schemas.microsoft.com/office/drawing/2014/main" id="{93FFD6F4-2B15-FAE9-7D43-FE609179CC21}"/>
                </a:ext>
              </a:extLst>
            </p:cNvPr>
            <p:cNvSpPr/>
            <p:nvPr/>
          </p:nvSpPr>
          <p:spPr>
            <a:xfrm>
              <a:off x="5853954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hlinkClick r:id="rId15"/>
              <a:extLst>
                <a:ext uri="{FF2B5EF4-FFF2-40B4-BE49-F238E27FC236}">
                  <a16:creationId xmlns:a16="http://schemas.microsoft.com/office/drawing/2014/main" id="{FD109E81-AFC7-A13B-0A57-9237266933FD}"/>
                </a:ext>
              </a:extLst>
            </p:cNvPr>
            <p:cNvSpPr/>
            <p:nvPr/>
          </p:nvSpPr>
          <p:spPr>
            <a:xfrm>
              <a:off x="6508378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hlinkClick r:id="rId10"/>
              <a:extLst>
                <a:ext uri="{FF2B5EF4-FFF2-40B4-BE49-F238E27FC236}">
                  <a16:creationId xmlns:a16="http://schemas.microsoft.com/office/drawing/2014/main" id="{7386111F-6EE5-B13D-AFBF-758688AE8EDD}"/>
                </a:ext>
              </a:extLst>
            </p:cNvPr>
            <p:cNvSpPr/>
            <p:nvPr/>
          </p:nvSpPr>
          <p:spPr>
            <a:xfrm>
              <a:off x="7100049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hlinkClick r:id="rId16"/>
              <a:extLst>
                <a:ext uri="{FF2B5EF4-FFF2-40B4-BE49-F238E27FC236}">
                  <a16:creationId xmlns:a16="http://schemas.microsoft.com/office/drawing/2014/main" id="{66756713-968C-1FAB-F92F-6203A08E14F6}"/>
                </a:ext>
              </a:extLst>
            </p:cNvPr>
            <p:cNvSpPr/>
            <p:nvPr/>
          </p:nvSpPr>
          <p:spPr>
            <a:xfrm>
              <a:off x="9690847" y="6131859"/>
              <a:ext cx="2070847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hlinkClick r:id="rId16"/>
              <a:extLst>
                <a:ext uri="{FF2B5EF4-FFF2-40B4-BE49-F238E27FC236}">
                  <a16:creationId xmlns:a16="http://schemas.microsoft.com/office/drawing/2014/main" id="{14B33AB0-2E80-317E-7490-0A1503C19C62}"/>
                </a:ext>
              </a:extLst>
            </p:cNvPr>
            <p:cNvSpPr/>
            <p:nvPr/>
          </p:nvSpPr>
          <p:spPr>
            <a:xfrm>
              <a:off x="322729" y="6051176"/>
              <a:ext cx="2411506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7"/>
              <a:extLst>
                <a:ext uri="{FF2B5EF4-FFF2-40B4-BE49-F238E27FC236}">
                  <a16:creationId xmlns:a16="http://schemas.microsoft.com/office/drawing/2014/main" id="{36792B91-16D8-1E49-C8FB-D6E5C1586001}"/>
                </a:ext>
              </a:extLst>
            </p:cNvPr>
            <p:cNvSpPr/>
            <p:nvPr/>
          </p:nvSpPr>
          <p:spPr>
            <a:xfrm>
              <a:off x="7790329" y="2617694"/>
              <a:ext cx="1021977" cy="22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hlinkClick r:id="rId18"/>
              <a:extLst>
                <a:ext uri="{FF2B5EF4-FFF2-40B4-BE49-F238E27FC236}">
                  <a16:creationId xmlns:a16="http://schemas.microsoft.com/office/drawing/2014/main" id="{EF14CE19-56E2-0A6B-05F5-96AB775F09E4}"/>
                </a:ext>
              </a:extLst>
            </p:cNvPr>
            <p:cNvSpPr/>
            <p:nvPr/>
          </p:nvSpPr>
          <p:spPr>
            <a:xfrm>
              <a:off x="4921624" y="3630706"/>
              <a:ext cx="932330" cy="2330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A614C148BB7459031CBD7BB4927B5" ma:contentTypeVersion="13" ma:contentTypeDescription="Create a new document." ma:contentTypeScope="" ma:versionID="87768ffaf332c5ab7548042e61ef5f72">
  <xsd:schema xmlns:xsd="http://www.w3.org/2001/XMLSchema" xmlns:xs="http://www.w3.org/2001/XMLSchema" xmlns:p="http://schemas.microsoft.com/office/2006/metadata/properties" xmlns:ns2="31d5118b-f9a2-40c1-b700-46b1e174dc98" xmlns:ns3="c5ef550f-d635-4e22-93b5-48e7c95bef96" targetNamespace="http://schemas.microsoft.com/office/2006/metadata/properties" ma:root="true" ma:fieldsID="8452e4863acc785a84768297fa44bcc2" ns2:_="" ns3:_="">
    <xsd:import namespace="31d5118b-f9a2-40c1-b700-46b1e174dc98"/>
    <xsd:import namespace="c5ef550f-d635-4e22-93b5-48e7c95bef9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5118b-f9a2-40c1-b700-46b1e174dc9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37d121e-e9b4-4ccd-9842-2527c4ee57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f550f-d635-4e22-93b5-48e7c95bef9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ed47df0-e273-48ee-8a13-96e7d57d2334}" ma:internalName="TaxCatchAll" ma:showField="CatchAllData" ma:web="c5ef550f-d635-4e22-93b5-48e7c95be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ef550f-d635-4e22-93b5-48e7c95bef96" xsi:nil="true"/>
    <lcf76f155ced4ddcb4097134ff3c332f xmlns="31d5118b-f9a2-40c1-b700-46b1e174dc9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C49A79-95BC-4982-B2F0-627A4D780EC4}"/>
</file>

<file path=customXml/itemProps2.xml><?xml version="1.0" encoding="utf-8"?>
<ds:datastoreItem xmlns:ds="http://schemas.openxmlformats.org/officeDocument/2006/customXml" ds:itemID="{FE641887-AD08-46A3-97FE-85598DF8BD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CA187C-576F-4C2D-A131-D10CCADE447E}">
  <ds:schemaRefs>
    <ds:schemaRef ds:uri="http://schemas.microsoft.com/office/2006/metadata/properties"/>
    <ds:schemaRef ds:uri="http://schemas.microsoft.com/office/infopath/2007/PartnerControls"/>
    <ds:schemaRef ds:uri="c5ef550f-d635-4e22-93b5-48e7c95bef96"/>
    <ds:schemaRef ds:uri="31d5118b-f9a2-40c1-b700-46b1e174dc9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</Words>
  <Application>Microsoft Office PowerPoint</Application>
  <PresentationFormat>On-screen Show (16:9)</PresentationFormat>
  <Paragraphs>2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Roboto Slab</vt:lpstr>
      <vt:lpstr>Roboto</vt:lpstr>
      <vt:lpstr>Arial</vt:lpstr>
      <vt:lpstr>Roboto Light</vt:lpstr>
      <vt:lpstr>Roboto Slab Medium</vt:lpstr>
      <vt:lpstr>Simple Light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Meghan Littlejohn</dc:creator>
  <cp:lastModifiedBy>Meghan Littlejohn</cp:lastModifiedBy>
  <cp:revision>2</cp:revision>
  <dcterms:modified xsi:type="dcterms:W3CDTF">2025-08-20T18:31:30Z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0x0101000B3A614C148BB7459031CBD7BB4927B5</vt:lpwstr>
  </property>
  <property fmtid="{D5CDD505-2E9C-101B-9397-08002B2CF9AE}" pid="3" name="MediaServiceImageTags">
    <vt:lpwstr/>
  </property>
</Properties>
</file>