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4"/>
  </p:notesMasterIdLst>
  <p:sldIdLst>
    <p:sldId id="262" r:id="rId5"/>
    <p:sldId id="263" r:id="rId6"/>
    <p:sldId id="270" r:id="rId7"/>
    <p:sldId id="271" r:id="rId8"/>
    <p:sldId id="258" r:id="rId9"/>
    <p:sldId id="259" r:id="rId10"/>
    <p:sldId id="260" r:id="rId11"/>
    <p:sldId id="261" r:id="rId12"/>
    <p:sldId id="272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E6573-1F17-4280-A785-3BFBB5F8BD60}" v="39" dt="2025-08-20T17:42:34.846"/>
  </p1510:revLst>
</p1510:revInfo>
</file>

<file path=ppt/tableStyles.xml><?xml version="1.0" encoding="utf-8"?>
<a:tblStyleLst xmlns:a="http://schemas.openxmlformats.org/drawingml/2006/main" def="{8EB27157-9997-4775-8CA8-2AEBF501D1E8}">
  <a:tblStyle styleId="{8EB27157-9997-4775-8CA8-2AEBF501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8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A8FE6573-1F17-4280-A785-3BFBB5F8BD60}"/>
    <pc:docChg chg="undo custSel addSld delSld modSld sldOrd">
      <pc:chgData name="Meghan Littlejohn" userId="2409a724-fb50-4bc2-84be-2261c21a1817" providerId="ADAL" clId="{A8FE6573-1F17-4280-A785-3BFBB5F8BD60}" dt="2025-08-20T17:44:11.066" v="107" actId="478"/>
      <pc:docMkLst>
        <pc:docMk/>
      </pc:docMkLst>
      <pc:sldChg chg="delSp del mod ord">
        <pc:chgData name="Meghan Littlejohn" userId="2409a724-fb50-4bc2-84be-2261c21a1817" providerId="ADAL" clId="{A8FE6573-1F17-4280-A785-3BFBB5F8BD60}" dt="2025-08-20T17:40:51.639" v="56" actId="47"/>
        <pc:sldMkLst>
          <pc:docMk/>
          <pc:sldMk cId="0" sldId="256"/>
        </pc:sldMkLst>
        <pc:picChg chg="del">
          <ac:chgData name="Meghan Littlejohn" userId="2409a724-fb50-4bc2-84be-2261c21a1817" providerId="ADAL" clId="{A8FE6573-1F17-4280-A785-3BFBB5F8BD60}" dt="2025-08-20T16:58:09.577" v="0" actId="478"/>
          <ac:picMkLst>
            <pc:docMk/>
            <pc:sldMk cId="0" sldId="256"/>
            <ac:picMk id="56" creationId="{00000000-0000-0000-0000-000000000000}"/>
          </ac:picMkLst>
        </pc:picChg>
      </pc:sldChg>
      <pc:sldChg chg="delSp modSp del mod ord">
        <pc:chgData name="Meghan Littlejohn" userId="2409a724-fb50-4bc2-84be-2261c21a1817" providerId="ADAL" clId="{A8FE6573-1F17-4280-A785-3BFBB5F8BD60}" dt="2025-08-20T17:40:51.639" v="56" actId="47"/>
        <pc:sldMkLst>
          <pc:docMk/>
          <pc:sldMk cId="0" sldId="257"/>
        </pc:sldMkLst>
        <pc:graphicFrameChg chg="mod modGraphic">
          <ac:chgData name="Meghan Littlejohn" userId="2409a724-fb50-4bc2-84be-2261c21a1817" providerId="ADAL" clId="{A8FE6573-1F17-4280-A785-3BFBB5F8BD60}" dt="2025-08-20T17:37:47.611" v="9" actId="20577"/>
          <ac:graphicFrameMkLst>
            <pc:docMk/>
            <pc:sldMk cId="0" sldId="257"/>
            <ac:graphicFrameMk id="66" creationId="{00000000-0000-0000-0000-000000000000}"/>
          </ac:graphicFrameMkLst>
        </pc:graphicFrameChg>
        <pc:picChg chg="del">
          <ac:chgData name="Meghan Littlejohn" userId="2409a724-fb50-4bc2-84be-2261c21a1817" providerId="ADAL" clId="{A8FE6573-1F17-4280-A785-3BFBB5F8BD60}" dt="2025-08-20T16:58:12.056" v="1" actId="478"/>
          <ac:picMkLst>
            <pc:docMk/>
            <pc:sldMk cId="0" sldId="257"/>
            <ac:picMk id="67" creationId="{00000000-0000-0000-0000-000000000000}"/>
          </ac:picMkLst>
        </pc:picChg>
      </pc:sldChg>
      <pc:sldChg chg="delSp add del mod setBg">
        <pc:chgData name="Meghan Littlejohn" userId="2409a724-fb50-4bc2-84be-2261c21a1817" providerId="ADAL" clId="{A8FE6573-1F17-4280-A785-3BFBB5F8BD60}" dt="2025-08-20T17:41:27.409" v="63"/>
        <pc:sldMkLst>
          <pc:docMk/>
          <pc:sldMk cId="0" sldId="258"/>
        </pc:sldMkLst>
        <pc:picChg chg="del">
          <ac:chgData name="Meghan Littlejohn" userId="2409a724-fb50-4bc2-84be-2261c21a1817" providerId="ADAL" clId="{A8FE6573-1F17-4280-A785-3BFBB5F8BD60}" dt="2025-08-20T16:58:14.971" v="2" actId="478"/>
          <ac:picMkLst>
            <pc:docMk/>
            <pc:sldMk cId="0" sldId="258"/>
            <ac:picMk id="78" creationId="{00000000-0000-0000-0000-000000000000}"/>
          </ac:picMkLst>
        </pc:picChg>
      </pc:sldChg>
      <pc:sldChg chg="delSp add del mod setBg">
        <pc:chgData name="Meghan Littlejohn" userId="2409a724-fb50-4bc2-84be-2261c21a1817" providerId="ADAL" clId="{A8FE6573-1F17-4280-A785-3BFBB5F8BD60}" dt="2025-08-20T17:41:42.168" v="67"/>
        <pc:sldMkLst>
          <pc:docMk/>
          <pc:sldMk cId="0" sldId="259"/>
        </pc:sldMkLst>
        <pc:picChg chg="del">
          <ac:chgData name="Meghan Littlejohn" userId="2409a724-fb50-4bc2-84be-2261c21a1817" providerId="ADAL" clId="{A8FE6573-1F17-4280-A785-3BFBB5F8BD60}" dt="2025-08-20T16:58:16.934" v="3" actId="478"/>
          <ac:picMkLst>
            <pc:docMk/>
            <pc:sldMk cId="0" sldId="259"/>
            <ac:picMk id="89" creationId="{00000000-0000-0000-0000-000000000000}"/>
          </ac:picMkLst>
        </pc:picChg>
      </pc:sldChg>
      <pc:sldChg chg="delSp add del mod setBg">
        <pc:chgData name="Meghan Littlejohn" userId="2409a724-fb50-4bc2-84be-2261c21a1817" providerId="ADAL" clId="{A8FE6573-1F17-4280-A785-3BFBB5F8BD60}" dt="2025-08-20T17:41:58.998" v="71"/>
        <pc:sldMkLst>
          <pc:docMk/>
          <pc:sldMk cId="0" sldId="260"/>
        </pc:sldMkLst>
        <pc:picChg chg="del">
          <ac:chgData name="Meghan Littlejohn" userId="2409a724-fb50-4bc2-84be-2261c21a1817" providerId="ADAL" clId="{A8FE6573-1F17-4280-A785-3BFBB5F8BD60}" dt="2025-08-20T16:58:19.231" v="4" actId="478"/>
          <ac:picMkLst>
            <pc:docMk/>
            <pc:sldMk cId="0" sldId="260"/>
            <ac:picMk id="100" creationId="{00000000-0000-0000-0000-000000000000}"/>
          </ac:picMkLst>
        </pc:picChg>
      </pc:sldChg>
      <pc:sldChg chg="delSp add del mod setBg">
        <pc:chgData name="Meghan Littlejohn" userId="2409a724-fb50-4bc2-84be-2261c21a1817" providerId="ADAL" clId="{A8FE6573-1F17-4280-A785-3BFBB5F8BD60}" dt="2025-08-20T17:42:11.065" v="75"/>
        <pc:sldMkLst>
          <pc:docMk/>
          <pc:sldMk cId="0" sldId="261"/>
        </pc:sldMkLst>
        <pc:picChg chg="del">
          <ac:chgData name="Meghan Littlejohn" userId="2409a724-fb50-4bc2-84be-2261c21a1817" providerId="ADAL" clId="{A8FE6573-1F17-4280-A785-3BFBB5F8BD60}" dt="2025-08-20T16:58:21.517" v="5" actId="478"/>
          <ac:picMkLst>
            <pc:docMk/>
            <pc:sldMk cId="0" sldId="261"/>
            <ac:picMk id="111" creationId="{00000000-0000-0000-0000-000000000000}"/>
          </ac:picMkLst>
        </pc:picChg>
      </pc:sldChg>
      <pc:sldChg chg="delSp new mod setBg">
        <pc:chgData name="Meghan Littlejohn" userId="2409a724-fb50-4bc2-84be-2261c21a1817" providerId="ADAL" clId="{A8FE6573-1F17-4280-A785-3BFBB5F8BD60}" dt="2025-08-20T17:38:54.677" v="30"/>
        <pc:sldMkLst>
          <pc:docMk/>
          <pc:sldMk cId="865358250" sldId="262"/>
        </pc:sldMkLst>
        <pc:spChg chg="del">
          <ac:chgData name="Meghan Littlejohn" userId="2409a724-fb50-4bc2-84be-2261c21a1817" providerId="ADAL" clId="{A8FE6573-1F17-4280-A785-3BFBB5F8BD60}" dt="2025-08-20T17:38:06.490" v="20" actId="478"/>
          <ac:spMkLst>
            <pc:docMk/>
            <pc:sldMk cId="865358250" sldId="262"/>
            <ac:spMk id="2" creationId="{0C8E2EB6-B09B-6E25-C569-A6BF29EB467D}"/>
          </ac:spMkLst>
        </pc:spChg>
        <pc:spChg chg="del">
          <ac:chgData name="Meghan Littlejohn" userId="2409a724-fb50-4bc2-84be-2261c21a1817" providerId="ADAL" clId="{A8FE6573-1F17-4280-A785-3BFBB5F8BD60}" dt="2025-08-20T17:38:06.490" v="20" actId="478"/>
          <ac:spMkLst>
            <pc:docMk/>
            <pc:sldMk cId="865358250" sldId="262"/>
            <ac:spMk id="3" creationId="{CC0577D9-EC62-865A-2ED9-351A0FCB2021}"/>
          </ac:spMkLst>
        </pc:spChg>
      </pc:sldChg>
      <pc:sldChg chg="delSp modSp new mod setBg">
        <pc:chgData name="Meghan Littlejohn" userId="2409a724-fb50-4bc2-84be-2261c21a1817" providerId="ADAL" clId="{A8FE6573-1F17-4280-A785-3BFBB5F8BD60}" dt="2025-08-20T17:39:05.354" v="34" actId="478"/>
        <pc:sldMkLst>
          <pc:docMk/>
          <pc:sldMk cId="2643448596" sldId="263"/>
        </pc:sldMkLst>
        <pc:spChg chg="del mod">
          <ac:chgData name="Meghan Littlejohn" userId="2409a724-fb50-4bc2-84be-2261c21a1817" providerId="ADAL" clId="{A8FE6573-1F17-4280-A785-3BFBB5F8BD60}" dt="2025-08-20T17:39:05.354" v="34" actId="478"/>
          <ac:spMkLst>
            <pc:docMk/>
            <pc:sldMk cId="2643448596" sldId="263"/>
            <ac:spMk id="2" creationId="{4B8F3EB4-37B2-4AFC-3361-36623F60531E}"/>
          </ac:spMkLst>
        </pc:spChg>
        <pc:spChg chg="del">
          <ac:chgData name="Meghan Littlejohn" userId="2409a724-fb50-4bc2-84be-2261c21a1817" providerId="ADAL" clId="{A8FE6573-1F17-4280-A785-3BFBB5F8BD60}" dt="2025-08-20T17:39:05.354" v="34" actId="478"/>
          <ac:spMkLst>
            <pc:docMk/>
            <pc:sldMk cId="2643448596" sldId="263"/>
            <ac:spMk id="3" creationId="{D479A47A-FC2D-410C-C03A-5F8C964BE280}"/>
          </ac:spMkLst>
        </pc:spChg>
      </pc:sldChg>
      <pc:sldChg chg="addSp delSp modSp new del mod setBg">
        <pc:chgData name="Meghan Littlejohn" userId="2409a724-fb50-4bc2-84be-2261c21a1817" providerId="ADAL" clId="{A8FE6573-1F17-4280-A785-3BFBB5F8BD60}" dt="2025-08-20T17:40:43.133" v="54" actId="2696"/>
        <pc:sldMkLst>
          <pc:docMk/>
          <pc:sldMk cId="823719855" sldId="264"/>
        </pc:sldMkLst>
        <pc:spChg chg="del mod">
          <ac:chgData name="Meghan Littlejohn" userId="2409a724-fb50-4bc2-84be-2261c21a1817" providerId="ADAL" clId="{A8FE6573-1F17-4280-A785-3BFBB5F8BD60}" dt="2025-08-20T17:39:09.517" v="35" actId="478"/>
          <ac:spMkLst>
            <pc:docMk/>
            <pc:sldMk cId="823719855" sldId="264"/>
            <ac:spMk id="2" creationId="{FEF6A244-8BBB-55A6-E0DC-0FDFF2D1DDD3}"/>
          </ac:spMkLst>
        </pc:spChg>
        <pc:spChg chg="del">
          <ac:chgData name="Meghan Littlejohn" userId="2409a724-fb50-4bc2-84be-2261c21a1817" providerId="ADAL" clId="{A8FE6573-1F17-4280-A785-3BFBB5F8BD60}" dt="2025-08-20T17:39:09.517" v="35" actId="478"/>
          <ac:spMkLst>
            <pc:docMk/>
            <pc:sldMk cId="823719855" sldId="264"/>
            <ac:spMk id="3" creationId="{AD93C1B7-3C70-AFE6-60A2-24037EE6FC6C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8" creationId="{0A9CD10B-7E6E-2965-A80C-6164676D7308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11" creationId="{D1A0A229-3D2A-D17B-59C6-54BD3D277774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14" creationId="{01A1C080-EB0C-6929-A335-55231B0DAA0F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15" creationId="{A0A3BB23-FC78-7F79-8D05-8238997A6E8F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17" creationId="{05DCFA51-145A-0EAA-0F1B-C146A2B5DBAF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22" creationId="{AC01E625-47E7-057A-F51D-3AF2E658C6C8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24" creationId="{29D86644-4849-BFF6-506A-F4E068420DEB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28" creationId="{30D85C0C-537F-CE31-84CB-7AAAAED10198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31" creationId="{89DA68A8-5489-A72F-8011-04206D3F7FC7}"/>
          </ac:spMkLst>
        </pc:spChg>
        <pc:spChg chg="add mod">
          <ac:chgData name="Meghan Littlejohn" userId="2409a724-fb50-4bc2-84be-2261c21a1817" providerId="ADAL" clId="{A8FE6573-1F17-4280-A785-3BFBB5F8BD60}" dt="2025-08-20T17:40:07.704" v="41" actId="14100"/>
          <ac:spMkLst>
            <pc:docMk/>
            <pc:sldMk cId="823719855" sldId="264"/>
            <ac:spMk id="33" creationId="{0FBB39CE-DEEB-3C01-E448-A09B5252DB1C}"/>
          </ac:spMkLst>
        </pc:spChg>
      </pc:sldChg>
      <pc:sldChg chg="modSp new del mod">
        <pc:chgData name="Meghan Littlejohn" userId="2409a724-fb50-4bc2-84be-2261c21a1817" providerId="ADAL" clId="{A8FE6573-1F17-4280-A785-3BFBB5F8BD60}" dt="2025-08-20T17:40:51.639" v="56" actId="47"/>
        <pc:sldMkLst>
          <pc:docMk/>
          <pc:sldMk cId="2575659834" sldId="265"/>
        </pc:sldMkLst>
        <pc:spChg chg="mod">
          <ac:chgData name="Meghan Littlejohn" userId="2409a724-fb50-4bc2-84be-2261c21a1817" providerId="ADAL" clId="{A8FE6573-1F17-4280-A785-3BFBB5F8BD60}" dt="2025-08-20T17:38:44.764" v="24" actId="27636"/>
          <ac:spMkLst>
            <pc:docMk/>
            <pc:sldMk cId="2575659834" sldId="265"/>
            <ac:spMk id="2" creationId="{CB78C706-1104-2147-24FB-FD4BC09A03E4}"/>
          </ac:spMkLst>
        </pc:spChg>
      </pc:sldChg>
      <pc:sldChg chg="modSp new del mod">
        <pc:chgData name="Meghan Littlejohn" userId="2409a724-fb50-4bc2-84be-2261c21a1817" providerId="ADAL" clId="{A8FE6573-1F17-4280-A785-3BFBB5F8BD60}" dt="2025-08-20T17:40:51.639" v="56" actId="47"/>
        <pc:sldMkLst>
          <pc:docMk/>
          <pc:sldMk cId="2417868725" sldId="266"/>
        </pc:sldMkLst>
        <pc:spChg chg="mod">
          <ac:chgData name="Meghan Littlejohn" userId="2409a724-fb50-4bc2-84be-2261c21a1817" providerId="ADAL" clId="{A8FE6573-1F17-4280-A785-3BFBB5F8BD60}" dt="2025-08-20T17:38:44.766" v="25" actId="27636"/>
          <ac:spMkLst>
            <pc:docMk/>
            <pc:sldMk cId="2417868725" sldId="266"/>
            <ac:spMk id="2" creationId="{04A7A249-019E-534B-6F20-238218718774}"/>
          </ac:spMkLst>
        </pc:spChg>
      </pc:sldChg>
      <pc:sldChg chg="modSp new del mod">
        <pc:chgData name="Meghan Littlejohn" userId="2409a724-fb50-4bc2-84be-2261c21a1817" providerId="ADAL" clId="{A8FE6573-1F17-4280-A785-3BFBB5F8BD60}" dt="2025-08-20T17:40:51.639" v="56" actId="47"/>
        <pc:sldMkLst>
          <pc:docMk/>
          <pc:sldMk cId="1982228376" sldId="267"/>
        </pc:sldMkLst>
        <pc:spChg chg="mod">
          <ac:chgData name="Meghan Littlejohn" userId="2409a724-fb50-4bc2-84be-2261c21a1817" providerId="ADAL" clId="{A8FE6573-1F17-4280-A785-3BFBB5F8BD60}" dt="2025-08-20T17:38:44.767" v="26" actId="27636"/>
          <ac:spMkLst>
            <pc:docMk/>
            <pc:sldMk cId="1982228376" sldId="267"/>
            <ac:spMk id="2" creationId="{09DF4D2E-674D-104F-EC81-BE40C7D0D3CD}"/>
          </ac:spMkLst>
        </pc:spChg>
      </pc:sldChg>
      <pc:sldChg chg="modSp new del mod">
        <pc:chgData name="Meghan Littlejohn" userId="2409a724-fb50-4bc2-84be-2261c21a1817" providerId="ADAL" clId="{A8FE6573-1F17-4280-A785-3BFBB5F8BD60}" dt="2025-08-20T17:40:51.639" v="56" actId="47"/>
        <pc:sldMkLst>
          <pc:docMk/>
          <pc:sldMk cId="646508736" sldId="268"/>
        </pc:sldMkLst>
        <pc:spChg chg="mod">
          <ac:chgData name="Meghan Littlejohn" userId="2409a724-fb50-4bc2-84be-2261c21a1817" providerId="ADAL" clId="{A8FE6573-1F17-4280-A785-3BFBB5F8BD60}" dt="2025-08-20T17:38:44.768" v="27" actId="27636"/>
          <ac:spMkLst>
            <pc:docMk/>
            <pc:sldMk cId="646508736" sldId="268"/>
            <ac:spMk id="2" creationId="{E3E8F347-D849-EDCA-83AA-3A7E8FD16ACB}"/>
          </ac:spMkLst>
        </pc:spChg>
      </pc:sldChg>
      <pc:sldChg chg="modSp new del mod">
        <pc:chgData name="Meghan Littlejohn" userId="2409a724-fb50-4bc2-84be-2261c21a1817" providerId="ADAL" clId="{A8FE6573-1F17-4280-A785-3BFBB5F8BD60}" dt="2025-08-20T17:40:51.639" v="56" actId="47"/>
        <pc:sldMkLst>
          <pc:docMk/>
          <pc:sldMk cId="197581827" sldId="269"/>
        </pc:sldMkLst>
        <pc:spChg chg="mod">
          <ac:chgData name="Meghan Littlejohn" userId="2409a724-fb50-4bc2-84be-2261c21a1817" providerId="ADAL" clId="{A8FE6573-1F17-4280-A785-3BFBB5F8BD60}" dt="2025-08-20T17:38:44.770" v="28" actId="27636"/>
          <ac:spMkLst>
            <pc:docMk/>
            <pc:sldMk cId="197581827" sldId="269"/>
            <ac:spMk id="2" creationId="{57DEEFF1-BD0C-B5DD-8E22-82E96D5C4C9E}"/>
          </ac:spMkLst>
        </pc:spChg>
      </pc:sldChg>
      <pc:sldChg chg="addSp delSp modSp add mod setBg">
        <pc:chgData name="Meghan Littlejohn" userId="2409a724-fb50-4bc2-84be-2261c21a1817" providerId="ADAL" clId="{A8FE6573-1F17-4280-A785-3BFBB5F8BD60}" dt="2025-08-20T17:44:11.066" v="107" actId="478"/>
        <pc:sldMkLst>
          <pc:docMk/>
          <pc:sldMk cId="0" sldId="270"/>
        </pc:sldMkLst>
        <pc:spChg chg="add del">
          <ac:chgData name="Meghan Littlejohn" userId="2409a724-fb50-4bc2-84be-2261c21a1817" providerId="ADAL" clId="{A8FE6573-1F17-4280-A785-3BFBB5F8BD60}" dt="2025-08-20T17:44:11.066" v="107" actId="478"/>
          <ac:spMkLst>
            <pc:docMk/>
            <pc:sldMk cId="0" sldId="270"/>
            <ac:spMk id="2" creationId="{00000000-0000-0000-0000-000000000000}"/>
          </ac:spMkLst>
        </pc:spChg>
        <pc:spChg chg="mod">
          <ac:chgData name="Meghan Littlejohn" userId="2409a724-fb50-4bc2-84be-2261c21a1817" providerId="ADAL" clId="{A8FE6573-1F17-4280-A785-3BFBB5F8BD60}" dt="2025-08-20T17:40:37.523" v="50" actId="1076"/>
          <ac:spMkLst>
            <pc:docMk/>
            <pc:sldMk cId="0" sldId="270"/>
            <ac:spMk id="30" creationId="{00000000-0000-0000-0000-000000000000}"/>
          </ac:spMkLst>
        </pc:spChg>
        <pc:spChg chg="mod">
          <ac:chgData name="Meghan Littlejohn" userId="2409a724-fb50-4bc2-84be-2261c21a1817" providerId="ADAL" clId="{A8FE6573-1F17-4280-A785-3BFBB5F8BD60}" dt="2025-08-20T17:40:37.792" v="51" actId="1076"/>
          <ac:spMkLst>
            <pc:docMk/>
            <pc:sldMk cId="0" sldId="270"/>
            <ac:spMk id="31" creationId="{00000000-0000-0000-0000-000000000000}"/>
          </ac:spMkLst>
        </pc:spChg>
        <pc:spChg chg="mod">
          <ac:chgData name="Meghan Littlejohn" userId="2409a724-fb50-4bc2-84be-2261c21a1817" providerId="ADAL" clId="{A8FE6573-1F17-4280-A785-3BFBB5F8BD60}" dt="2025-08-20T17:40:38.065" v="52" actId="1076"/>
          <ac:spMkLst>
            <pc:docMk/>
            <pc:sldMk cId="0" sldId="270"/>
            <ac:spMk id="32" creationId="{00000000-0000-0000-0000-000000000000}"/>
          </ac:spMkLst>
        </pc:spChg>
        <pc:spChg chg="mod">
          <ac:chgData name="Meghan Littlejohn" userId="2409a724-fb50-4bc2-84be-2261c21a1817" providerId="ADAL" clId="{A8FE6573-1F17-4280-A785-3BFBB5F8BD60}" dt="2025-08-20T17:40:38.438" v="53" actId="1076"/>
          <ac:spMkLst>
            <pc:docMk/>
            <pc:sldMk cId="0" sldId="270"/>
            <ac:spMk id="33" creationId="{00000000-0000-0000-0000-000000000000}"/>
          </ac:spMkLst>
        </pc:spChg>
      </pc:sldChg>
      <pc:sldChg chg="add setBg">
        <pc:chgData name="Meghan Littlejohn" userId="2409a724-fb50-4bc2-84be-2261c21a1817" providerId="ADAL" clId="{A8FE6573-1F17-4280-A785-3BFBB5F8BD60}" dt="2025-08-20T17:41:14.603" v="59"/>
        <pc:sldMkLst>
          <pc:docMk/>
          <pc:sldMk cId="0" sldId="271"/>
        </pc:sldMkLst>
      </pc:sldChg>
      <pc:sldChg chg="addSp modSp new mod setBg">
        <pc:chgData name="Meghan Littlejohn" userId="2409a724-fb50-4bc2-84be-2261c21a1817" providerId="ADAL" clId="{A8FE6573-1F17-4280-A785-3BFBB5F8BD60}" dt="2025-08-20T17:43:56.304" v="105" actId="1076"/>
        <pc:sldMkLst>
          <pc:docMk/>
          <pc:sldMk cId="3067693108" sldId="272"/>
        </pc:sldMkLst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3" creationId="{322FDEFE-2B42-FF38-9328-627A939A460A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4" creationId="{EF7659BF-7772-A57E-4C35-F41057E472D3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5" creationId="{141CD1D3-A709-75E9-C86D-D4B5C447C023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6" creationId="{FBE67DB1-F91A-D5D6-421B-6F2B3BCCA66A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7" creationId="{D98D4BDD-B96B-A6BE-4442-413378644656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8" creationId="{732ED27C-EF5A-455D-335E-B54F6B6D6B27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9" creationId="{F5467870-96D0-1E8E-8857-CA03E7B850FA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10" creationId="{FC839592-3D3F-D5CB-3A2A-04D8407929F0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11" creationId="{CAD00FE6-62CC-14FA-E053-69FFDBF35D78}"/>
          </ac:spMkLst>
        </pc:spChg>
        <pc:spChg chg="mod">
          <ac:chgData name="Meghan Littlejohn" userId="2409a724-fb50-4bc2-84be-2261c21a1817" providerId="ADAL" clId="{A8FE6573-1F17-4280-A785-3BFBB5F8BD60}" dt="2025-08-20T17:42:34.846" v="80"/>
          <ac:spMkLst>
            <pc:docMk/>
            <pc:sldMk cId="3067693108" sldId="272"/>
            <ac:spMk id="13" creationId="{10DADB35-7A40-05B0-84A0-F4BE10E19CC1}"/>
          </ac:spMkLst>
        </pc:spChg>
        <pc:grpChg chg="mod">
          <ac:chgData name="Meghan Littlejohn" userId="2409a724-fb50-4bc2-84be-2261c21a1817" providerId="ADAL" clId="{A8FE6573-1F17-4280-A785-3BFBB5F8BD60}" dt="2025-08-20T17:43:56.304" v="105" actId="1076"/>
          <ac:grpSpMkLst>
            <pc:docMk/>
            <pc:sldMk cId="3067693108" sldId="272"/>
            <ac:grpSpMk id="2" creationId="{8D2D556A-3CC4-F5E4-B7E9-412D1DB576EC}"/>
          </ac:grpSpMkLst>
        </pc:grpChg>
      </pc:sldChg>
      <pc:sldMasterChg chg="delSldLayout">
        <pc:chgData name="Meghan Littlejohn" userId="2409a724-fb50-4bc2-84be-2261c21a1817" providerId="ADAL" clId="{A8FE6573-1F17-4280-A785-3BFBB5F8BD60}" dt="2025-08-20T17:40:51.639" v="56" actId="47"/>
        <pc:sldMasterMkLst>
          <pc:docMk/>
          <pc:sldMasterMk cId="0" sldId="2147483659"/>
        </pc:sldMasterMkLst>
        <pc:sldLayoutChg chg="del">
          <pc:chgData name="Meghan Littlejohn" userId="2409a724-fb50-4bc2-84be-2261c21a1817" providerId="ADAL" clId="{A8FE6573-1F17-4280-A785-3BFBB5F8BD60}" dt="2025-08-20T17:40:51.639" v="56" actId="47"/>
          <pc:sldLayoutMkLst>
            <pc:docMk/>
            <pc:sldMasterMk cId="0" sldId="2147483659"/>
            <pc:sldLayoutMk cId="0" sldId="21474836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sv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etherapyexperts" TargetMode="External"/><Relationship Id="rId3" Type="http://schemas.openxmlformats.org/officeDocument/2006/relationships/hyperlink" Target="https://electronic-therapy.com/apply/" TargetMode="External"/><Relationship Id="rId7" Type="http://schemas.openxmlformats.org/officeDocument/2006/relationships/hyperlink" Target="https://www.instagram.com/etherapyexperts/" TargetMode="External"/><Relationship Id="rId12" Type="http://schemas.openxmlformats.org/officeDocument/2006/relationships/hyperlink" Target="https://electronic-therapy.com/resource-library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@ElectronicTherapy" TargetMode="External"/><Relationship Id="rId11" Type="http://schemas.openxmlformats.org/officeDocument/2006/relationships/hyperlink" Target="https://electronic-therapy.com/blog/" TargetMode="External"/><Relationship Id="rId5" Type="http://schemas.openxmlformats.org/officeDocument/2006/relationships/hyperlink" Target="https://www.facebook.com/ETherapyServices/" TargetMode="External"/><Relationship Id="rId10" Type="http://schemas.openxmlformats.org/officeDocument/2006/relationships/hyperlink" Target="https://electronic-therapy.com/" TargetMode="External"/><Relationship Id="rId4" Type="http://schemas.openxmlformats.org/officeDocument/2006/relationships/hyperlink" Target="https://electronic-therapy.com/refer-a-friend/" TargetMode="External"/><Relationship Id="rId9" Type="http://schemas.openxmlformats.org/officeDocument/2006/relationships/hyperlink" Target="https://www.linkedin.com/company/e-therap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35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0608" y="4898035"/>
            <a:ext cx="1168885" cy="210999"/>
          </a:xfrm>
          <a:custGeom>
            <a:avLst/>
            <a:gdLst/>
            <a:ahLst/>
            <a:cxnLst/>
            <a:rect l="l" t="t" r="r" b="b"/>
            <a:pathLst>
              <a:path w="2337769" h="421997">
                <a:moveTo>
                  <a:pt x="0" y="0"/>
                </a:moveTo>
                <a:lnTo>
                  <a:pt x="2337768" y="0"/>
                </a:lnTo>
                <a:lnTo>
                  <a:pt x="2337768" y="421997"/>
                </a:lnTo>
                <a:lnTo>
                  <a:pt x="0" y="42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304975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8308118" y="964397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7345976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7" y="0"/>
                </a:lnTo>
                <a:lnTo>
                  <a:pt x="1815937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264303" y="1793548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8" y="0"/>
                </a:lnTo>
                <a:lnTo>
                  <a:pt x="1515528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7582188" y="295653"/>
            <a:ext cx="650887" cy="637869"/>
          </a:xfrm>
          <a:custGeom>
            <a:avLst/>
            <a:gdLst/>
            <a:ahLst/>
            <a:cxnLst/>
            <a:rect l="l" t="t" r="r" b="b"/>
            <a:pathLst>
              <a:path w="1301773" h="1275738">
                <a:moveTo>
                  <a:pt x="0" y="0"/>
                </a:moveTo>
                <a:lnTo>
                  <a:pt x="1301773" y="0"/>
                </a:lnTo>
                <a:lnTo>
                  <a:pt x="1301773" y="1275738"/>
                </a:lnTo>
                <a:lnTo>
                  <a:pt x="0" y="127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8499774" y="126538"/>
            <a:ext cx="629156" cy="837859"/>
          </a:xfrm>
          <a:custGeom>
            <a:avLst/>
            <a:gdLst/>
            <a:ahLst/>
            <a:cxnLst/>
            <a:rect l="l" t="t" r="r" b="b"/>
            <a:pathLst>
              <a:path w="1258312" h="1675718">
                <a:moveTo>
                  <a:pt x="0" y="0"/>
                </a:moveTo>
                <a:lnTo>
                  <a:pt x="1258312" y="0"/>
                </a:lnTo>
                <a:lnTo>
                  <a:pt x="1258312" y="1675717"/>
                </a:lnTo>
                <a:lnTo>
                  <a:pt x="0" y="167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7314500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7314500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7314500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7314500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7314500" y="1017191"/>
            <a:ext cx="956867" cy="636316"/>
          </a:xfrm>
          <a:custGeom>
            <a:avLst/>
            <a:gdLst/>
            <a:ahLst/>
            <a:cxnLst/>
            <a:rect l="l" t="t" r="r" b="b"/>
            <a:pathLst>
              <a:path w="1913733" h="1272632">
                <a:moveTo>
                  <a:pt x="0" y="0"/>
                </a:moveTo>
                <a:lnTo>
                  <a:pt x="1913733" y="0"/>
                </a:lnTo>
                <a:lnTo>
                  <a:pt x="1913733" y="1272632"/>
                </a:lnTo>
                <a:lnTo>
                  <a:pt x="0" y="127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8308118" y="965919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8308118" y="965919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8308118" y="965919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8308118" y="965919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8308118" y="965919"/>
            <a:ext cx="741904" cy="741904"/>
          </a:xfrm>
          <a:custGeom>
            <a:avLst/>
            <a:gdLst/>
            <a:ahLst/>
            <a:cxnLst/>
            <a:rect l="l" t="t" r="r" b="b"/>
            <a:pathLst>
              <a:path w="1483807" h="1483807">
                <a:moveTo>
                  <a:pt x="0" y="0"/>
                </a:moveTo>
                <a:lnTo>
                  <a:pt x="1483807" y="0"/>
                </a:lnTo>
                <a:lnTo>
                  <a:pt x="1483807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7353873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8" y="0"/>
                </a:lnTo>
                <a:lnTo>
                  <a:pt x="1815938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7353873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8" y="0"/>
                </a:lnTo>
                <a:lnTo>
                  <a:pt x="1815938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7353873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8" y="0"/>
                </a:lnTo>
                <a:lnTo>
                  <a:pt x="1815938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2" name="Freeform 32"/>
          <p:cNvSpPr/>
          <p:nvPr/>
        </p:nvSpPr>
        <p:spPr>
          <a:xfrm>
            <a:off x="7353873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8" y="0"/>
                </a:lnTo>
                <a:lnTo>
                  <a:pt x="1815938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3" name="Freeform 33"/>
          <p:cNvSpPr/>
          <p:nvPr/>
        </p:nvSpPr>
        <p:spPr>
          <a:xfrm>
            <a:off x="7353873" y="1706301"/>
            <a:ext cx="907969" cy="931250"/>
          </a:xfrm>
          <a:custGeom>
            <a:avLst/>
            <a:gdLst/>
            <a:ahLst/>
            <a:cxnLst/>
            <a:rect l="l" t="t" r="r" b="b"/>
            <a:pathLst>
              <a:path w="1815938" h="1862500">
                <a:moveTo>
                  <a:pt x="0" y="0"/>
                </a:moveTo>
                <a:lnTo>
                  <a:pt x="1815938" y="0"/>
                </a:lnTo>
                <a:lnTo>
                  <a:pt x="1815938" y="1862500"/>
                </a:lnTo>
                <a:lnTo>
                  <a:pt x="0" y="186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4" name="Freeform 34"/>
          <p:cNvSpPr/>
          <p:nvPr/>
        </p:nvSpPr>
        <p:spPr>
          <a:xfrm>
            <a:off x="8271367" y="1794309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7" y="0"/>
                </a:lnTo>
                <a:lnTo>
                  <a:pt x="1515527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5" name="Freeform 35"/>
          <p:cNvSpPr/>
          <p:nvPr/>
        </p:nvSpPr>
        <p:spPr>
          <a:xfrm>
            <a:off x="8271367" y="1794309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7" y="0"/>
                </a:lnTo>
                <a:lnTo>
                  <a:pt x="1515527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6" name="Freeform 36"/>
          <p:cNvSpPr/>
          <p:nvPr/>
        </p:nvSpPr>
        <p:spPr>
          <a:xfrm>
            <a:off x="8271367" y="1794309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7" y="0"/>
                </a:lnTo>
                <a:lnTo>
                  <a:pt x="1515527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7" name="Freeform 37"/>
          <p:cNvSpPr/>
          <p:nvPr/>
        </p:nvSpPr>
        <p:spPr>
          <a:xfrm>
            <a:off x="8271367" y="1794309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7" y="0"/>
                </a:lnTo>
                <a:lnTo>
                  <a:pt x="1515527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8" name="Freeform 38"/>
          <p:cNvSpPr/>
          <p:nvPr/>
        </p:nvSpPr>
        <p:spPr>
          <a:xfrm>
            <a:off x="8271367" y="1794309"/>
            <a:ext cx="757764" cy="957680"/>
          </a:xfrm>
          <a:custGeom>
            <a:avLst/>
            <a:gdLst/>
            <a:ahLst/>
            <a:cxnLst/>
            <a:rect l="l" t="t" r="r" b="b"/>
            <a:pathLst>
              <a:path w="1515528" h="1915359">
                <a:moveTo>
                  <a:pt x="0" y="0"/>
                </a:moveTo>
                <a:lnTo>
                  <a:pt x="1515527" y="0"/>
                </a:lnTo>
                <a:lnTo>
                  <a:pt x="1515527" y="1915359"/>
                </a:lnTo>
                <a:lnTo>
                  <a:pt x="0" y="191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0608" y="4898035"/>
            <a:ext cx="1168885" cy="210999"/>
          </a:xfrm>
          <a:custGeom>
            <a:avLst/>
            <a:gdLst/>
            <a:ahLst/>
            <a:cxnLst/>
            <a:rect l="l" t="t" r="r" b="b"/>
            <a:pathLst>
              <a:path w="2337769" h="421997">
                <a:moveTo>
                  <a:pt x="0" y="0"/>
                </a:moveTo>
                <a:lnTo>
                  <a:pt x="2337768" y="0"/>
                </a:lnTo>
                <a:lnTo>
                  <a:pt x="2337768" y="421997"/>
                </a:lnTo>
                <a:lnTo>
                  <a:pt x="0" y="42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7534693" y="136871"/>
            <a:ext cx="670287" cy="856596"/>
          </a:xfrm>
          <a:custGeom>
            <a:avLst/>
            <a:gdLst/>
            <a:ahLst/>
            <a:cxnLst/>
            <a:rect l="l" t="t" r="r" b="b"/>
            <a:pathLst>
              <a:path w="1340573" h="1713192">
                <a:moveTo>
                  <a:pt x="0" y="0"/>
                </a:moveTo>
                <a:lnTo>
                  <a:pt x="1340573" y="0"/>
                </a:lnTo>
                <a:lnTo>
                  <a:pt x="1340573" y="1713192"/>
                </a:lnTo>
                <a:lnTo>
                  <a:pt x="0" y="171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8299829" y="1985195"/>
            <a:ext cx="890981" cy="777381"/>
          </a:xfrm>
          <a:custGeom>
            <a:avLst/>
            <a:gdLst/>
            <a:ahLst/>
            <a:cxnLst/>
            <a:rect l="l" t="t" r="r" b="b"/>
            <a:pathLst>
              <a:path w="1781961" h="1554761">
                <a:moveTo>
                  <a:pt x="0" y="0"/>
                </a:moveTo>
                <a:lnTo>
                  <a:pt x="1781961" y="0"/>
                </a:lnTo>
                <a:lnTo>
                  <a:pt x="1781961" y="1554761"/>
                </a:lnTo>
                <a:lnTo>
                  <a:pt x="0" y="1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8299829" y="1985195"/>
            <a:ext cx="890981" cy="777381"/>
          </a:xfrm>
          <a:custGeom>
            <a:avLst/>
            <a:gdLst/>
            <a:ahLst/>
            <a:cxnLst/>
            <a:rect l="l" t="t" r="r" b="b"/>
            <a:pathLst>
              <a:path w="1781961" h="1554761">
                <a:moveTo>
                  <a:pt x="0" y="0"/>
                </a:moveTo>
                <a:lnTo>
                  <a:pt x="1781961" y="0"/>
                </a:lnTo>
                <a:lnTo>
                  <a:pt x="1781961" y="1554761"/>
                </a:lnTo>
                <a:lnTo>
                  <a:pt x="0" y="1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8299829" y="1985195"/>
            <a:ext cx="890981" cy="777381"/>
          </a:xfrm>
          <a:custGeom>
            <a:avLst/>
            <a:gdLst/>
            <a:ahLst/>
            <a:cxnLst/>
            <a:rect l="l" t="t" r="r" b="b"/>
            <a:pathLst>
              <a:path w="1781961" h="1554761">
                <a:moveTo>
                  <a:pt x="0" y="0"/>
                </a:moveTo>
                <a:lnTo>
                  <a:pt x="1781961" y="0"/>
                </a:lnTo>
                <a:lnTo>
                  <a:pt x="1781961" y="1554761"/>
                </a:lnTo>
                <a:lnTo>
                  <a:pt x="0" y="1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299829" y="1985195"/>
            <a:ext cx="890981" cy="777381"/>
          </a:xfrm>
          <a:custGeom>
            <a:avLst/>
            <a:gdLst/>
            <a:ahLst/>
            <a:cxnLst/>
            <a:rect l="l" t="t" r="r" b="b"/>
            <a:pathLst>
              <a:path w="1781961" h="1554761">
                <a:moveTo>
                  <a:pt x="0" y="0"/>
                </a:moveTo>
                <a:lnTo>
                  <a:pt x="1781961" y="0"/>
                </a:lnTo>
                <a:lnTo>
                  <a:pt x="1781961" y="1554761"/>
                </a:lnTo>
                <a:lnTo>
                  <a:pt x="0" y="1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8299829" y="1985195"/>
            <a:ext cx="890981" cy="777381"/>
          </a:xfrm>
          <a:custGeom>
            <a:avLst/>
            <a:gdLst/>
            <a:ahLst/>
            <a:cxnLst/>
            <a:rect l="l" t="t" r="r" b="b"/>
            <a:pathLst>
              <a:path w="1781961" h="1554761">
                <a:moveTo>
                  <a:pt x="0" y="0"/>
                </a:moveTo>
                <a:lnTo>
                  <a:pt x="1781961" y="0"/>
                </a:lnTo>
                <a:lnTo>
                  <a:pt x="1781961" y="1554761"/>
                </a:lnTo>
                <a:lnTo>
                  <a:pt x="0" y="1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7534693" y="2203517"/>
            <a:ext cx="730796" cy="559059"/>
          </a:xfrm>
          <a:custGeom>
            <a:avLst/>
            <a:gdLst/>
            <a:ahLst/>
            <a:cxnLst/>
            <a:rect l="l" t="t" r="r" b="b"/>
            <a:pathLst>
              <a:path w="1461591" h="1118117">
                <a:moveTo>
                  <a:pt x="0" y="0"/>
                </a:moveTo>
                <a:lnTo>
                  <a:pt x="1461590" y="0"/>
                </a:lnTo>
                <a:lnTo>
                  <a:pt x="1461590" y="1118117"/>
                </a:lnTo>
                <a:lnTo>
                  <a:pt x="0" y="1118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7534693" y="2203517"/>
            <a:ext cx="730796" cy="559059"/>
          </a:xfrm>
          <a:custGeom>
            <a:avLst/>
            <a:gdLst/>
            <a:ahLst/>
            <a:cxnLst/>
            <a:rect l="l" t="t" r="r" b="b"/>
            <a:pathLst>
              <a:path w="1461591" h="1118117">
                <a:moveTo>
                  <a:pt x="0" y="0"/>
                </a:moveTo>
                <a:lnTo>
                  <a:pt x="1461590" y="0"/>
                </a:lnTo>
                <a:lnTo>
                  <a:pt x="1461590" y="1118117"/>
                </a:lnTo>
                <a:lnTo>
                  <a:pt x="0" y="1118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7534693" y="2203517"/>
            <a:ext cx="730796" cy="559059"/>
          </a:xfrm>
          <a:custGeom>
            <a:avLst/>
            <a:gdLst/>
            <a:ahLst/>
            <a:cxnLst/>
            <a:rect l="l" t="t" r="r" b="b"/>
            <a:pathLst>
              <a:path w="1461591" h="1118117">
                <a:moveTo>
                  <a:pt x="0" y="0"/>
                </a:moveTo>
                <a:lnTo>
                  <a:pt x="1461590" y="0"/>
                </a:lnTo>
                <a:lnTo>
                  <a:pt x="1461590" y="1118117"/>
                </a:lnTo>
                <a:lnTo>
                  <a:pt x="0" y="1118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7534693" y="2203517"/>
            <a:ext cx="730796" cy="559059"/>
          </a:xfrm>
          <a:custGeom>
            <a:avLst/>
            <a:gdLst/>
            <a:ahLst/>
            <a:cxnLst/>
            <a:rect l="l" t="t" r="r" b="b"/>
            <a:pathLst>
              <a:path w="1461591" h="1118117">
                <a:moveTo>
                  <a:pt x="0" y="0"/>
                </a:moveTo>
                <a:lnTo>
                  <a:pt x="1461590" y="0"/>
                </a:lnTo>
                <a:lnTo>
                  <a:pt x="1461590" y="1118117"/>
                </a:lnTo>
                <a:lnTo>
                  <a:pt x="0" y="1118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7534693" y="2203517"/>
            <a:ext cx="730796" cy="559059"/>
          </a:xfrm>
          <a:custGeom>
            <a:avLst/>
            <a:gdLst/>
            <a:ahLst/>
            <a:cxnLst/>
            <a:rect l="l" t="t" r="r" b="b"/>
            <a:pathLst>
              <a:path w="1461591" h="1118117">
                <a:moveTo>
                  <a:pt x="0" y="0"/>
                </a:moveTo>
                <a:lnTo>
                  <a:pt x="1461590" y="0"/>
                </a:lnTo>
                <a:lnTo>
                  <a:pt x="1461590" y="1118117"/>
                </a:lnTo>
                <a:lnTo>
                  <a:pt x="0" y="1118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7504439" y="1098083"/>
            <a:ext cx="720862" cy="894092"/>
          </a:xfrm>
          <a:custGeom>
            <a:avLst/>
            <a:gdLst/>
            <a:ahLst/>
            <a:cxnLst/>
            <a:rect l="l" t="t" r="r" b="b"/>
            <a:pathLst>
              <a:path w="1441723" h="1788184">
                <a:moveTo>
                  <a:pt x="0" y="0"/>
                </a:moveTo>
                <a:lnTo>
                  <a:pt x="1441723" y="0"/>
                </a:lnTo>
                <a:lnTo>
                  <a:pt x="1441723" y="1788183"/>
                </a:lnTo>
                <a:lnTo>
                  <a:pt x="0" y="178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7504439" y="1098083"/>
            <a:ext cx="720862" cy="894092"/>
          </a:xfrm>
          <a:custGeom>
            <a:avLst/>
            <a:gdLst/>
            <a:ahLst/>
            <a:cxnLst/>
            <a:rect l="l" t="t" r="r" b="b"/>
            <a:pathLst>
              <a:path w="1441723" h="1788184">
                <a:moveTo>
                  <a:pt x="0" y="0"/>
                </a:moveTo>
                <a:lnTo>
                  <a:pt x="1441723" y="0"/>
                </a:lnTo>
                <a:lnTo>
                  <a:pt x="1441723" y="1788183"/>
                </a:lnTo>
                <a:lnTo>
                  <a:pt x="0" y="178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7504439" y="1098083"/>
            <a:ext cx="720862" cy="894092"/>
          </a:xfrm>
          <a:custGeom>
            <a:avLst/>
            <a:gdLst/>
            <a:ahLst/>
            <a:cxnLst/>
            <a:rect l="l" t="t" r="r" b="b"/>
            <a:pathLst>
              <a:path w="1441723" h="1788184">
                <a:moveTo>
                  <a:pt x="0" y="0"/>
                </a:moveTo>
                <a:lnTo>
                  <a:pt x="1441723" y="0"/>
                </a:lnTo>
                <a:lnTo>
                  <a:pt x="1441723" y="1788183"/>
                </a:lnTo>
                <a:lnTo>
                  <a:pt x="0" y="178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7504439" y="1098083"/>
            <a:ext cx="720862" cy="894092"/>
          </a:xfrm>
          <a:custGeom>
            <a:avLst/>
            <a:gdLst/>
            <a:ahLst/>
            <a:cxnLst/>
            <a:rect l="l" t="t" r="r" b="b"/>
            <a:pathLst>
              <a:path w="1441723" h="1788184">
                <a:moveTo>
                  <a:pt x="0" y="0"/>
                </a:moveTo>
                <a:lnTo>
                  <a:pt x="1441723" y="0"/>
                </a:lnTo>
                <a:lnTo>
                  <a:pt x="1441723" y="1788183"/>
                </a:lnTo>
                <a:lnTo>
                  <a:pt x="0" y="178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7504439" y="1098083"/>
            <a:ext cx="720862" cy="894092"/>
          </a:xfrm>
          <a:custGeom>
            <a:avLst/>
            <a:gdLst/>
            <a:ahLst/>
            <a:cxnLst/>
            <a:rect l="l" t="t" r="r" b="b"/>
            <a:pathLst>
              <a:path w="1441723" h="1788184">
                <a:moveTo>
                  <a:pt x="0" y="0"/>
                </a:moveTo>
                <a:lnTo>
                  <a:pt x="1441723" y="0"/>
                </a:lnTo>
                <a:lnTo>
                  <a:pt x="1441723" y="1788183"/>
                </a:lnTo>
                <a:lnTo>
                  <a:pt x="0" y="178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8330715" y="1098083"/>
            <a:ext cx="758483" cy="811212"/>
          </a:xfrm>
          <a:custGeom>
            <a:avLst/>
            <a:gdLst/>
            <a:ahLst/>
            <a:cxnLst/>
            <a:rect l="l" t="t" r="r" b="b"/>
            <a:pathLst>
              <a:path w="1516966" h="1622423">
                <a:moveTo>
                  <a:pt x="0" y="0"/>
                </a:moveTo>
                <a:lnTo>
                  <a:pt x="1516966" y="0"/>
                </a:lnTo>
                <a:lnTo>
                  <a:pt x="1516966" y="1622423"/>
                </a:lnTo>
                <a:lnTo>
                  <a:pt x="0" y="1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8330715" y="1098083"/>
            <a:ext cx="758483" cy="811212"/>
          </a:xfrm>
          <a:custGeom>
            <a:avLst/>
            <a:gdLst/>
            <a:ahLst/>
            <a:cxnLst/>
            <a:rect l="l" t="t" r="r" b="b"/>
            <a:pathLst>
              <a:path w="1516966" h="1622423">
                <a:moveTo>
                  <a:pt x="0" y="0"/>
                </a:moveTo>
                <a:lnTo>
                  <a:pt x="1516966" y="0"/>
                </a:lnTo>
                <a:lnTo>
                  <a:pt x="1516966" y="1622423"/>
                </a:lnTo>
                <a:lnTo>
                  <a:pt x="0" y="1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8330715" y="1098083"/>
            <a:ext cx="758483" cy="811212"/>
          </a:xfrm>
          <a:custGeom>
            <a:avLst/>
            <a:gdLst/>
            <a:ahLst/>
            <a:cxnLst/>
            <a:rect l="l" t="t" r="r" b="b"/>
            <a:pathLst>
              <a:path w="1516966" h="1622423">
                <a:moveTo>
                  <a:pt x="0" y="0"/>
                </a:moveTo>
                <a:lnTo>
                  <a:pt x="1516966" y="0"/>
                </a:lnTo>
                <a:lnTo>
                  <a:pt x="1516966" y="1622423"/>
                </a:lnTo>
                <a:lnTo>
                  <a:pt x="0" y="1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8330715" y="1098083"/>
            <a:ext cx="758483" cy="811212"/>
          </a:xfrm>
          <a:custGeom>
            <a:avLst/>
            <a:gdLst/>
            <a:ahLst/>
            <a:cxnLst/>
            <a:rect l="l" t="t" r="r" b="b"/>
            <a:pathLst>
              <a:path w="1516966" h="1622423">
                <a:moveTo>
                  <a:pt x="0" y="0"/>
                </a:moveTo>
                <a:lnTo>
                  <a:pt x="1516966" y="0"/>
                </a:lnTo>
                <a:lnTo>
                  <a:pt x="1516966" y="1622423"/>
                </a:lnTo>
                <a:lnTo>
                  <a:pt x="0" y="1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8330715" y="1098083"/>
            <a:ext cx="758483" cy="811212"/>
          </a:xfrm>
          <a:custGeom>
            <a:avLst/>
            <a:gdLst/>
            <a:ahLst/>
            <a:cxnLst/>
            <a:rect l="l" t="t" r="r" b="b"/>
            <a:pathLst>
              <a:path w="1516966" h="1622423">
                <a:moveTo>
                  <a:pt x="0" y="0"/>
                </a:moveTo>
                <a:lnTo>
                  <a:pt x="1516966" y="0"/>
                </a:lnTo>
                <a:lnTo>
                  <a:pt x="1516966" y="1622423"/>
                </a:lnTo>
                <a:lnTo>
                  <a:pt x="0" y="1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8411021" y="260133"/>
            <a:ext cx="597871" cy="610073"/>
          </a:xfrm>
          <a:custGeom>
            <a:avLst/>
            <a:gdLst/>
            <a:ahLst/>
            <a:cxnLst/>
            <a:rect l="l" t="t" r="r" b="b"/>
            <a:pathLst>
              <a:path w="1195742" h="1220145">
                <a:moveTo>
                  <a:pt x="0" y="0"/>
                </a:moveTo>
                <a:lnTo>
                  <a:pt x="1195742" y="0"/>
                </a:lnTo>
                <a:lnTo>
                  <a:pt x="1195742" y="1220144"/>
                </a:lnTo>
                <a:lnTo>
                  <a:pt x="0" y="122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8411021" y="260133"/>
            <a:ext cx="597871" cy="610073"/>
          </a:xfrm>
          <a:custGeom>
            <a:avLst/>
            <a:gdLst/>
            <a:ahLst/>
            <a:cxnLst/>
            <a:rect l="l" t="t" r="r" b="b"/>
            <a:pathLst>
              <a:path w="1195742" h="1220145">
                <a:moveTo>
                  <a:pt x="0" y="0"/>
                </a:moveTo>
                <a:lnTo>
                  <a:pt x="1195742" y="0"/>
                </a:lnTo>
                <a:lnTo>
                  <a:pt x="1195742" y="1220144"/>
                </a:lnTo>
                <a:lnTo>
                  <a:pt x="0" y="122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8411021" y="260133"/>
            <a:ext cx="597871" cy="610073"/>
          </a:xfrm>
          <a:custGeom>
            <a:avLst/>
            <a:gdLst/>
            <a:ahLst/>
            <a:cxnLst/>
            <a:rect l="l" t="t" r="r" b="b"/>
            <a:pathLst>
              <a:path w="1195742" h="1220145">
                <a:moveTo>
                  <a:pt x="0" y="0"/>
                </a:moveTo>
                <a:lnTo>
                  <a:pt x="1195742" y="0"/>
                </a:lnTo>
                <a:lnTo>
                  <a:pt x="1195742" y="1220144"/>
                </a:lnTo>
                <a:lnTo>
                  <a:pt x="0" y="122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2" name="Freeform 32"/>
          <p:cNvSpPr/>
          <p:nvPr/>
        </p:nvSpPr>
        <p:spPr>
          <a:xfrm>
            <a:off x="8411021" y="260133"/>
            <a:ext cx="597871" cy="610073"/>
          </a:xfrm>
          <a:custGeom>
            <a:avLst/>
            <a:gdLst/>
            <a:ahLst/>
            <a:cxnLst/>
            <a:rect l="l" t="t" r="r" b="b"/>
            <a:pathLst>
              <a:path w="1195742" h="1220145">
                <a:moveTo>
                  <a:pt x="0" y="0"/>
                </a:moveTo>
                <a:lnTo>
                  <a:pt x="1195742" y="0"/>
                </a:lnTo>
                <a:lnTo>
                  <a:pt x="1195742" y="1220144"/>
                </a:lnTo>
                <a:lnTo>
                  <a:pt x="0" y="122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3" name="Freeform 33"/>
          <p:cNvSpPr/>
          <p:nvPr/>
        </p:nvSpPr>
        <p:spPr>
          <a:xfrm>
            <a:off x="8411021" y="260133"/>
            <a:ext cx="597871" cy="610073"/>
          </a:xfrm>
          <a:custGeom>
            <a:avLst/>
            <a:gdLst/>
            <a:ahLst/>
            <a:cxnLst/>
            <a:rect l="l" t="t" r="r" b="b"/>
            <a:pathLst>
              <a:path w="1195742" h="1220145">
                <a:moveTo>
                  <a:pt x="0" y="0"/>
                </a:moveTo>
                <a:lnTo>
                  <a:pt x="1195742" y="0"/>
                </a:lnTo>
                <a:lnTo>
                  <a:pt x="1195742" y="1220144"/>
                </a:lnTo>
                <a:lnTo>
                  <a:pt x="0" y="122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8144" y="4910957"/>
            <a:ext cx="990691" cy="179394"/>
          </a:xfrm>
          <a:custGeom>
            <a:avLst/>
            <a:gdLst/>
            <a:ahLst/>
            <a:cxnLst/>
            <a:rect l="l" t="t" r="r" b="b"/>
            <a:pathLst>
              <a:path w="1981381" h="358787">
                <a:moveTo>
                  <a:pt x="0" y="0"/>
                </a:moveTo>
                <a:lnTo>
                  <a:pt x="1981381" y="0"/>
                </a:lnTo>
                <a:lnTo>
                  <a:pt x="1981381" y="358787"/>
                </a:lnTo>
                <a:lnTo>
                  <a:pt x="0" y="358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551165" y="288789"/>
            <a:ext cx="618656" cy="618656"/>
          </a:xfrm>
          <a:custGeom>
            <a:avLst/>
            <a:gdLst/>
            <a:ahLst/>
            <a:cxnLst/>
            <a:rect l="l" t="t" r="r" b="b"/>
            <a:pathLst>
              <a:path w="1237311" h="1237311">
                <a:moveTo>
                  <a:pt x="0" y="0"/>
                </a:moveTo>
                <a:lnTo>
                  <a:pt x="1237311" y="0"/>
                </a:lnTo>
                <a:lnTo>
                  <a:pt x="1237311" y="1237310"/>
                </a:lnTo>
                <a:lnTo>
                  <a:pt x="0" y="123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7551165" y="288789"/>
            <a:ext cx="618656" cy="618656"/>
          </a:xfrm>
          <a:custGeom>
            <a:avLst/>
            <a:gdLst/>
            <a:ahLst/>
            <a:cxnLst/>
            <a:rect l="l" t="t" r="r" b="b"/>
            <a:pathLst>
              <a:path w="1237311" h="1237311">
                <a:moveTo>
                  <a:pt x="0" y="0"/>
                </a:moveTo>
                <a:lnTo>
                  <a:pt x="1237311" y="0"/>
                </a:lnTo>
                <a:lnTo>
                  <a:pt x="1237311" y="1237310"/>
                </a:lnTo>
                <a:lnTo>
                  <a:pt x="0" y="123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551165" y="288789"/>
            <a:ext cx="618656" cy="618656"/>
          </a:xfrm>
          <a:custGeom>
            <a:avLst/>
            <a:gdLst/>
            <a:ahLst/>
            <a:cxnLst/>
            <a:rect l="l" t="t" r="r" b="b"/>
            <a:pathLst>
              <a:path w="1237311" h="1237311">
                <a:moveTo>
                  <a:pt x="0" y="0"/>
                </a:moveTo>
                <a:lnTo>
                  <a:pt x="1237311" y="0"/>
                </a:lnTo>
                <a:lnTo>
                  <a:pt x="1237311" y="1237310"/>
                </a:lnTo>
                <a:lnTo>
                  <a:pt x="0" y="123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7551165" y="288789"/>
            <a:ext cx="618656" cy="618656"/>
          </a:xfrm>
          <a:custGeom>
            <a:avLst/>
            <a:gdLst/>
            <a:ahLst/>
            <a:cxnLst/>
            <a:rect l="l" t="t" r="r" b="b"/>
            <a:pathLst>
              <a:path w="1237311" h="1237311">
                <a:moveTo>
                  <a:pt x="0" y="0"/>
                </a:moveTo>
                <a:lnTo>
                  <a:pt x="1237311" y="0"/>
                </a:lnTo>
                <a:lnTo>
                  <a:pt x="1237311" y="1237310"/>
                </a:lnTo>
                <a:lnTo>
                  <a:pt x="0" y="123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7551165" y="288789"/>
            <a:ext cx="618656" cy="618656"/>
          </a:xfrm>
          <a:custGeom>
            <a:avLst/>
            <a:gdLst/>
            <a:ahLst/>
            <a:cxnLst/>
            <a:rect l="l" t="t" r="r" b="b"/>
            <a:pathLst>
              <a:path w="1237311" h="1237311">
                <a:moveTo>
                  <a:pt x="0" y="0"/>
                </a:moveTo>
                <a:lnTo>
                  <a:pt x="1237311" y="0"/>
                </a:lnTo>
                <a:lnTo>
                  <a:pt x="1237311" y="1237310"/>
                </a:lnTo>
                <a:lnTo>
                  <a:pt x="0" y="123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324762" y="248200"/>
            <a:ext cx="732944" cy="532300"/>
          </a:xfrm>
          <a:custGeom>
            <a:avLst/>
            <a:gdLst/>
            <a:ahLst/>
            <a:cxnLst/>
            <a:rect l="l" t="t" r="r" b="b"/>
            <a:pathLst>
              <a:path w="1465887" h="1064600">
                <a:moveTo>
                  <a:pt x="0" y="0"/>
                </a:moveTo>
                <a:lnTo>
                  <a:pt x="1465887" y="0"/>
                </a:lnTo>
                <a:lnTo>
                  <a:pt x="1465887" y="1064600"/>
                </a:lnTo>
                <a:lnTo>
                  <a:pt x="0" y="10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8324762" y="248200"/>
            <a:ext cx="732944" cy="532300"/>
          </a:xfrm>
          <a:custGeom>
            <a:avLst/>
            <a:gdLst/>
            <a:ahLst/>
            <a:cxnLst/>
            <a:rect l="l" t="t" r="r" b="b"/>
            <a:pathLst>
              <a:path w="1465887" h="1064600">
                <a:moveTo>
                  <a:pt x="0" y="0"/>
                </a:moveTo>
                <a:lnTo>
                  <a:pt x="1465887" y="0"/>
                </a:lnTo>
                <a:lnTo>
                  <a:pt x="1465887" y="1064600"/>
                </a:lnTo>
                <a:lnTo>
                  <a:pt x="0" y="10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8324762" y="248200"/>
            <a:ext cx="732944" cy="532300"/>
          </a:xfrm>
          <a:custGeom>
            <a:avLst/>
            <a:gdLst/>
            <a:ahLst/>
            <a:cxnLst/>
            <a:rect l="l" t="t" r="r" b="b"/>
            <a:pathLst>
              <a:path w="1465887" h="1064600">
                <a:moveTo>
                  <a:pt x="0" y="0"/>
                </a:moveTo>
                <a:lnTo>
                  <a:pt x="1465887" y="0"/>
                </a:lnTo>
                <a:lnTo>
                  <a:pt x="1465887" y="1064600"/>
                </a:lnTo>
                <a:lnTo>
                  <a:pt x="0" y="10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8324762" y="248200"/>
            <a:ext cx="732944" cy="532300"/>
          </a:xfrm>
          <a:custGeom>
            <a:avLst/>
            <a:gdLst/>
            <a:ahLst/>
            <a:cxnLst/>
            <a:rect l="l" t="t" r="r" b="b"/>
            <a:pathLst>
              <a:path w="1465887" h="1064600">
                <a:moveTo>
                  <a:pt x="0" y="0"/>
                </a:moveTo>
                <a:lnTo>
                  <a:pt x="1465887" y="0"/>
                </a:lnTo>
                <a:lnTo>
                  <a:pt x="1465887" y="1064600"/>
                </a:lnTo>
                <a:lnTo>
                  <a:pt x="0" y="10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324762" y="248200"/>
            <a:ext cx="732944" cy="532300"/>
          </a:xfrm>
          <a:custGeom>
            <a:avLst/>
            <a:gdLst/>
            <a:ahLst/>
            <a:cxnLst/>
            <a:rect l="l" t="t" r="r" b="b"/>
            <a:pathLst>
              <a:path w="1465887" h="1064600">
                <a:moveTo>
                  <a:pt x="0" y="0"/>
                </a:moveTo>
                <a:lnTo>
                  <a:pt x="1465887" y="0"/>
                </a:lnTo>
                <a:lnTo>
                  <a:pt x="1465887" y="1064600"/>
                </a:lnTo>
                <a:lnTo>
                  <a:pt x="0" y="10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8292650" y="1879619"/>
            <a:ext cx="797167" cy="797167"/>
          </a:xfrm>
          <a:custGeom>
            <a:avLst/>
            <a:gdLst/>
            <a:ahLst/>
            <a:cxnLst/>
            <a:rect l="l" t="t" r="r" b="b"/>
            <a:pathLst>
              <a:path w="1594334" h="1594334">
                <a:moveTo>
                  <a:pt x="0" y="0"/>
                </a:moveTo>
                <a:lnTo>
                  <a:pt x="1594334" y="0"/>
                </a:lnTo>
                <a:lnTo>
                  <a:pt x="1594334" y="1594334"/>
                </a:lnTo>
                <a:lnTo>
                  <a:pt x="0" y="159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8292650" y="1879619"/>
            <a:ext cx="797167" cy="797167"/>
          </a:xfrm>
          <a:custGeom>
            <a:avLst/>
            <a:gdLst/>
            <a:ahLst/>
            <a:cxnLst/>
            <a:rect l="l" t="t" r="r" b="b"/>
            <a:pathLst>
              <a:path w="1594334" h="1594334">
                <a:moveTo>
                  <a:pt x="0" y="0"/>
                </a:moveTo>
                <a:lnTo>
                  <a:pt x="1594334" y="0"/>
                </a:lnTo>
                <a:lnTo>
                  <a:pt x="1594334" y="1594334"/>
                </a:lnTo>
                <a:lnTo>
                  <a:pt x="0" y="159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8292650" y="1879619"/>
            <a:ext cx="797167" cy="797167"/>
          </a:xfrm>
          <a:custGeom>
            <a:avLst/>
            <a:gdLst/>
            <a:ahLst/>
            <a:cxnLst/>
            <a:rect l="l" t="t" r="r" b="b"/>
            <a:pathLst>
              <a:path w="1594334" h="1594334">
                <a:moveTo>
                  <a:pt x="0" y="0"/>
                </a:moveTo>
                <a:lnTo>
                  <a:pt x="1594334" y="0"/>
                </a:lnTo>
                <a:lnTo>
                  <a:pt x="1594334" y="1594334"/>
                </a:lnTo>
                <a:lnTo>
                  <a:pt x="0" y="159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8292650" y="1879619"/>
            <a:ext cx="797167" cy="797167"/>
          </a:xfrm>
          <a:custGeom>
            <a:avLst/>
            <a:gdLst/>
            <a:ahLst/>
            <a:cxnLst/>
            <a:rect l="l" t="t" r="r" b="b"/>
            <a:pathLst>
              <a:path w="1594334" h="1594334">
                <a:moveTo>
                  <a:pt x="0" y="0"/>
                </a:moveTo>
                <a:lnTo>
                  <a:pt x="1594334" y="0"/>
                </a:lnTo>
                <a:lnTo>
                  <a:pt x="1594334" y="1594334"/>
                </a:lnTo>
                <a:lnTo>
                  <a:pt x="0" y="159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8292650" y="1879619"/>
            <a:ext cx="797167" cy="797167"/>
          </a:xfrm>
          <a:custGeom>
            <a:avLst/>
            <a:gdLst/>
            <a:ahLst/>
            <a:cxnLst/>
            <a:rect l="l" t="t" r="r" b="b"/>
            <a:pathLst>
              <a:path w="1594334" h="1594334">
                <a:moveTo>
                  <a:pt x="0" y="0"/>
                </a:moveTo>
                <a:lnTo>
                  <a:pt x="1594334" y="0"/>
                </a:lnTo>
                <a:lnTo>
                  <a:pt x="1594334" y="1594334"/>
                </a:lnTo>
                <a:lnTo>
                  <a:pt x="0" y="159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7474090" y="1879619"/>
            <a:ext cx="808160" cy="808160"/>
          </a:xfrm>
          <a:custGeom>
            <a:avLst/>
            <a:gdLst/>
            <a:ahLst/>
            <a:cxnLst/>
            <a:rect l="l" t="t" r="r" b="b"/>
            <a:pathLst>
              <a:path w="1616319" h="1616319">
                <a:moveTo>
                  <a:pt x="0" y="0"/>
                </a:moveTo>
                <a:lnTo>
                  <a:pt x="1616320" y="0"/>
                </a:lnTo>
                <a:lnTo>
                  <a:pt x="1616320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7474090" y="1879619"/>
            <a:ext cx="808160" cy="808160"/>
          </a:xfrm>
          <a:custGeom>
            <a:avLst/>
            <a:gdLst/>
            <a:ahLst/>
            <a:cxnLst/>
            <a:rect l="l" t="t" r="r" b="b"/>
            <a:pathLst>
              <a:path w="1616319" h="1616319">
                <a:moveTo>
                  <a:pt x="0" y="0"/>
                </a:moveTo>
                <a:lnTo>
                  <a:pt x="1616320" y="0"/>
                </a:lnTo>
                <a:lnTo>
                  <a:pt x="1616320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7474090" y="1879619"/>
            <a:ext cx="808160" cy="808160"/>
          </a:xfrm>
          <a:custGeom>
            <a:avLst/>
            <a:gdLst/>
            <a:ahLst/>
            <a:cxnLst/>
            <a:rect l="l" t="t" r="r" b="b"/>
            <a:pathLst>
              <a:path w="1616319" h="1616319">
                <a:moveTo>
                  <a:pt x="0" y="0"/>
                </a:moveTo>
                <a:lnTo>
                  <a:pt x="1616320" y="0"/>
                </a:lnTo>
                <a:lnTo>
                  <a:pt x="1616320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7474090" y="1879619"/>
            <a:ext cx="808160" cy="808160"/>
          </a:xfrm>
          <a:custGeom>
            <a:avLst/>
            <a:gdLst/>
            <a:ahLst/>
            <a:cxnLst/>
            <a:rect l="l" t="t" r="r" b="b"/>
            <a:pathLst>
              <a:path w="1616319" h="1616319">
                <a:moveTo>
                  <a:pt x="0" y="0"/>
                </a:moveTo>
                <a:lnTo>
                  <a:pt x="1616320" y="0"/>
                </a:lnTo>
                <a:lnTo>
                  <a:pt x="1616320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7474090" y="1879619"/>
            <a:ext cx="808160" cy="808160"/>
          </a:xfrm>
          <a:custGeom>
            <a:avLst/>
            <a:gdLst/>
            <a:ahLst/>
            <a:cxnLst/>
            <a:rect l="l" t="t" r="r" b="b"/>
            <a:pathLst>
              <a:path w="1616319" h="1616319">
                <a:moveTo>
                  <a:pt x="0" y="0"/>
                </a:moveTo>
                <a:lnTo>
                  <a:pt x="1616320" y="0"/>
                </a:lnTo>
                <a:lnTo>
                  <a:pt x="1616320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8326524" y="977303"/>
            <a:ext cx="763293" cy="763293"/>
          </a:xfrm>
          <a:custGeom>
            <a:avLst/>
            <a:gdLst/>
            <a:ahLst/>
            <a:cxnLst/>
            <a:rect l="l" t="t" r="r" b="b"/>
            <a:pathLst>
              <a:path w="1526585" h="1526585">
                <a:moveTo>
                  <a:pt x="0" y="0"/>
                </a:moveTo>
                <a:lnTo>
                  <a:pt x="1526585" y="0"/>
                </a:lnTo>
                <a:lnTo>
                  <a:pt x="1526585" y="1526585"/>
                </a:lnTo>
                <a:lnTo>
                  <a:pt x="0" y="15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8326524" y="977303"/>
            <a:ext cx="763293" cy="763293"/>
          </a:xfrm>
          <a:custGeom>
            <a:avLst/>
            <a:gdLst/>
            <a:ahLst/>
            <a:cxnLst/>
            <a:rect l="l" t="t" r="r" b="b"/>
            <a:pathLst>
              <a:path w="1526585" h="1526585">
                <a:moveTo>
                  <a:pt x="0" y="0"/>
                </a:moveTo>
                <a:lnTo>
                  <a:pt x="1526585" y="0"/>
                </a:lnTo>
                <a:lnTo>
                  <a:pt x="1526585" y="1526585"/>
                </a:lnTo>
                <a:lnTo>
                  <a:pt x="0" y="15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8326524" y="977303"/>
            <a:ext cx="763293" cy="763293"/>
          </a:xfrm>
          <a:custGeom>
            <a:avLst/>
            <a:gdLst/>
            <a:ahLst/>
            <a:cxnLst/>
            <a:rect l="l" t="t" r="r" b="b"/>
            <a:pathLst>
              <a:path w="1526585" h="1526585">
                <a:moveTo>
                  <a:pt x="0" y="0"/>
                </a:moveTo>
                <a:lnTo>
                  <a:pt x="1526585" y="0"/>
                </a:lnTo>
                <a:lnTo>
                  <a:pt x="1526585" y="1526585"/>
                </a:lnTo>
                <a:lnTo>
                  <a:pt x="0" y="15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8326524" y="977303"/>
            <a:ext cx="763293" cy="763293"/>
          </a:xfrm>
          <a:custGeom>
            <a:avLst/>
            <a:gdLst/>
            <a:ahLst/>
            <a:cxnLst/>
            <a:rect l="l" t="t" r="r" b="b"/>
            <a:pathLst>
              <a:path w="1526585" h="1526585">
                <a:moveTo>
                  <a:pt x="0" y="0"/>
                </a:moveTo>
                <a:lnTo>
                  <a:pt x="1526585" y="0"/>
                </a:lnTo>
                <a:lnTo>
                  <a:pt x="1526585" y="1526585"/>
                </a:lnTo>
                <a:lnTo>
                  <a:pt x="0" y="15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8326524" y="977303"/>
            <a:ext cx="763293" cy="763293"/>
          </a:xfrm>
          <a:custGeom>
            <a:avLst/>
            <a:gdLst/>
            <a:ahLst/>
            <a:cxnLst/>
            <a:rect l="l" t="t" r="r" b="b"/>
            <a:pathLst>
              <a:path w="1526585" h="1526585">
                <a:moveTo>
                  <a:pt x="0" y="0"/>
                </a:moveTo>
                <a:lnTo>
                  <a:pt x="1526585" y="0"/>
                </a:lnTo>
                <a:lnTo>
                  <a:pt x="1526585" y="1526585"/>
                </a:lnTo>
                <a:lnTo>
                  <a:pt x="0" y="15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7474090" y="1133107"/>
            <a:ext cx="736349" cy="607488"/>
          </a:xfrm>
          <a:custGeom>
            <a:avLst/>
            <a:gdLst/>
            <a:ahLst/>
            <a:cxnLst/>
            <a:rect l="l" t="t" r="r" b="b"/>
            <a:pathLst>
              <a:path w="1472698" h="1214976">
                <a:moveTo>
                  <a:pt x="0" y="0"/>
                </a:moveTo>
                <a:lnTo>
                  <a:pt x="1472698" y="0"/>
                </a:lnTo>
                <a:lnTo>
                  <a:pt x="1472698" y="1214976"/>
                </a:lnTo>
                <a:lnTo>
                  <a:pt x="0" y="1214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7474090" y="1133107"/>
            <a:ext cx="736349" cy="607488"/>
          </a:xfrm>
          <a:custGeom>
            <a:avLst/>
            <a:gdLst/>
            <a:ahLst/>
            <a:cxnLst/>
            <a:rect l="l" t="t" r="r" b="b"/>
            <a:pathLst>
              <a:path w="1472698" h="1214976">
                <a:moveTo>
                  <a:pt x="0" y="0"/>
                </a:moveTo>
                <a:lnTo>
                  <a:pt x="1472698" y="0"/>
                </a:lnTo>
                <a:lnTo>
                  <a:pt x="1472698" y="1214976"/>
                </a:lnTo>
                <a:lnTo>
                  <a:pt x="0" y="1214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7474090" y="1133107"/>
            <a:ext cx="736349" cy="607488"/>
          </a:xfrm>
          <a:custGeom>
            <a:avLst/>
            <a:gdLst/>
            <a:ahLst/>
            <a:cxnLst/>
            <a:rect l="l" t="t" r="r" b="b"/>
            <a:pathLst>
              <a:path w="1472698" h="1214976">
                <a:moveTo>
                  <a:pt x="0" y="0"/>
                </a:moveTo>
                <a:lnTo>
                  <a:pt x="1472698" y="0"/>
                </a:lnTo>
                <a:lnTo>
                  <a:pt x="1472698" y="1214976"/>
                </a:lnTo>
                <a:lnTo>
                  <a:pt x="0" y="1214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7474090" y="1133107"/>
            <a:ext cx="736349" cy="607488"/>
          </a:xfrm>
          <a:custGeom>
            <a:avLst/>
            <a:gdLst/>
            <a:ahLst/>
            <a:cxnLst/>
            <a:rect l="l" t="t" r="r" b="b"/>
            <a:pathLst>
              <a:path w="1472698" h="1214976">
                <a:moveTo>
                  <a:pt x="0" y="0"/>
                </a:moveTo>
                <a:lnTo>
                  <a:pt x="1472698" y="0"/>
                </a:lnTo>
                <a:lnTo>
                  <a:pt x="1472698" y="1214976"/>
                </a:lnTo>
                <a:lnTo>
                  <a:pt x="0" y="1214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2" name="Freeform 32"/>
          <p:cNvSpPr/>
          <p:nvPr/>
        </p:nvSpPr>
        <p:spPr>
          <a:xfrm>
            <a:off x="7474090" y="1133107"/>
            <a:ext cx="736349" cy="607488"/>
          </a:xfrm>
          <a:custGeom>
            <a:avLst/>
            <a:gdLst/>
            <a:ahLst/>
            <a:cxnLst/>
            <a:rect l="l" t="t" r="r" b="b"/>
            <a:pathLst>
              <a:path w="1472698" h="1214976">
                <a:moveTo>
                  <a:pt x="0" y="0"/>
                </a:moveTo>
                <a:lnTo>
                  <a:pt x="1472698" y="0"/>
                </a:lnTo>
                <a:lnTo>
                  <a:pt x="1472698" y="1214976"/>
                </a:lnTo>
                <a:lnTo>
                  <a:pt x="0" y="1214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0608" y="4898035"/>
            <a:ext cx="1168885" cy="210999"/>
          </a:xfrm>
          <a:custGeom>
            <a:avLst/>
            <a:gdLst/>
            <a:ahLst/>
            <a:cxnLst/>
            <a:rect l="l" t="t" r="r" b="b"/>
            <a:pathLst>
              <a:path w="2337769" h="421997">
                <a:moveTo>
                  <a:pt x="0" y="0"/>
                </a:moveTo>
                <a:lnTo>
                  <a:pt x="2337768" y="0"/>
                </a:lnTo>
                <a:lnTo>
                  <a:pt x="2337768" y="421997"/>
                </a:lnTo>
                <a:lnTo>
                  <a:pt x="0" y="42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345976" y="101207"/>
            <a:ext cx="726154" cy="998150"/>
          </a:xfrm>
          <a:custGeom>
            <a:avLst/>
            <a:gdLst/>
            <a:ahLst/>
            <a:cxnLst/>
            <a:rect l="l" t="t" r="r" b="b"/>
            <a:pathLst>
              <a:path w="1452308" h="1996299">
                <a:moveTo>
                  <a:pt x="0" y="0"/>
                </a:moveTo>
                <a:lnTo>
                  <a:pt x="1452307" y="0"/>
                </a:lnTo>
                <a:lnTo>
                  <a:pt x="1452307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7345976" y="101207"/>
            <a:ext cx="726154" cy="998150"/>
          </a:xfrm>
          <a:custGeom>
            <a:avLst/>
            <a:gdLst/>
            <a:ahLst/>
            <a:cxnLst/>
            <a:rect l="l" t="t" r="r" b="b"/>
            <a:pathLst>
              <a:path w="1452308" h="1996299">
                <a:moveTo>
                  <a:pt x="0" y="0"/>
                </a:moveTo>
                <a:lnTo>
                  <a:pt x="1452307" y="0"/>
                </a:lnTo>
                <a:lnTo>
                  <a:pt x="1452307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345976" y="101207"/>
            <a:ext cx="726154" cy="998150"/>
          </a:xfrm>
          <a:custGeom>
            <a:avLst/>
            <a:gdLst/>
            <a:ahLst/>
            <a:cxnLst/>
            <a:rect l="l" t="t" r="r" b="b"/>
            <a:pathLst>
              <a:path w="1452308" h="1996299">
                <a:moveTo>
                  <a:pt x="0" y="0"/>
                </a:moveTo>
                <a:lnTo>
                  <a:pt x="1452307" y="0"/>
                </a:lnTo>
                <a:lnTo>
                  <a:pt x="1452307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7345976" y="101207"/>
            <a:ext cx="726154" cy="998150"/>
          </a:xfrm>
          <a:custGeom>
            <a:avLst/>
            <a:gdLst/>
            <a:ahLst/>
            <a:cxnLst/>
            <a:rect l="l" t="t" r="r" b="b"/>
            <a:pathLst>
              <a:path w="1452308" h="1996299">
                <a:moveTo>
                  <a:pt x="0" y="0"/>
                </a:moveTo>
                <a:lnTo>
                  <a:pt x="1452307" y="0"/>
                </a:lnTo>
                <a:lnTo>
                  <a:pt x="1452307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7345976" y="101207"/>
            <a:ext cx="726154" cy="998150"/>
          </a:xfrm>
          <a:custGeom>
            <a:avLst/>
            <a:gdLst/>
            <a:ahLst/>
            <a:cxnLst/>
            <a:rect l="l" t="t" r="r" b="b"/>
            <a:pathLst>
              <a:path w="1452308" h="1996299">
                <a:moveTo>
                  <a:pt x="0" y="0"/>
                </a:moveTo>
                <a:lnTo>
                  <a:pt x="1452307" y="0"/>
                </a:lnTo>
                <a:lnTo>
                  <a:pt x="1452307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181293" y="152940"/>
            <a:ext cx="941617" cy="868642"/>
          </a:xfrm>
          <a:custGeom>
            <a:avLst/>
            <a:gdLst/>
            <a:ahLst/>
            <a:cxnLst/>
            <a:rect l="l" t="t" r="r" b="b"/>
            <a:pathLst>
              <a:path w="1883234" h="1737283">
                <a:moveTo>
                  <a:pt x="0" y="0"/>
                </a:moveTo>
                <a:lnTo>
                  <a:pt x="1883233" y="0"/>
                </a:lnTo>
                <a:lnTo>
                  <a:pt x="1883233" y="1737283"/>
                </a:lnTo>
                <a:lnTo>
                  <a:pt x="0" y="173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8181293" y="152940"/>
            <a:ext cx="941617" cy="868642"/>
          </a:xfrm>
          <a:custGeom>
            <a:avLst/>
            <a:gdLst/>
            <a:ahLst/>
            <a:cxnLst/>
            <a:rect l="l" t="t" r="r" b="b"/>
            <a:pathLst>
              <a:path w="1883234" h="1737283">
                <a:moveTo>
                  <a:pt x="0" y="0"/>
                </a:moveTo>
                <a:lnTo>
                  <a:pt x="1883233" y="0"/>
                </a:lnTo>
                <a:lnTo>
                  <a:pt x="1883233" y="1737283"/>
                </a:lnTo>
                <a:lnTo>
                  <a:pt x="0" y="173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8181293" y="152940"/>
            <a:ext cx="941617" cy="868642"/>
          </a:xfrm>
          <a:custGeom>
            <a:avLst/>
            <a:gdLst/>
            <a:ahLst/>
            <a:cxnLst/>
            <a:rect l="l" t="t" r="r" b="b"/>
            <a:pathLst>
              <a:path w="1883234" h="1737283">
                <a:moveTo>
                  <a:pt x="0" y="0"/>
                </a:moveTo>
                <a:lnTo>
                  <a:pt x="1883233" y="0"/>
                </a:lnTo>
                <a:lnTo>
                  <a:pt x="1883233" y="1737283"/>
                </a:lnTo>
                <a:lnTo>
                  <a:pt x="0" y="173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8181293" y="152940"/>
            <a:ext cx="941617" cy="868642"/>
          </a:xfrm>
          <a:custGeom>
            <a:avLst/>
            <a:gdLst/>
            <a:ahLst/>
            <a:cxnLst/>
            <a:rect l="l" t="t" r="r" b="b"/>
            <a:pathLst>
              <a:path w="1883234" h="1737283">
                <a:moveTo>
                  <a:pt x="0" y="0"/>
                </a:moveTo>
                <a:lnTo>
                  <a:pt x="1883233" y="0"/>
                </a:lnTo>
                <a:lnTo>
                  <a:pt x="1883233" y="1737283"/>
                </a:lnTo>
                <a:lnTo>
                  <a:pt x="0" y="173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181293" y="152940"/>
            <a:ext cx="941617" cy="868642"/>
          </a:xfrm>
          <a:custGeom>
            <a:avLst/>
            <a:gdLst/>
            <a:ahLst/>
            <a:cxnLst/>
            <a:rect l="l" t="t" r="r" b="b"/>
            <a:pathLst>
              <a:path w="1883234" h="1737283">
                <a:moveTo>
                  <a:pt x="0" y="0"/>
                </a:moveTo>
                <a:lnTo>
                  <a:pt x="1883233" y="0"/>
                </a:lnTo>
                <a:lnTo>
                  <a:pt x="1883233" y="1737283"/>
                </a:lnTo>
                <a:lnTo>
                  <a:pt x="0" y="173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8368175" y="1833647"/>
            <a:ext cx="670747" cy="923576"/>
          </a:xfrm>
          <a:custGeom>
            <a:avLst/>
            <a:gdLst/>
            <a:ahLst/>
            <a:cxnLst/>
            <a:rect l="l" t="t" r="r" b="b"/>
            <a:pathLst>
              <a:path w="1341494" h="1847151">
                <a:moveTo>
                  <a:pt x="0" y="0"/>
                </a:moveTo>
                <a:lnTo>
                  <a:pt x="1341494" y="0"/>
                </a:lnTo>
                <a:lnTo>
                  <a:pt x="1341494" y="1847151"/>
                </a:lnTo>
                <a:lnTo>
                  <a:pt x="0" y="1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8368175" y="1833647"/>
            <a:ext cx="670747" cy="923576"/>
          </a:xfrm>
          <a:custGeom>
            <a:avLst/>
            <a:gdLst/>
            <a:ahLst/>
            <a:cxnLst/>
            <a:rect l="l" t="t" r="r" b="b"/>
            <a:pathLst>
              <a:path w="1341494" h="1847151">
                <a:moveTo>
                  <a:pt x="0" y="0"/>
                </a:moveTo>
                <a:lnTo>
                  <a:pt x="1341494" y="0"/>
                </a:lnTo>
                <a:lnTo>
                  <a:pt x="1341494" y="1847151"/>
                </a:lnTo>
                <a:lnTo>
                  <a:pt x="0" y="1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8368175" y="1833647"/>
            <a:ext cx="670747" cy="923576"/>
          </a:xfrm>
          <a:custGeom>
            <a:avLst/>
            <a:gdLst/>
            <a:ahLst/>
            <a:cxnLst/>
            <a:rect l="l" t="t" r="r" b="b"/>
            <a:pathLst>
              <a:path w="1341494" h="1847151">
                <a:moveTo>
                  <a:pt x="0" y="0"/>
                </a:moveTo>
                <a:lnTo>
                  <a:pt x="1341494" y="0"/>
                </a:lnTo>
                <a:lnTo>
                  <a:pt x="1341494" y="1847151"/>
                </a:lnTo>
                <a:lnTo>
                  <a:pt x="0" y="1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8368175" y="1833647"/>
            <a:ext cx="670747" cy="923576"/>
          </a:xfrm>
          <a:custGeom>
            <a:avLst/>
            <a:gdLst/>
            <a:ahLst/>
            <a:cxnLst/>
            <a:rect l="l" t="t" r="r" b="b"/>
            <a:pathLst>
              <a:path w="1341494" h="1847151">
                <a:moveTo>
                  <a:pt x="0" y="0"/>
                </a:moveTo>
                <a:lnTo>
                  <a:pt x="1341494" y="0"/>
                </a:lnTo>
                <a:lnTo>
                  <a:pt x="1341494" y="1847151"/>
                </a:lnTo>
                <a:lnTo>
                  <a:pt x="0" y="1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8368175" y="1833647"/>
            <a:ext cx="670747" cy="923576"/>
          </a:xfrm>
          <a:custGeom>
            <a:avLst/>
            <a:gdLst/>
            <a:ahLst/>
            <a:cxnLst/>
            <a:rect l="l" t="t" r="r" b="b"/>
            <a:pathLst>
              <a:path w="1341494" h="1847151">
                <a:moveTo>
                  <a:pt x="0" y="0"/>
                </a:moveTo>
                <a:lnTo>
                  <a:pt x="1341494" y="0"/>
                </a:lnTo>
                <a:lnTo>
                  <a:pt x="1341494" y="1847151"/>
                </a:lnTo>
                <a:lnTo>
                  <a:pt x="0" y="1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7504439" y="2082481"/>
            <a:ext cx="770161" cy="601688"/>
          </a:xfrm>
          <a:custGeom>
            <a:avLst/>
            <a:gdLst/>
            <a:ahLst/>
            <a:cxnLst/>
            <a:rect l="l" t="t" r="r" b="b"/>
            <a:pathLst>
              <a:path w="1540322" h="1203376">
                <a:moveTo>
                  <a:pt x="0" y="0"/>
                </a:moveTo>
                <a:lnTo>
                  <a:pt x="1540322" y="0"/>
                </a:lnTo>
                <a:lnTo>
                  <a:pt x="1540322" y="1203376"/>
                </a:lnTo>
                <a:lnTo>
                  <a:pt x="0" y="120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7504439" y="2082481"/>
            <a:ext cx="770161" cy="601688"/>
          </a:xfrm>
          <a:custGeom>
            <a:avLst/>
            <a:gdLst/>
            <a:ahLst/>
            <a:cxnLst/>
            <a:rect l="l" t="t" r="r" b="b"/>
            <a:pathLst>
              <a:path w="1540322" h="1203376">
                <a:moveTo>
                  <a:pt x="0" y="0"/>
                </a:moveTo>
                <a:lnTo>
                  <a:pt x="1540322" y="0"/>
                </a:lnTo>
                <a:lnTo>
                  <a:pt x="1540322" y="1203376"/>
                </a:lnTo>
                <a:lnTo>
                  <a:pt x="0" y="120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7504439" y="2082481"/>
            <a:ext cx="770161" cy="601688"/>
          </a:xfrm>
          <a:custGeom>
            <a:avLst/>
            <a:gdLst/>
            <a:ahLst/>
            <a:cxnLst/>
            <a:rect l="l" t="t" r="r" b="b"/>
            <a:pathLst>
              <a:path w="1540322" h="1203376">
                <a:moveTo>
                  <a:pt x="0" y="0"/>
                </a:moveTo>
                <a:lnTo>
                  <a:pt x="1540322" y="0"/>
                </a:lnTo>
                <a:lnTo>
                  <a:pt x="1540322" y="1203376"/>
                </a:lnTo>
                <a:lnTo>
                  <a:pt x="0" y="120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7504439" y="2082481"/>
            <a:ext cx="770161" cy="601688"/>
          </a:xfrm>
          <a:custGeom>
            <a:avLst/>
            <a:gdLst/>
            <a:ahLst/>
            <a:cxnLst/>
            <a:rect l="l" t="t" r="r" b="b"/>
            <a:pathLst>
              <a:path w="1540322" h="1203376">
                <a:moveTo>
                  <a:pt x="0" y="0"/>
                </a:moveTo>
                <a:lnTo>
                  <a:pt x="1540322" y="0"/>
                </a:lnTo>
                <a:lnTo>
                  <a:pt x="1540322" y="1203376"/>
                </a:lnTo>
                <a:lnTo>
                  <a:pt x="0" y="120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7504439" y="2082481"/>
            <a:ext cx="770161" cy="601688"/>
          </a:xfrm>
          <a:custGeom>
            <a:avLst/>
            <a:gdLst/>
            <a:ahLst/>
            <a:cxnLst/>
            <a:rect l="l" t="t" r="r" b="b"/>
            <a:pathLst>
              <a:path w="1540322" h="1203376">
                <a:moveTo>
                  <a:pt x="0" y="0"/>
                </a:moveTo>
                <a:lnTo>
                  <a:pt x="1540322" y="0"/>
                </a:lnTo>
                <a:lnTo>
                  <a:pt x="1540322" y="1203376"/>
                </a:lnTo>
                <a:lnTo>
                  <a:pt x="0" y="120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8274600" y="1226659"/>
            <a:ext cx="777856" cy="526025"/>
          </a:xfrm>
          <a:custGeom>
            <a:avLst/>
            <a:gdLst/>
            <a:ahLst/>
            <a:cxnLst/>
            <a:rect l="l" t="t" r="r" b="b"/>
            <a:pathLst>
              <a:path w="1555712" h="1052050">
                <a:moveTo>
                  <a:pt x="0" y="0"/>
                </a:moveTo>
                <a:lnTo>
                  <a:pt x="1555712" y="0"/>
                </a:lnTo>
                <a:lnTo>
                  <a:pt x="1555712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8274600" y="1226659"/>
            <a:ext cx="777856" cy="526025"/>
          </a:xfrm>
          <a:custGeom>
            <a:avLst/>
            <a:gdLst/>
            <a:ahLst/>
            <a:cxnLst/>
            <a:rect l="l" t="t" r="r" b="b"/>
            <a:pathLst>
              <a:path w="1555712" h="1052050">
                <a:moveTo>
                  <a:pt x="0" y="0"/>
                </a:moveTo>
                <a:lnTo>
                  <a:pt x="1555712" y="0"/>
                </a:lnTo>
                <a:lnTo>
                  <a:pt x="1555712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8274600" y="1226659"/>
            <a:ext cx="777856" cy="526025"/>
          </a:xfrm>
          <a:custGeom>
            <a:avLst/>
            <a:gdLst/>
            <a:ahLst/>
            <a:cxnLst/>
            <a:rect l="l" t="t" r="r" b="b"/>
            <a:pathLst>
              <a:path w="1555712" h="1052050">
                <a:moveTo>
                  <a:pt x="0" y="0"/>
                </a:moveTo>
                <a:lnTo>
                  <a:pt x="1555712" y="0"/>
                </a:lnTo>
                <a:lnTo>
                  <a:pt x="1555712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8274600" y="1226659"/>
            <a:ext cx="777856" cy="526025"/>
          </a:xfrm>
          <a:custGeom>
            <a:avLst/>
            <a:gdLst/>
            <a:ahLst/>
            <a:cxnLst/>
            <a:rect l="l" t="t" r="r" b="b"/>
            <a:pathLst>
              <a:path w="1555712" h="1052050">
                <a:moveTo>
                  <a:pt x="0" y="0"/>
                </a:moveTo>
                <a:lnTo>
                  <a:pt x="1555712" y="0"/>
                </a:lnTo>
                <a:lnTo>
                  <a:pt x="1555712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8274600" y="1226659"/>
            <a:ext cx="777856" cy="526025"/>
          </a:xfrm>
          <a:custGeom>
            <a:avLst/>
            <a:gdLst/>
            <a:ahLst/>
            <a:cxnLst/>
            <a:rect l="l" t="t" r="r" b="b"/>
            <a:pathLst>
              <a:path w="1555712" h="1052050">
                <a:moveTo>
                  <a:pt x="0" y="0"/>
                </a:moveTo>
                <a:lnTo>
                  <a:pt x="1555712" y="0"/>
                </a:lnTo>
                <a:lnTo>
                  <a:pt x="1555712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7504439" y="1151744"/>
            <a:ext cx="776391" cy="778337"/>
          </a:xfrm>
          <a:custGeom>
            <a:avLst/>
            <a:gdLst/>
            <a:ahLst/>
            <a:cxnLst/>
            <a:rect l="l" t="t" r="r" b="b"/>
            <a:pathLst>
              <a:path w="1552782" h="1556674">
                <a:moveTo>
                  <a:pt x="0" y="0"/>
                </a:moveTo>
                <a:lnTo>
                  <a:pt x="1552782" y="0"/>
                </a:lnTo>
                <a:lnTo>
                  <a:pt x="1552782" y="1556674"/>
                </a:lnTo>
                <a:lnTo>
                  <a:pt x="0" y="155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7504439" y="1151744"/>
            <a:ext cx="776391" cy="778337"/>
          </a:xfrm>
          <a:custGeom>
            <a:avLst/>
            <a:gdLst/>
            <a:ahLst/>
            <a:cxnLst/>
            <a:rect l="l" t="t" r="r" b="b"/>
            <a:pathLst>
              <a:path w="1552782" h="1556674">
                <a:moveTo>
                  <a:pt x="0" y="0"/>
                </a:moveTo>
                <a:lnTo>
                  <a:pt x="1552782" y="0"/>
                </a:lnTo>
                <a:lnTo>
                  <a:pt x="1552782" y="1556674"/>
                </a:lnTo>
                <a:lnTo>
                  <a:pt x="0" y="155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7504439" y="1151744"/>
            <a:ext cx="776391" cy="778337"/>
          </a:xfrm>
          <a:custGeom>
            <a:avLst/>
            <a:gdLst/>
            <a:ahLst/>
            <a:cxnLst/>
            <a:rect l="l" t="t" r="r" b="b"/>
            <a:pathLst>
              <a:path w="1552782" h="1556674">
                <a:moveTo>
                  <a:pt x="0" y="0"/>
                </a:moveTo>
                <a:lnTo>
                  <a:pt x="1552782" y="0"/>
                </a:lnTo>
                <a:lnTo>
                  <a:pt x="1552782" y="1556674"/>
                </a:lnTo>
                <a:lnTo>
                  <a:pt x="0" y="155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7504439" y="1151744"/>
            <a:ext cx="776391" cy="778337"/>
          </a:xfrm>
          <a:custGeom>
            <a:avLst/>
            <a:gdLst/>
            <a:ahLst/>
            <a:cxnLst/>
            <a:rect l="l" t="t" r="r" b="b"/>
            <a:pathLst>
              <a:path w="1552782" h="1556674">
                <a:moveTo>
                  <a:pt x="0" y="0"/>
                </a:moveTo>
                <a:lnTo>
                  <a:pt x="1552782" y="0"/>
                </a:lnTo>
                <a:lnTo>
                  <a:pt x="1552782" y="1556674"/>
                </a:lnTo>
                <a:lnTo>
                  <a:pt x="0" y="155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2" name="Freeform 32"/>
          <p:cNvSpPr/>
          <p:nvPr/>
        </p:nvSpPr>
        <p:spPr>
          <a:xfrm>
            <a:off x="7504439" y="1151744"/>
            <a:ext cx="776391" cy="778337"/>
          </a:xfrm>
          <a:custGeom>
            <a:avLst/>
            <a:gdLst/>
            <a:ahLst/>
            <a:cxnLst/>
            <a:rect l="l" t="t" r="r" b="b"/>
            <a:pathLst>
              <a:path w="1552782" h="1556674">
                <a:moveTo>
                  <a:pt x="0" y="0"/>
                </a:moveTo>
                <a:lnTo>
                  <a:pt x="1552782" y="0"/>
                </a:lnTo>
                <a:lnTo>
                  <a:pt x="1552782" y="1556674"/>
                </a:lnTo>
                <a:lnTo>
                  <a:pt x="0" y="155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04789" y="246247"/>
            <a:ext cx="963967" cy="536207"/>
          </a:xfrm>
          <a:custGeom>
            <a:avLst/>
            <a:gdLst/>
            <a:ahLst/>
            <a:cxnLst/>
            <a:rect l="l" t="t" r="r" b="b"/>
            <a:pathLst>
              <a:path w="1927933" h="1072413">
                <a:moveTo>
                  <a:pt x="0" y="0"/>
                </a:moveTo>
                <a:lnTo>
                  <a:pt x="1927933" y="0"/>
                </a:lnTo>
                <a:lnTo>
                  <a:pt x="1927933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404789" y="246247"/>
            <a:ext cx="963967" cy="536207"/>
          </a:xfrm>
          <a:custGeom>
            <a:avLst/>
            <a:gdLst/>
            <a:ahLst/>
            <a:cxnLst/>
            <a:rect l="l" t="t" r="r" b="b"/>
            <a:pathLst>
              <a:path w="1927933" h="1072413">
                <a:moveTo>
                  <a:pt x="0" y="0"/>
                </a:moveTo>
                <a:lnTo>
                  <a:pt x="1927933" y="0"/>
                </a:lnTo>
                <a:lnTo>
                  <a:pt x="1927933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7404789" y="246247"/>
            <a:ext cx="963967" cy="536207"/>
          </a:xfrm>
          <a:custGeom>
            <a:avLst/>
            <a:gdLst/>
            <a:ahLst/>
            <a:cxnLst/>
            <a:rect l="l" t="t" r="r" b="b"/>
            <a:pathLst>
              <a:path w="1927933" h="1072413">
                <a:moveTo>
                  <a:pt x="0" y="0"/>
                </a:moveTo>
                <a:lnTo>
                  <a:pt x="1927933" y="0"/>
                </a:lnTo>
                <a:lnTo>
                  <a:pt x="1927933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404789" y="246247"/>
            <a:ext cx="963967" cy="536207"/>
          </a:xfrm>
          <a:custGeom>
            <a:avLst/>
            <a:gdLst/>
            <a:ahLst/>
            <a:cxnLst/>
            <a:rect l="l" t="t" r="r" b="b"/>
            <a:pathLst>
              <a:path w="1927933" h="1072413">
                <a:moveTo>
                  <a:pt x="0" y="0"/>
                </a:moveTo>
                <a:lnTo>
                  <a:pt x="1927933" y="0"/>
                </a:lnTo>
                <a:lnTo>
                  <a:pt x="1927933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7404789" y="246247"/>
            <a:ext cx="963967" cy="536207"/>
          </a:xfrm>
          <a:custGeom>
            <a:avLst/>
            <a:gdLst/>
            <a:ahLst/>
            <a:cxnLst/>
            <a:rect l="l" t="t" r="r" b="b"/>
            <a:pathLst>
              <a:path w="1927933" h="1072413">
                <a:moveTo>
                  <a:pt x="0" y="0"/>
                </a:moveTo>
                <a:lnTo>
                  <a:pt x="1927933" y="0"/>
                </a:lnTo>
                <a:lnTo>
                  <a:pt x="1927933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8251202" y="209638"/>
            <a:ext cx="828431" cy="595435"/>
          </a:xfrm>
          <a:custGeom>
            <a:avLst/>
            <a:gdLst/>
            <a:ahLst/>
            <a:cxnLst/>
            <a:rect l="l" t="t" r="r" b="b"/>
            <a:pathLst>
              <a:path w="1656862" h="1190870">
                <a:moveTo>
                  <a:pt x="0" y="0"/>
                </a:moveTo>
                <a:lnTo>
                  <a:pt x="1656862" y="0"/>
                </a:lnTo>
                <a:lnTo>
                  <a:pt x="1656862" y="1190870"/>
                </a:lnTo>
                <a:lnTo>
                  <a:pt x="0" y="1190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251202" y="209638"/>
            <a:ext cx="828431" cy="595435"/>
          </a:xfrm>
          <a:custGeom>
            <a:avLst/>
            <a:gdLst/>
            <a:ahLst/>
            <a:cxnLst/>
            <a:rect l="l" t="t" r="r" b="b"/>
            <a:pathLst>
              <a:path w="1656862" h="1190870">
                <a:moveTo>
                  <a:pt x="0" y="0"/>
                </a:moveTo>
                <a:lnTo>
                  <a:pt x="1656862" y="0"/>
                </a:lnTo>
                <a:lnTo>
                  <a:pt x="1656862" y="1190870"/>
                </a:lnTo>
                <a:lnTo>
                  <a:pt x="0" y="1190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8251202" y="209638"/>
            <a:ext cx="828431" cy="595435"/>
          </a:xfrm>
          <a:custGeom>
            <a:avLst/>
            <a:gdLst/>
            <a:ahLst/>
            <a:cxnLst/>
            <a:rect l="l" t="t" r="r" b="b"/>
            <a:pathLst>
              <a:path w="1656862" h="1190870">
                <a:moveTo>
                  <a:pt x="0" y="0"/>
                </a:moveTo>
                <a:lnTo>
                  <a:pt x="1656862" y="0"/>
                </a:lnTo>
                <a:lnTo>
                  <a:pt x="1656862" y="1190870"/>
                </a:lnTo>
                <a:lnTo>
                  <a:pt x="0" y="1190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8251202" y="209638"/>
            <a:ext cx="828431" cy="595435"/>
          </a:xfrm>
          <a:custGeom>
            <a:avLst/>
            <a:gdLst/>
            <a:ahLst/>
            <a:cxnLst/>
            <a:rect l="l" t="t" r="r" b="b"/>
            <a:pathLst>
              <a:path w="1656862" h="1190870">
                <a:moveTo>
                  <a:pt x="0" y="0"/>
                </a:moveTo>
                <a:lnTo>
                  <a:pt x="1656862" y="0"/>
                </a:lnTo>
                <a:lnTo>
                  <a:pt x="1656862" y="1190870"/>
                </a:lnTo>
                <a:lnTo>
                  <a:pt x="0" y="1190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8251202" y="209638"/>
            <a:ext cx="828431" cy="595435"/>
          </a:xfrm>
          <a:custGeom>
            <a:avLst/>
            <a:gdLst/>
            <a:ahLst/>
            <a:cxnLst/>
            <a:rect l="l" t="t" r="r" b="b"/>
            <a:pathLst>
              <a:path w="1656862" h="1190870">
                <a:moveTo>
                  <a:pt x="0" y="0"/>
                </a:moveTo>
                <a:lnTo>
                  <a:pt x="1656862" y="0"/>
                </a:lnTo>
                <a:lnTo>
                  <a:pt x="1656862" y="1190870"/>
                </a:lnTo>
                <a:lnTo>
                  <a:pt x="0" y="1190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117112" y="1246324"/>
            <a:ext cx="1123917" cy="502953"/>
          </a:xfrm>
          <a:custGeom>
            <a:avLst/>
            <a:gdLst/>
            <a:ahLst/>
            <a:cxnLst/>
            <a:rect l="l" t="t" r="r" b="b"/>
            <a:pathLst>
              <a:path w="2247834" h="1005906">
                <a:moveTo>
                  <a:pt x="0" y="0"/>
                </a:moveTo>
                <a:lnTo>
                  <a:pt x="2247834" y="0"/>
                </a:lnTo>
                <a:lnTo>
                  <a:pt x="2247834" y="1005905"/>
                </a:lnTo>
                <a:lnTo>
                  <a:pt x="0" y="1005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8117112" y="1246324"/>
            <a:ext cx="1123917" cy="502953"/>
          </a:xfrm>
          <a:custGeom>
            <a:avLst/>
            <a:gdLst/>
            <a:ahLst/>
            <a:cxnLst/>
            <a:rect l="l" t="t" r="r" b="b"/>
            <a:pathLst>
              <a:path w="2247834" h="1005906">
                <a:moveTo>
                  <a:pt x="0" y="0"/>
                </a:moveTo>
                <a:lnTo>
                  <a:pt x="2247834" y="0"/>
                </a:lnTo>
                <a:lnTo>
                  <a:pt x="2247834" y="1005905"/>
                </a:lnTo>
                <a:lnTo>
                  <a:pt x="0" y="1005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8117112" y="1246324"/>
            <a:ext cx="1123917" cy="502953"/>
          </a:xfrm>
          <a:custGeom>
            <a:avLst/>
            <a:gdLst/>
            <a:ahLst/>
            <a:cxnLst/>
            <a:rect l="l" t="t" r="r" b="b"/>
            <a:pathLst>
              <a:path w="2247834" h="1005906">
                <a:moveTo>
                  <a:pt x="0" y="0"/>
                </a:moveTo>
                <a:lnTo>
                  <a:pt x="2247834" y="0"/>
                </a:lnTo>
                <a:lnTo>
                  <a:pt x="2247834" y="1005905"/>
                </a:lnTo>
                <a:lnTo>
                  <a:pt x="0" y="1005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8117112" y="1246324"/>
            <a:ext cx="1123917" cy="502953"/>
          </a:xfrm>
          <a:custGeom>
            <a:avLst/>
            <a:gdLst/>
            <a:ahLst/>
            <a:cxnLst/>
            <a:rect l="l" t="t" r="r" b="b"/>
            <a:pathLst>
              <a:path w="2247834" h="1005906">
                <a:moveTo>
                  <a:pt x="0" y="0"/>
                </a:moveTo>
                <a:lnTo>
                  <a:pt x="2247834" y="0"/>
                </a:lnTo>
                <a:lnTo>
                  <a:pt x="2247834" y="1005905"/>
                </a:lnTo>
                <a:lnTo>
                  <a:pt x="0" y="1005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8117112" y="1246324"/>
            <a:ext cx="1123917" cy="502953"/>
          </a:xfrm>
          <a:custGeom>
            <a:avLst/>
            <a:gdLst/>
            <a:ahLst/>
            <a:cxnLst/>
            <a:rect l="l" t="t" r="r" b="b"/>
            <a:pathLst>
              <a:path w="2247834" h="1005906">
                <a:moveTo>
                  <a:pt x="0" y="0"/>
                </a:moveTo>
                <a:lnTo>
                  <a:pt x="2247834" y="0"/>
                </a:lnTo>
                <a:lnTo>
                  <a:pt x="2247834" y="1005905"/>
                </a:lnTo>
                <a:lnTo>
                  <a:pt x="0" y="1005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7504439" y="1068185"/>
            <a:ext cx="747531" cy="859231"/>
          </a:xfrm>
          <a:custGeom>
            <a:avLst/>
            <a:gdLst/>
            <a:ahLst/>
            <a:cxnLst/>
            <a:rect l="l" t="t" r="r" b="b"/>
            <a:pathLst>
              <a:path w="1495062" h="1718462">
                <a:moveTo>
                  <a:pt x="0" y="0"/>
                </a:moveTo>
                <a:lnTo>
                  <a:pt x="1495062" y="0"/>
                </a:lnTo>
                <a:lnTo>
                  <a:pt x="14950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7504439" y="1068185"/>
            <a:ext cx="747531" cy="859231"/>
          </a:xfrm>
          <a:custGeom>
            <a:avLst/>
            <a:gdLst/>
            <a:ahLst/>
            <a:cxnLst/>
            <a:rect l="l" t="t" r="r" b="b"/>
            <a:pathLst>
              <a:path w="1495062" h="1718462">
                <a:moveTo>
                  <a:pt x="0" y="0"/>
                </a:moveTo>
                <a:lnTo>
                  <a:pt x="1495062" y="0"/>
                </a:lnTo>
                <a:lnTo>
                  <a:pt x="14950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7504439" y="1068185"/>
            <a:ext cx="747531" cy="859231"/>
          </a:xfrm>
          <a:custGeom>
            <a:avLst/>
            <a:gdLst/>
            <a:ahLst/>
            <a:cxnLst/>
            <a:rect l="l" t="t" r="r" b="b"/>
            <a:pathLst>
              <a:path w="1495062" h="1718462">
                <a:moveTo>
                  <a:pt x="0" y="0"/>
                </a:moveTo>
                <a:lnTo>
                  <a:pt x="1495062" y="0"/>
                </a:lnTo>
                <a:lnTo>
                  <a:pt x="14950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7504439" y="1068185"/>
            <a:ext cx="747531" cy="859231"/>
          </a:xfrm>
          <a:custGeom>
            <a:avLst/>
            <a:gdLst/>
            <a:ahLst/>
            <a:cxnLst/>
            <a:rect l="l" t="t" r="r" b="b"/>
            <a:pathLst>
              <a:path w="1495062" h="1718462">
                <a:moveTo>
                  <a:pt x="0" y="0"/>
                </a:moveTo>
                <a:lnTo>
                  <a:pt x="1495062" y="0"/>
                </a:lnTo>
                <a:lnTo>
                  <a:pt x="14950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7504439" y="1068185"/>
            <a:ext cx="747531" cy="859231"/>
          </a:xfrm>
          <a:custGeom>
            <a:avLst/>
            <a:gdLst/>
            <a:ahLst/>
            <a:cxnLst/>
            <a:rect l="l" t="t" r="r" b="b"/>
            <a:pathLst>
              <a:path w="1495062" h="1718462">
                <a:moveTo>
                  <a:pt x="0" y="0"/>
                </a:moveTo>
                <a:lnTo>
                  <a:pt x="1495062" y="0"/>
                </a:lnTo>
                <a:lnTo>
                  <a:pt x="14950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7425627" y="1960918"/>
            <a:ext cx="905154" cy="844056"/>
          </a:xfrm>
          <a:custGeom>
            <a:avLst/>
            <a:gdLst/>
            <a:ahLst/>
            <a:cxnLst/>
            <a:rect l="l" t="t" r="r" b="b"/>
            <a:pathLst>
              <a:path w="1810308" h="1688112">
                <a:moveTo>
                  <a:pt x="0" y="0"/>
                </a:moveTo>
                <a:lnTo>
                  <a:pt x="1810308" y="0"/>
                </a:lnTo>
                <a:lnTo>
                  <a:pt x="1810308" y="1688112"/>
                </a:lnTo>
                <a:lnTo>
                  <a:pt x="0" y="168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7425627" y="1960918"/>
            <a:ext cx="905154" cy="844056"/>
          </a:xfrm>
          <a:custGeom>
            <a:avLst/>
            <a:gdLst/>
            <a:ahLst/>
            <a:cxnLst/>
            <a:rect l="l" t="t" r="r" b="b"/>
            <a:pathLst>
              <a:path w="1810308" h="1688112">
                <a:moveTo>
                  <a:pt x="0" y="0"/>
                </a:moveTo>
                <a:lnTo>
                  <a:pt x="1810308" y="0"/>
                </a:lnTo>
                <a:lnTo>
                  <a:pt x="1810308" y="1688112"/>
                </a:lnTo>
                <a:lnTo>
                  <a:pt x="0" y="168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7425627" y="1960918"/>
            <a:ext cx="905154" cy="844056"/>
          </a:xfrm>
          <a:custGeom>
            <a:avLst/>
            <a:gdLst/>
            <a:ahLst/>
            <a:cxnLst/>
            <a:rect l="l" t="t" r="r" b="b"/>
            <a:pathLst>
              <a:path w="1810308" h="1688112">
                <a:moveTo>
                  <a:pt x="0" y="0"/>
                </a:moveTo>
                <a:lnTo>
                  <a:pt x="1810308" y="0"/>
                </a:lnTo>
                <a:lnTo>
                  <a:pt x="1810308" y="1688112"/>
                </a:lnTo>
                <a:lnTo>
                  <a:pt x="0" y="168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7425627" y="1960918"/>
            <a:ext cx="905154" cy="844056"/>
          </a:xfrm>
          <a:custGeom>
            <a:avLst/>
            <a:gdLst/>
            <a:ahLst/>
            <a:cxnLst/>
            <a:rect l="l" t="t" r="r" b="b"/>
            <a:pathLst>
              <a:path w="1810308" h="1688112">
                <a:moveTo>
                  <a:pt x="0" y="0"/>
                </a:moveTo>
                <a:lnTo>
                  <a:pt x="1810308" y="0"/>
                </a:lnTo>
                <a:lnTo>
                  <a:pt x="1810308" y="1688112"/>
                </a:lnTo>
                <a:lnTo>
                  <a:pt x="0" y="168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7425627" y="1960918"/>
            <a:ext cx="905154" cy="844056"/>
          </a:xfrm>
          <a:custGeom>
            <a:avLst/>
            <a:gdLst/>
            <a:ahLst/>
            <a:cxnLst/>
            <a:rect l="l" t="t" r="r" b="b"/>
            <a:pathLst>
              <a:path w="1810308" h="1688112">
                <a:moveTo>
                  <a:pt x="0" y="0"/>
                </a:moveTo>
                <a:lnTo>
                  <a:pt x="1810308" y="0"/>
                </a:lnTo>
                <a:lnTo>
                  <a:pt x="1810308" y="1688112"/>
                </a:lnTo>
                <a:lnTo>
                  <a:pt x="0" y="168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8225300" y="2213166"/>
            <a:ext cx="854333" cy="488038"/>
          </a:xfrm>
          <a:custGeom>
            <a:avLst/>
            <a:gdLst/>
            <a:ahLst/>
            <a:cxnLst/>
            <a:rect l="l" t="t" r="r" b="b"/>
            <a:pathLst>
              <a:path w="1708666" h="976076">
                <a:moveTo>
                  <a:pt x="0" y="0"/>
                </a:moveTo>
                <a:lnTo>
                  <a:pt x="1708666" y="0"/>
                </a:lnTo>
                <a:lnTo>
                  <a:pt x="1708666" y="976076"/>
                </a:lnTo>
                <a:lnTo>
                  <a:pt x="0" y="97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8225300" y="2213166"/>
            <a:ext cx="854333" cy="488038"/>
          </a:xfrm>
          <a:custGeom>
            <a:avLst/>
            <a:gdLst/>
            <a:ahLst/>
            <a:cxnLst/>
            <a:rect l="l" t="t" r="r" b="b"/>
            <a:pathLst>
              <a:path w="1708666" h="976076">
                <a:moveTo>
                  <a:pt x="0" y="0"/>
                </a:moveTo>
                <a:lnTo>
                  <a:pt x="1708666" y="0"/>
                </a:lnTo>
                <a:lnTo>
                  <a:pt x="1708666" y="976076"/>
                </a:lnTo>
                <a:lnTo>
                  <a:pt x="0" y="97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8225300" y="2213166"/>
            <a:ext cx="854333" cy="488038"/>
          </a:xfrm>
          <a:custGeom>
            <a:avLst/>
            <a:gdLst/>
            <a:ahLst/>
            <a:cxnLst/>
            <a:rect l="l" t="t" r="r" b="b"/>
            <a:pathLst>
              <a:path w="1708666" h="976076">
                <a:moveTo>
                  <a:pt x="0" y="0"/>
                </a:moveTo>
                <a:lnTo>
                  <a:pt x="1708666" y="0"/>
                </a:lnTo>
                <a:lnTo>
                  <a:pt x="1708666" y="976076"/>
                </a:lnTo>
                <a:lnTo>
                  <a:pt x="0" y="97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8225300" y="2213166"/>
            <a:ext cx="854333" cy="488038"/>
          </a:xfrm>
          <a:custGeom>
            <a:avLst/>
            <a:gdLst/>
            <a:ahLst/>
            <a:cxnLst/>
            <a:rect l="l" t="t" r="r" b="b"/>
            <a:pathLst>
              <a:path w="1708666" h="976076">
                <a:moveTo>
                  <a:pt x="0" y="0"/>
                </a:moveTo>
                <a:lnTo>
                  <a:pt x="1708666" y="0"/>
                </a:lnTo>
                <a:lnTo>
                  <a:pt x="1708666" y="976076"/>
                </a:lnTo>
                <a:lnTo>
                  <a:pt x="0" y="97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8225300" y="2213166"/>
            <a:ext cx="854333" cy="488038"/>
          </a:xfrm>
          <a:custGeom>
            <a:avLst/>
            <a:gdLst/>
            <a:ahLst/>
            <a:cxnLst/>
            <a:rect l="l" t="t" r="r" b="b"/>
            <a:pathLst>
              <a:path w="1708666" h="976076">
                <a:moveTo>
                  <a:pt x="0" y="0"/>
                </a:moveTo>
                <a:lnTo>
                  <a:pt x="1708666" y="0"/>
                </a:lnTo>
                <a:lnTo>
                  <a:pt x="1708666" y="976076"/>
                </a:lnTo>
                <a:lnTo>
                  <a:pt x="0" y="97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0608" y="4898035"/>
            <a:ext cx="1168885" cy="210999"/>
          </a:xfrm>
          <a:custGeom>
            <a:avLst/>
            <a:gdLst/>
            <a:ahLst/>
            <a:cxnLst/>
            <a:rect l="l" t="t" r="r" b="b"/>
            <a:pathLst>
              <a:path w="2337769" h="421997">
                <a:moveTo>
                  <a:pt x="0" y="0"/>
                </a:moveTo>
                <a:lnTo>
                  <a:pt x="2337768" y="0"/>
                </a:lnTo>
                <a:lnTo>
                  <a:pt x="2337768" y="421997"/>
                </a:lnTo>
                <a:lnTo>
                  <a:pt x="0" y="42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504439" y="139079"/>
            <a:ext cx="695707" cy="946540"/>
          </a:xfrm>
          <a:custGeom>
            <a:avLst/>
            <a:gdLst/>
            <a:ahLst/>
            <a:cxnLst/>
            <a:rect l="l" t="t" r="r" b="b"/>
            <a:pathLst>
              <a:path w="1391414" h="1893080">
                <a:moveTo>
                  <a:pt x="0" y="0"/>
                </a:moveTo>
                <a:lnTo>
                  <a:pt x="1391414" y="0"/>
                </a:lnTo>
                <a:lnTo>
                  <a:pt x="1391414" y="1893080"/>
                </a:lnTo>
                <a:lnTo>
                  <a:pt x="0" y="189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7504439" y="139079"/>
            <a:ext cx="695707" cy="946540"/>
          </a:xfrm>
          <a:custGeom>
            <a:avLst/>
            <a:gdLst/>
            <a:ahLst/>
            <a:cxnLst/>
            <a:rect l="l" t="t" r="r" b="b"/>
            <a:pathLst>
              <a:path w="1391414" h="1893080">
                <a:moveTo>
                  <a:pt x="0" y="0"/>
                </a:moveTo>
                <a:lnTo>
                  <a:pt x="1391414" y="0"/>
                </a:lnTo>
                <a:lnTo>
                  <a:pt x="1391414" y="1893080"/>
                </a:lnTo>
                <a:lnTo>
                  <a:pt x="0" y="189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7504439" y="139079"/>
            <a:ext cx="695707" cy="946540"/>
          </a:xfrm>
          <a:custGeom>
            <a:avLst/>
            <a:gdLst/>
            <a:ahLst/>
            <a:cxnLst/>
            <a:rect l="l" t="t" r="r" b="b"/>
            <a:pathLst>
              <a:path w="1391414" h="1893080">
                <a:moveTo>
                  <a:pt x="0" y="0"/>
                </a:moveTo>
                <a:lnTo>
                  <a:pt x="1391414" y="0"/>
                </a:lnTo>
                <a:lnTo>
                  <a:pt x="1391414" y="1893080"/>
                </a:lnTo>
                <a:lnTo>
                  <a:pt x="0" y="189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Freeform 6"/>
          <p:cNvSpPr/>
          <p:nvPr/>
        </p:nvSpPr>
        <p:spPr>
          <a:xfrm>
            <a:off x="7504439" y="139079"/>
            <a:ext cx="695707" cy="946540"/>
          </a:xfrm>
          <a:custGeom>
            <a:avLst/>
            <a:gdLst/>
            <a:ahLst/>
            <a:cxnLst/>
            <a:rect l="l" t="t" r="r" b="b"/>
            <a:pathLst>
              <a:path w="1391414" h="1893080">
                <a:moveTo>
                  <a:pt x="0" y="0"/>
                </a:moveTo>
                <a:lnTo>
                  <a:pt x="1391414" y="0"/>
                </a:lnTo>
                <a:lnTo>
                  <a:pt x="1391414" y="1893080"/>
                </a:lnTo>
                <a:lnTo>
                  <a:pt x="0" y="189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7504439" y="139079"/>
            <a:ext cx="695707" cy="946540"/>
          </a:xfrm>
          <a:custGeom>
            <a:avLst/>
            <a:gdLst/>
            <a:ahLst/>
            <a:cxnLst/>
            <a:rect l="l" t="t" r="r" b="b"/>
            <a:pathLst>
              <a:path w="1391414" h="1893080">
                <a:moveTo>
                  <a:pt x="0" y="0"/>
                </a:moveTo>
                <a:lnTo>
                  <a:pt x="1391414" y="0"/>
                </a:lnTo>
                <a:lnTo>
                  <a:pt x="1391414" y="1893080"/>
                </a:lnTo>
                <a:lnTo>
                  <a:pt x="0" y="189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8386561" y="139079"/>
            <a:ext cx="608878" cy="750543"/>
          </a:xfrm>
          <a:custGeom>
            <a:avLst/>
            <a:gdLst/>
            <a:ahLst/>
            <a:cxnLst/>
            <a:rect l="l" t="t" r="r" b="b"/>
            <a:pathLst>
              <a:path w="1217756" h="1501086">
                <a:moveTo>
                  <a:pt x="0" y="0"/>
                </a:moveTo>
                <a:lnTo>
                  <a:pt x="1217756" y="0"/>
                </a:lnTo>
                <a:lnTo>
                  <a:pt x="1217756" y="1501086"/>
                </a:lnTo>
                <a:lnTo>
                  <a:pt x="0" y="1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8386561" y="139079"/>
            <a:ext cx="608878" cy="750543"/>
          </a:xfrm>
          <a:custGeom>
            <a:avLst/>
            <a:gdLst/>
            <a:ahLst/>
            <a:cxnLst/>
            <a:rect l="l" t="t" r="r" b="b"/>
            <a:pathLst>
              <a:path w="1217756" h="1501086">
                <a:moveTo>
                  <a:pt x="0" y="0"/>
                </a:moveTo>
                <a:lnTo>
                  <a:pt x="1217756" y="0"/>
                </a:lnTo>
                <a:lnTo>
                  <a:pt x="1217756" y="1501086"/>
                </a:lnTo>
                <a:lnTo>
                  <a:pt x="0" y="1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8386561" y="139079"/>
            <a:ext cx="608878" cy="750543"/>
          </a:xfrm>
          <a:custGeom>
            <a:avLst/>
            <a:gdLst/>
            <a:ahLst/>
            <a:cxnLst/>
            <a:rect l="l" t="t" r="r" b="b"/>
            <a:pathLst>
              <a:path w="1217756" h="1501086">
                <a:moveTo>
                  <a:pt x="0" y="0"/>
                </a:moveTo>
                <a:lnTo>
                  <a:pt x="1217756" y="0"/>
                </a:lnTo>
                <a:lnTo>
                  <a:pt x="1217756" y="1501086"/>
                </a:lnTo>
                <a:lnTo>
                  <a:pt x="0" y="1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8386561" y="139079"/>
            <a:ext cx="608878" cy="750543"/>
          </a:xfrm>
          <a:custGeom>
            <a:avLst/>
            <a:gdLst/>
            <a:ahLst/>
            <a:cxnLst/>
            <a:rect l="l" t="t" r="r" b="b"/>
            <a:pathLst>
              <a:path w="1217756" h="1501086">
                <a:moveTo>
                  <a:pt x="0" y="0"/>
                </a:moveTo>
                <a:lnTo>
                  <a:pt x="1217756" y="0"/>
                </a:lnTo>
                <a:lnTo>
                  <a:pt x="1217756" y="1501086"/>
                </a:lnTo>
                <a:lnTo>
                  <a:pt x="0" y="1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8386561" y="139079"/>
            <a:ext cx="608878" cy="750543"/>
          </a:xfrm>
          <a:custGeom>
            <a:avLst/>
            <a:gdLst/>
            <a:ahLst/>
            <a:cxnLst/>
            <a:rect l="l" t="t" r="r" b="b"/>
            <a:pathLst>
              <a:path w="1217756" h="1501086">
                <a:moveTo>
                  <a:pt x="0" y="0"/>
                </a:moveTo>
                <a:lnTo>
                  <a:pt x="1217756" y="0"/>
                </a:lnTo>
                <a:lnTo>
                  <a:pt x="1217756" y="1501086"/>
                </a:lnTo>
                <a:lnTo>
                  <a:pt x="0" y="1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7504439" y="1188152"/>
            <a:ext cx="737551" cy="799513"/>
          </a:xfrm>
          <a:custGeom>
            <a:avLst/>
            <a:gdLst/>
            <a:ahLst/>
            <a:cxnLst/>
            <a:rect l="l" t="t" r="r" b="b"/>
            <a:pathLst>
              <a:path w="1475101" h="1599026">
                <a:moveTo>
                  <a:pt x="0" y="0"/>
                </a:moveTo>
                <a:lnTo>
                  <a:pt x="1475101" y="0"/>
                </a:lnTo>
                <a:lnTo>
                  <a:pt x="1475101" y="1599025"/>
                </a:lnTo>
                <a:lnTo>
                  <a:pt x="0" y="1599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7504439" y="1188152"/>
            <a:ext cx="737551" cy="799513"/>
          </a:xfrm>
          <a:custGeom>
            <a:avLst/>
            <a:gdLst/>
            <a:ahLst/>
            <a:cxnLst/>
            <a:rect l="l" t="t" r="r" b="b"/>
            <a:pathLst>
              <a:path w="1475101" h="1599026">
                <a:moveTo>
                  <a:pt x="0" y="0"/>
                </a:moveTo>
                <a:lnTo>
                  <a:pt x="1475101" y="0"/>
                </a:lnTo>
                <a:lnTo>
                  <a:pt x="1475101" y="1599025"/>
                </a:lnTo>
                <a:lnTo>
                  <a:pt x="0" y="1599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7504439" y="1188152"/>
            <a:ext cx="737551" cy="799513"/>
          </a:xfrm>
          <a:custGeom>
            <a:avLst/>
            <a:gdLst/>
            <a:ahLst/>
            <a:cxnLst/>
            <a:rect l="l" t="t" r="r" b="b"/>
            <a:pathLst>
              <a:path w="1475101" h="1599026">
                <a:moveTo>
                  <a:pt x="0" y="0"/>
                </a:moveTo>
                <a:lnTo>
                  <a:pt x="1475101" y="0"/>
                </a:lnTo>
                <a:lnTo>
                  <a:pt x="1475101" y="1599025"/>
                </a:lnTo>
                <a:lnTo>
                  <a:pt x="0" y="1599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Freeform 16"/>
          <p:cNvSpPr/>
          <p:nvPr/>
        </p:nvSpPr>
        <p:spPr>
          <a:xfrm>
            <a:off x="7504439" y="1188152"/>
            <a:ext cx="737551" cy="799513"/>
          </a:xfrm>
          <a:custGeom>
            <a:avLst/>
            <a:gdLst/>
            <a:ahLst/>
            <a:cxnLst/>
            <a:rect l="l" t="t" r="r" b="b"/>
            <a:pathLst>
              <a:path w="1475101" h="1599026">
                <a:moveTo>
                  <a:pt x="0" y="0"/>
                </a:moveTo>
                <a:lnTo>
                  <a:pt x="1475101" y="0"/>
                </a:lnTo>
                <a:lnTo>
                  <a:pt x="1475101" y="1599025"/>
                </a:lnTo>
                <a:lnTo>
                  <a:pt x="0" y="1599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7504439" y="1188152"/>
            <a:ext cx="737551" cy="799513"/>
          </a:xfrm>
          <a:custGeom>
            <a:avLst/>
            <a:gdLst/>
            <a:ahLst/>
            <a:cxnLst/>
            <a:rect l="l" t="t" r="r" b="b"/>
            <a:pathLst>
              <a:path w="1475101" h="1599026">
                <a:moveTo>
                  <a:pt x="0" y="0"/>
                </a:moveTo>
                <a:lnTo>
                  <a:pt x="1475101" y="0"/>
                </a:lnTo>
                <a:lnTo>
                  <a:pt x="1475101" y="1599025"/>
                </a:lnTo>
                <a:lnTo>
                  <a:pt x="0" y="1599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>
            <a:off x="8321954" y="1061498"/>
            <a:ext cx="738092" cy="1028700"/>
          </a:xfrm>
          <a:custGeom>
            <a:avLst/>
            <a:gdLst/>
            <a:ahLst/>
            <a:cxnLst/>
            <a:rect l="l" t="t" r="r" b="b"/>
            <a:pathLst>
              <a:path w="1476184" h="2057400">
                <a:moveTo>
                  <a:pt x="0" y="0"/>
                </a:moveTo>
                <a:lnTo>
                  <a:pt x="1476184" y="0"/>
                </a:lnTo>
                <a:lnTo>
                  <a:pt x="1476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9" name="Freeform 19"/>
          <p:cNvSpPr/>
          <p:nvPr/>
        </p:nvSpPr>
        <p:spPr>
          <a:xfrm>
            <a:off x="8321954" y="1061498"/>
            <a:ext cx="738092" cy="1028700"/>
          </a:xfrm>
          <a:custGeom>
            <a:avLst/>
            <a:gdLst/>
            <a:ahLst/>
            <a:cxnLst/>
            <a:rect l="l" t="t" r="r" b="b"/>
            <a:pathLst>
              <a:path w="1476184" h="2057400">
                <a:moveTo>
                  <a:pt x="0" y="0"/>
                </a:moveTo>
                <a:lnTo>
                  <a:pt x="1476184" y="0"/>
                </a:lnTo>
                <a:lnTo>
                  <a:pt x="1476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Freeform 20"/>
          <p:cNvSpPr/>
          <p:nvPr/>
        </p:nvSpPr>
        <p:spPr>
          <a:xfrm>
            <a:off x="8321954" y="1061498"/>
            <a:ext cx="738092" cy="1028700"/>
          </a:xfrm>
          <a:custGeom>
            <a:avLst/>
            <a:gdLst/>
            <a:ahLst/>
            <a:cxnLst/>
            <a:rect l="l" t="t" r="r" b="b"/>
            <a:pathLst>
              <a:path w="1476184" h="2057400">
                <a:moveTo>
                  <a:pt x="0" y="0"/>
                </a:moveTo>
                <a:lnTo>
                  <a:pt x="1476184" y="0"/>
                </a:lnTo>
                <a:lnTo>
                  <a:pt x="1476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8321954" y="1061498"/>
            <a:ext cx="738092" cy="1028700"/>
          </a:xfrm>
          <a:custGeom>
            <a:avLst/>
            <a:gdLst/>
            <a:ahLst/>
            <a:cxnLst/>
            <a:rect l="l" t="t" r="r" b="b"/>
            <a:pathLst>
              <a:path w="1476184" h="2057400">
                <a:moveTo>
                  <a:pt x="0" y="0"/>
                </a:moveTo>
                <a:lnTo>
                  <a:pt x="1476184" y="0"/>
                </a:lnTo>
                <a:lnTo>
                  <a:pt x="1476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2" name="Freeform 22"/>
          <p:cNvSpPr/>
          <p:nvPr/>
        </p:nvSpPr>
        <p:spPr>
          <a:xfrm>
            <a:off x="8321954" y="1061498"/>
            <a:ext cx="738092" cy="1028700"/>
          </a:xfrm>
          <a:custGeom>
            <a:avLst/>
            <a:gdLst/>
            <a:ahLst/>
            <a:cxnLst/>
            <a:rect l="l" t="t" r="r" b="b"/>
            <a:pathLst>
              <a:path w="1476184" h="2057400">
                <a:moveTo>
                  <a:pt x="0" y="0"/>
                </a:moveTo>
                <a:lnTo>
                  <a:pt x="1476184" y="0"/>
                </a:lnTo>
                <a:lnTo>
                  <a:pt x="1476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Freeform 23"/>
          <p:cNvSpPr/>
          <p:nvPr/>
        </p:nvSpPr>
        <p:spPr>
          <a:xfrm>
            <a:off x="7594937" y="2040091"/>
            <a:ext cx="514711" cy="745957"/>
          </a:xfrm>
          <a:custGeom>
            <a:avLst/>
            <a:gdLst/>
            <a:ahLst/>
            <a:cxnLst/>
            <a:rect l="l" t="t" r="r" b="b"/>
            <a:pathLst>
              <a:path w="1029421" h="1491914">
                <a:moveTo>
                  <a:pt x="0" y="0"/>
                </a:moveTo>
                <a:lnTo>
                  <a:pt x="1029421" y="0"/>
                </a:lnTo>
                <a:lnTo>
                  <a:pt x="1029421" y="1491914"/>
                </a:lnTo>
                <a:lnTo>
                  <a:pt x="0" y="1491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4" name="Freeform 24"/>
          <p:cNvSpPr/>
          <p:nvPr/>
        </p:nvSpPr>
        <p:spPr>
          <a:xfrm>
            <a:off x="7594937" y="2040091"/>
            <a:ext cx="514711" cy="745957"/>
          </a:xfrm>
          <a:custGeom>
            <a:avLst/>
            <a:gdLst/>
            <a:ahLst/>
            <a:cxnLst/>
            <a:rect l="l" t="t" r="r" b="b"/>
            <a:pathLst>
              <a:path w="1029421" h="1491914">
                <a:moveTo>
                  <a:pt x="0" y="0"/>
                </a:moveTo>
                <a:lnTo>
                  <a:pt x="1029421" y="0"/>
                </a:lnTo>
                <a:lnTo>
                  <a:pt x="1029421" y="1491914"/>
                </a:lnTo>
                <a:lnTo>
                  <a:pt x="0" y="1491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7594937" y="2040091"/>
            <a:ext cx="514711" cy="745957"/>
          </a:xfrm>
          <a:custGeom>
            <a:avLst/>
            <a:gdLst/>
            <a:ahLst/>
            <a:cxnLst/>
            <a:rect l="l" t="t" r="r" b="b"/>
            <a:pathLst>
              <a:path w="1029421" h="1491914">
                <a:moveTo>
                  <a:pt x="0" y="0"/>
                </a:moveTo>
                <a:lnTo>
                  <a:pt x="1029421" y="0"/>
                </a:lnTo>
                <a:lnTo>
                  <a:pt x="1029421" y="1491914"/>
                </a:lnTo>
                <a:lnTo>
                  <a:pt x="0" y="1491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7594937" y="2040091"/>
            <a:ext cx="514711" cy="745957"/>
          </a:xfrm>
          <a:custGeom>
            <a:avLst/>
            <a:gdLst/>
            <a:ahLst/>
            <a:cxnLst/>
            <a:rect l="l" t="t" r="r" b="b"/>
            <a:pathLst>
              <a:path w="1029421" h="1491914">
                <a:moveTo>
                  <a:pt x="0" y="0"/>
                </a:moveTo>
                <a:lnTo>
                  <a:pt x="1029421" y="0"/>
                </a:lnTo>
                <a:lnTo>
                  <a:pt x="1029421" y="1491914"/>
                </a:lnTo>
                <a:lnTo>
                  <a:pt x="0" y="1491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7594937" y="2040091"/>
            <a:ext cx="514711" cy="745957"/>
          </a:xfrm>
          <a:custGeom>
            <a:avLst/>
            <a:gdLst/>
            <a:ahLst/>
            <a:cxnLst/>
            <a:rect l="l" t="t" r="r" b="b"/>
            <a:pathLst>
              <a:path w="1029421" h="1491914">
                <a:moveTo>
                  <a:pt x="0" y="0"/>
                </a:moveTo>
                <a:lnTo>
                  <a:pt x="1029421" y="0"/>
                </a:lnTo>
                <a:lnTo>
                  <a:pt x="1029421" y="1491914"/>
                </a:lnTo>
                <a:lnTo>
                  <a:pt x="0" y="1491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8342370" y="2102266"/>
            <a:ext cx="615393" cy="621609"/>
          </a:xfrm>
          <a:custGeom>
            <a:avLst/>
            <a:gdLst/>
            <a:ahLst/>
            <a:cxnLst/>
            <a:rect l="l" t="t" r="r" b="b"/>
            <a:pathLst>
              <a:path w="1230785" h="1243217">
                <a:moveTo>
                  <a:pt x="0" y="0"/>
                </a:moveTo>
                <a:lnTo>
                  <a:pt x="1230785" y="0"/>
                </a:lnTo>
                <a:lnTo>
                  <a:pt x="1230785" y="1243217"/>
                </a:lnTo>
                <a:lnTo>
                  <a:pt x="0" y="1243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8342370" y="2102266"/>
            <a:ext cx="615393" cy="621609"/>
          </a:xfrm>
          <a:custGeom>
            <a:avLst/>
            <a:gdLst/>
            <a:ahLst/>
            <a:cxnLst/>
            <a:rect l="l" t="t" r="r" b="b"/>
            <a:pathLst>
              <a:path w="1230785" h="1243217">
                <a:moveTo>
                  <a:pt x="0" y="0"/>
                </a:moveTo>
                <a:lnTo>
                  <a:pt x="1230785" y="0"/>
                </a:lnTo>
                <a:lnTo>
                  <a:pt x="1230785" y="1243217"/>
                </a:lnTo>
                <a:lnTo>
                  <a:pt x="0" y="1243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8342370" y="2102266"/>
            <a:ext cx="615393" cy="621609"/>
          </a:xfrm>
          <a:custGeom>
            <a:avLst/>
            <a:gdLst/>
            <a:ahLst/>
            <a:cxnLst/>
            <a:rect l="l" t="t" r="r" b="b"/>
            <a:pathLst>
              <a:path w="1230785" h="1243217">
                <a:moveTo>
                  <a:pt x="0" y="0"/>
                </a:moveTo>
                <a:lnTo>
                  <a:pt x="1230785" y="0"/>
                </a:lnTo>
                <a:lnTo>
                  <a:pt x="1230785" y="1243217"/>
                </a:lnTo>
                <a:lnTo>
                  <a:pt x="0" y="1243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8342370" y="2102266"/>
            <a:ext cx="615393" cy="621609"/>
          </a:xfrm>
          <a:custGeom>
            <a:avLst/>
            <a:gdLst/>
            <a:ahLst/>
            <a:cxnLst/>
            <a:rect l="l" t="t" r="r" b="b"/>
            <a:pathLst>
              <a:path w="1230785" h="1243217">
                <a:moveTo>
                  <a:pt x="0" y="0"/>
                </a:moveTo>
                <a:lnTo>
                  <a:pt x="1230785" y="0"/>
                </a:lnTo>
                <a:lnTo>
                  <a:pt x="1230785" y="1243217"/>
                </a:lnTo>
                <a:lnTo>
                  <a:pt x="0" y="1243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2" name="Freeform 32"/>
          <p:cNvSpPr/>
          <p:nvPr/>
        </p:nvSpPr>
        <p:spPr>
          <a:xfrm>
            <a:off x="8342370" y="2102266"/>
            <a:ext cx="615393" cy="621609"/>
          </a:xfrm>
          <a:custGeom>
            <a:avLst/>
            <a:gdLst/>
            <a:ahLst/>
            <a:cxnLst/>
            <a:rect l="l" t="t" r="r" b="b"/>
            <a:pathLst>
              <a:path w="1230785" h="1243217">
                <a:moveTo>
                  <a:pt x="0" y="0"/>
                </a:moveTo>
                <a:lnTo>
                  <a:pt x="1230785" y="0"/>
                </a:lnTo>
                <a:lnTo>
                  <a:pt x="1230785" y="1243217"/>
                </a:lnTo>
                <a:lnTo>
                  <a:pt x="0" y="1243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2D556A-3CC4-F5E4-B7E9-412D1DB576EC}"/>
              </a:ext>
            </a:extLst>
          </p:cNvPr>
          <p:cNvGrpSpPr/>
          <p:nvPr/>
        </p:nvGrpSpPr>
        <p:grpSpPr>
          <a:xfrm>
            <a:off x="410400" y="1965600"/>
            <a:ext cx="8208493" cy="3031200"/>
            <a:chOff x="322729" y="2617694"/>
            <a:chExt cx="11438965" cy="4007223"/>
          </a:xfrm>
        </p:grpSpPr>
        <p:sp>
          <p:nvSpPr>
            <p:cNvPr id="3" name="Rectangle: Rounded Corners 2">
              <a:hlinkClick r:id="rId3"/>
              <a:extLst>
                <a:ext uri="{FF2B5EF4-FFF2-40B4-BE49-F238E27FC236}">
                  <a16:creationId xmlns:a16="http://schemas.microsoft.com/office/drawing/2014/main" id="{322FDEFE-2B42-FF38-9328-627A939A460A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4"/>
              <a:extLst>
                <a:ext uri="{FF2B5EF4-FFF2-40B4-BE49-F238E27FC236}">
                  <a16:creationId xmlns:a16="http://schemas.microsoft.com/office/drawing/2014/main" id="{EF7659BF-7772-A57E-4C35-F41057E472D3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5"/>
              <a:extLst>
                <a:ext uri="{FF2B5EF4-FFF2-40B4-BE49-F238E27FC236}">
                  <a16:creationId xmlns:a16="http://schemas.microsoft.com/office/drawing/2014/main" id="{141CD1D3-A709-75E9-C86D-D4B5C447C023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6"/>
              <a:extLst>
                <a:ext uri="{FF2B5EF4-FFF2-40B4-BE49-F238E27FC236}">
                  <a16:creationId xmlns:a16="http://schemas.microsoft.com/office/drawing/2014/main" id="{FBE67DB1-F91A-D5D6-421B-6F2B3BCCA66A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7"/>
              <a:extLst>
                <a:ext uri="{FF2B5EF4-FFF2-40B4-BE49-F238E27FC236}">
                  <a16:creationId xmlns:a16="http://schemas.microsoft.com/office/drawing/2014/main" id="{D98D4BDD-B96B-A6BE-4442-413378644656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8"/>
              <a:extLst>
                <a:ext uri="{FF2B5EF4-FFF2-40B4-BE49-F238E27FC236}">
                  <a16:creationId xmlns:a16="http://schemas.microsoft.com/office/drawing/2014/main" id="{732ED27C-EF5A-455D-335E-B54F6B6D6B27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9"/>
              <a:extLst>
                <a:ext uri="{FF2B5EF4-FFF2-40B4-BE49-F238E27FC236}">
                  <a16:creationId xmlns:a16="http://schemas.microsoft.com/office/drawing/2014/main" id="{F5467870-96D0-1E8E-8857-CA03E7B850FA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0"/>
              <a:extLst>
                <a:ext uri="{FF2B5EF4-FFF2-40B4-BE49-F238E27FC236}">
                  <a16:creationId xmlns:a16="http://schemas.microsoft.com/office/drawing/2014/main" id="{FC839592-3D3F-D5CB-3A2A-04D8407929F0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0"/>
              <a:extLst>
                <a:ext uri="{FF2B5EF4-FFF2-40B4-BE49-F238E27FC236}">
                  <a16:creationId xmlns:a16="http://schemas.microsoft.com/office/drawing/2014/main" id="{CAD00FE6-62CC-14FA-E053-69FFDBF35D78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1"/>
              <a:extLst>
                <a:ext uri="{FF2B5EF4-FFF2-40B4-BE49-F238E27FC236}">
                  <a16:creationId xmlns:a16="http://schemas.microsoft.com/office/drawing/2014/main" id="{57102258-C2C6-EAC1-03ED-39B240D140CC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2"/>
              <a:extLst>
                <a:ext uri="{FF2B5EF4-FFF2-40B4-BE49-F238E27FC236}">
                  <a16:creationId xmlns:a16="http://schemas.microsoft.com/office/drawing/2014/main" id="{10DADB35-7A40-05B0-84A0-F4BE10E19CC1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769310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2A29CD-144D-4347-9B93-72EBFF2803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AC7E85-FA5D-4249-9B32-03B3E6F99F3A}">
  <ds:schemaRefs>
    <ds:schemaRef ds:uri="http://schemas.microsoft.com/office/2006/metadata/properties"/>
    <ds:schemaRef ds:uri="http://schemas.microsoft.com/office/infopath/2007/PartnerControls"/>
    <ds:schemaRef ds:uri="c5ef550f-d635-4e22-93b5-48e7c95bef96"/>
    <ds:schemaRef ds:uri="31d5118b-f9a2-40c1-b700-46b1e174dc98"/>
  </ds:schemaRefs>
</ds:datastoreItem>
</file>

<file path=customXml/itemProps3.xml><?xml version="1.0" encoding="utf-8"?>
<ds:datastoreItem xmlns:ds="http://schemas.openxmlformats.org/officeDocument/2006/customXml" ds:itemID="{FBD923B9-4828-4599-933A-FC0578F4F47A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(16:9)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Meghan Littlejohn</dc:creator>
  <cp:lastModifiedBy>Meghan Littlejohn</cp:lastModifiedBy>
  <cp:revision>1</cp:revision>
  <dcterms:modified xsi:type="dcterms:W3CDTF">2025-08-20T17:44:15Z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  <property fmtid="{D5CDD505-2E9C-101B-9397-08002B2CF9AE}" pid="3" name="MediaServiceImageTags">
    <vt:lpwstr/>
  </property>
</Properties>
</file>