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45388-4449-4AAA-8146-0630953F96E1}" v="7" dt="2025-08-20T17:56:57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FBC45388-4449-4AAA-8146-0630953F96E1}"/>
    <pc:docChg chg="modSld">
      <pc:chgData name="Meghan Littlejohn" userId="2409a724-fb50-4bc2-84be-2261c21a1817" providerId="ADAL" clId="{FBC45388-4449-4AAA-8146-0630953F96E1}" dt="2025-08-20T17:57:13.508" v="9" actId="1076"/>
      <pc:docMkLst>
        <pc:docMk/>
      </pc:docMkLst>
      <pc:sldChg chg="setBg modNotes">
        <pc:chgData name="Meghan Littlejohn" userId="2409a724-fb50-4bc2-84be-2261c21a1817" providerId="ADAL" clId="{FBC45388-4449-4AAA-8146-0630953F96E1}" dt="2025-08-20T17:56:30.396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FBC45388-4449-4AAA-8146-0630953F96E1}" dt="2025-08-20T17:56:39.063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FBC45388-4449-4AAA-8146-0630953F96E1}" dt="2025-08-20T17:57:13.508" v="9" actId="1076"/>
        <pc:sldMkLst>
          <pc:docMk/>
          <pc:sldMk cId="0" sldId="264"/>
        </pc:sldMkLst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3" creationId="{0A1EE1EF-06A5-CAFB-A1F1-2056FE0D6115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4" creationId="{938BB258-9F17-FC4A-A06D-11D6CD8980CA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5" creationId="{6038B7C8-8550-58F6-EE89-1E9FDB440466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6" creationId="{654401A5-8C95-1BEF-A2A8-EE9D75074BBB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7" creationId="{2F0CB4B2-8CE6-180D-CE64-D26F04512513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8" creationId="{ADB3567F-EC38-EFF9-AD4F-2BD216B1178C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9" creationId="{A88F3FAA-DF7F-D57F-1163-79A3A8285D02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10" creationId="{578B77C2-C92E-2F9B-DA36-551FC5DC0AF5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12" creationId="{4B0C69B1-374D-9633-C82C-284F8831238F}"/>
          </ac:spMkLst>
        </pc:spChg>
        <pc:spChg chg="mod">
          <ac:chgData name="Meghan Littlejohn" userId="2409a724-fb50-4bc2-84be-2261c21a1817" providerId="ADAL" clId="{FBC45388-4449-4AAA-8146-0630953F96E1}" dt="2025-08-20T17:56:57.311" v="6"/>
          <ac:spMkLst>
            <pc:docMk/>
            <pc:sldMk cId="0" sldId="264"/>
            <ac:spMk id="13" creationId="{A9D6A16F-9E78-9961-26C7-0E99DFEA74DC}"/>
          </ac:spMkLst>
        </pc:spChg>
        <pc:grpChg chg="mod">
          <ac:chgData name="Meghan Littlejohn" userId="2409a724-fb50-4bc2-84be-2261c21a1817" providerId="ADAL" clId="{FBC45388-4449-4AAA-8146-0630953F96E1}" dt="2025-08-20T17:57:13.508" v="9" actId="1076"/>
          <ac:grpSpMkLst>
            <pc:docMk/>
            <pc:sldMk cId="0" sldId="264"/>
            <ac:grpSpMk id="2" creationId="{5286E526-FF94-E6A3-A80E-20815B2B396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31695f4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e31695f4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31695f42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31695f42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31695f4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31695f4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31695f42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31695f42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31695f42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31695f42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31695f42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31695f42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31695f42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31695f42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31695f42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31695f42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86E526-FF94-E6A3-A80E-20815B2B3962}"/>
              </a:ext>
            </a:extLst>
          </p:cNvPr>
          <p:cNvGrpSpPr/>
          <p:nvPr/>
        </p:nvGrpSpPr>
        <p:grpSpPr>
          <a:xfrm>
            <a:off x="132808" y="1983658"/>
            <a:ext cx="8878384" cy="2982066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0A1EE1EF-06A5-CAFB-A1F1-2056FE0D6115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938BB258-9F17-FC4A-A06D-11D6CD8980CA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6038B7C8-8550-58F6-EE89-1E9FDB440466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654401A5-8C95-1BEF-A2A8-EE9D75074BBB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2F0CB4B2-8CE6-180D-CE64-D26F04512513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ADB3567F-EC38-EFF9-AD4F-2BD216B1178C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A88F3FAA-DF7F-D57F-1163-79A3A8285D02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578B77C2-C92E-2F9B-DA36-551FC5DC0AF5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C38078F2-44BC-AAE9-62AF-2955B8AD0232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4B0C69B1-374D-9633-C82C-284F8831238F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A9D6A16F-9E78-9961-26C7-0E99DFEA74DC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C7F6F-644D-4DC6-8927-F9EEE16F14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81DE6-F5CF-4CE3-96AE-56933557C178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customXml/itemProps3.xml><?xml version="1.0" encoding="utf-8"?>
<ds:datastoreItem xmlns:ds="http://schemas.openxmlformats.org/officeDocument/2006/customXml" ds:itemID="{90C71D08-08D7-4AEA-BCA4-C8A8326DFE4F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2025-08-20T17:57:15Z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  <property fmtid="{D5CDD505-2E9C-101B-9397-08002B2CF9AE}" pid="3" name="MediaServiceImageTags">
    <vt:lpwstr/>
  </property>
</Properties>
</file>