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3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D8B9ED-D52C-45E2-AF07-8FFB644B9D49}" v="15" dt="2025-08-20T16:47:19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8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A7D8B9ED-D52C-45E2-AF07-8FFB644B9D49}"/>
    <pc:docChg chg="undo custSel modSld">
      <pc:chgData name="Meghan Littlejohn" userId="2409a724-fb50-4bc2-84be-2261c21a1817" providerId="ADAL" clId="{A7D8B9ED-D52C-45E2-AF07-8FFB644B9D49}" dt="2025-08-20T16:47:40.604" v="41" actId="1076"/>
      <pc:docMkLst>
        <pc:docMk/>
      </pc:docMkLst>
      <pc:sldChg chg="setBg modNotes">
        <pc:chgData name="Meghan Littlejohn" userId="2409a724-fb50-4bc2-84be-2261c21a1817" providerId="ADAL" clId="{A7D8B9ED-D52C-45E2-AF07-8FFB644B9D49}" dt="2025-08-20T16:40:46.846" v="2"/>
        <pc:sldMkLst>
          <pc:docMk/>
          <pc:sldMk cId="0" sldId="256"/>
        </pc:sldMkLst>
      </pc:sldChg>
      <pc:sldChg chg="setBg modNotes">
        <pc:chgData name="Meghan Littlejohn" userId="2409a724-fb50-4bc2-84be-2261c21a1817" providerId="ADAL" clId="{A7D8B9ED-D52C-45E2-AF07-8FFB644B9D49}" dt="2025-08-20T16:40:53.987" v="4"/>
        <pc:sldMkLst>
          <pc:docMk/>
          <pc:sldMk cId="0" sldId="257"/>
        </pc:sldMkLst>
      </pc:sldChg>
      <pc:sldChg chg="addSp delSp modSp mod">
        <pc:chgData name="Meghan Littlejohn" userId="2409a724-fb50-4bc2-84be-2261c21a1817" providerId="ADAL" clId="{A7D8B9ED-D52C-45E2-AF07-8FFB644B9D49}" dt="2025-08-20T16:42:04.030" v="11" actId="1076"/>
        <pc:sldMkLst>
          <pc:docMk/>
          <pc:sldMk cId="0" sldId="279"/>
        </pc:sldMkLst>
        <pc:picChg chg="add mod">
          <ac:chgData name="Meghan Littlejohn" userId="2409a724-fb50-4bc2-84be-2261c21a1817" providerId="ADAL" clId="{A7D8B9ED-D52C-45E2-AF07-8FFB644B9D49}" dt="2025-08-20T16:42:04.030" v="11" actId="1076"/>
          <ac:picMkLst>
            <pc:docMk/>
            <pc:sldMk cId="0" sldId="279"/>
            <ac:picMk id="3" creationId="{BA311914-DFCB-9B62-7296-B6F0F4A6157D}"/>
          </ac:picMkLst>
        </pc:picChg>
        <pc:picChg chg="del">
          <ac:chgData name="Meghan Littlejohn" userId="2409a724-fb50-4bc2-84be-2261c21a1817" providerId="ADAL" clId="{A7D8B9ED-D52C-45E2-AF07-8FFB644B9D49}" dt="2025-08-20T16:41:20.756" v="5" actId="478"/>
          <ac:picMkLst>
            <pc:docMk/>
            <pc:sldMk cId="0" sldId="279"/>
            <ac:picMk id="190" creationId="{00000000-0000-0000-0000-000000000000}"/>
          </ac:picMkLst>
        </pc:picChg>
      </pc:sldChg>
      <pc:sldChg chg="addSp delSp modSp mod">
        <pc:chgData name="Meghan Littlejohn" userId="2409a724-fb50-4bc2-84be-2261c21a1817" providerId="ADAL" clId="{A7D8B9ED-D52C-45E2-AF07-8FFB644B9D49}" dt="2025-08-20T16:46:18.460" v="24" actId="1076"/>
        <pc:sldMkLst>
          <pc:docMk/>
          <pc:sldMk cId="0" sldId="280"/>
        </pc:sldMkLst>
        <pc:picChg chg="add mod">
          <ac:chgData name="Meghan Littlejohn" userId="2409a724-fb50-4bc2-84be-2261c21a1817" providerId="ADAL" clId="{A7D8B9ED-D52C-45E2-AF07-8FFB644B9D49}" dt="2025-08-20T16:46:18.460" v="24" actId="1076"/>
          <ac:picMkLst>
            <pc:docMk/>
            <pc:sldMk cId="0" sldId="280"/>
            <ac:picMk id="3" creationId="{78DF1153-2771-7967-13DB-01DD850D5213}"/>
          </ac:picMkLst>
        </pc:picChg>
        <pc:picChg chg="del">
          <ac:chgData name="Meghan Littlejohn" userId="2409a724-fb50-4bc2-84be-2261c21a1817" providerId="ADAL" clId="{A7D8B9ED-D52C-45E2-AF07-8FFB644B9D49}" dt="2025-08-20T16:42:10.490" v="13" actId="478"/>
          <ac:picMkLst>
            <pc:docMk/>
            <pc:sldMk cId="0" sldId="280"/>
            <ac:picMk id="195" creationId="{00000000-0000-0000-0000-000000000000}"/>
          </ac:picMkLst>
        </pc:picChg>
        <pc:picChg chg="del">
          <ac:chgData name="Meghan Littlejohn" userId="2409a724-fb50-4bc2-84be-2261c21a1817" providerId="ADAL" clId="{A7D8B9ED-D52C-45E2-AF07-8FFB644B9D49}" dt="2025-08-20T16:42:08.593" v="12" actId="478"/>
          <ac:picMkLst>
            <pc:docMk/>
            <pc:sldMk cId="0" sldId="280"/>
            <ac:picMk id="196" creationId="{00000000-0000-0000-0000-000000000000}"/>
          </ac:picMkLst>
        </pc:picChg>
        <pc:picChg chg="mod">
          <ac:chgData name="Meghan Littlejohn" userId="2409a724-fb50-4bc2-84be-2261c21a1817" providerId="ADAL" clId="{A7D8B9ED-D52C-45E2-AF07-8FFB644B9D49}" dt="2025-08-20T16:42:14.038" v="14" actId="1076"/>
          <ac:picMkLst>
            <pc:docMk/>
            <pc:sldMk cId="0" sldId="280"/>
            <ac:picMk id="197" creationId="{00000000-0000-0000-0000-000000000000}"/>
          </ac:picMkLst>
        </pc:picChg>
        <pc:picChg chg="add del mod">
          <ac:chgData name="Meghan Littlejohn" userId="2409a724-fb50-4bc2-84be-2261c21a1817" providerId="ADAL" clId="{A7D8B9ED-D52C-45E2-AF07-8FFB644B9D49}" dt="2025-08-20T16:44:33.676" v="18" actId="14826"/>
          <ac:picMkLst>
            <pc:docMk/>
            <pc:sldMk cId="0" sldId="280"/>
            <ac:picMk id="200" creationId="{00000000-0000-0000-0000-000000000000}"/>
          </ac:picMkLst>
        </pc:picChg>
      </pc:sldChg>
      <pc:sldChg chg="addSp delSp modSp mod">
        <pc:chgData name="Meghan Littlejohn" userId="2409a724-fb50-4bc2-84be-2261c21a1817" providerId="ADAL" clId="{A7D8B9ED-D52C-45E2-AF07-8FFB644B9D49}" dt="2025-08-20T16:46:32.659" v="27" actId="1076"/>
        <pc:sldMkLst>
          <pc:docMk/>
          <pc:sldMk cId="0" sldId="281"/>
        </pc:sldMkLst>
        <pc:picChg chg="add mod">
          <ac:chgData name="Meghan Littlejohn" userId="2409a724-fb50-4bc2-84be-2261c21a1817" providerId="ADAL" clId="{A7D8B9ED-D52C-45E2-AF07-8FFB644B9D49}" dt="2025-08-20T16:46:32.659" v="27" actId="1076"/>
          <ac:picMkLst>
            <pc:docMk/>
            <pc:sldMk cId="0" sldId="281"/>
            <ac:picMk id="2" creationId="{ABBA81B2-9640-8A25-EDE2-7CBDEC19C07E}"/>
          </ac:picMkLst>
        </pc:picChg>
        <pc:picChg chg="del">
          <ac:chgData name="Meghan Littlejohn" userId="2409a724-fb50-4bc2-84be-2261c21a1817" providerId="ADAL" clId="{A7D8B9ED-D52C-45E2-AF07-8FFB644B9D49}" dt="2025-08-20T16:46:30.737" v="25" actId="478"/>
          <ac:picMkLst>
            <pc:docMk/>
            <pc:sldMk cId="0" sldId="281"/>
            <ac:picMk id="206" creationId="{00000000-0000-0000-0000-000000000000}"/>
          </ac:picMkLst>
        </pc:picChg>
      </pc:sldChg>
      <pc:sldChg chg="addSp delSp modSp mod">
        <pc:chgData name="Meghan Littlejohn" userId="2409a724-fb50-4bc2-84be-2261c21a1817" providerId="ADAL" clId="{A7D8B9ED-D52C-45E2-AF07-8FFB644B9D49}" dt="2025-08-20T16:46:36.845" v="30" actId="1076"/>
        <pc:sldMkLst>
          <pc:docMk/>
          <pc:sldMk cId="0" sldId="282"/>
        </pc:sldMkLst>
        <pc:picChg chg="add mod">
          <ac:chgData name="Meghan Littlejohn" userId="2409a724-fb50-4bc2-84be-2261c21a1817" providerId="ADAL" clId="{A7D8B9ED-D52C-45E2-AF07-8FFB644B9D49}" dt="2025-08-20T16:46:36.845" v="30" actId="1076"/>
          <ac:picMkLst>
            <pc:docMk/>
            <pc:sldMk cId="0" sldId="282"/>
            <ac:picMk id="2" creationId="{5498B158-53A8-1F8B-F79D-6E0F711E46BC}"/>
          </ac:picMkLst>
        </pc:picChg>
        <pc:picChg chg="del">
          <ac:chgData name="Meghan Littlejohn" userId="2409a724-fb50-4bc2-84be-2261c21a1817" providerId="ADAL" clId="{A7D8B9ED-D52C-45E2-AF07-8FFB644B9D49}" dt="2025-08-20T16:46:35.538" v="28" actId="478"/>
          <ac:picMkLst>
            <pc:docMk/>
            <pc:sldMk cId="0" sldId="282"/>
            <ac:picMk id="215" creationId="{00000000-0000-0000-0000-000000000000}"/>
          </ac:picMkLst>
        </pc:picChg>
      </pc:sldChg>
      <pc:sldChg chg="addSp delSp modSp mod">
        <pc:chgData name="Meghan Littlejohn" userId="2409a724-fb50-4bc2-84be-2261c21a1817" providerId="ADAL" clId="{A7D8B9ED-D52C-45E2-AF07-8FFB644B9D49}" dt="2025-08-20T16:46:40.170" v="32"/>
        <pc:sldMkLst>
          <pc:docMk/>
          <pc:sldMk cId="0" sldId="283"/>
        </pc:sldMkLst>
        <pc:picChg chg="add mod">
          <ac:chgData name="Meghan Littlejohn" userId="2409a724-fb50-4bc2-84be-2261c21a1817" providerId="ADAL" clId="{A7D8B9ED-D52C-45E2-AF07-8FFB644B9D49}" dt="2025-08-20T16:46:40.170" v="32"/>
          <ac:picMkLst>
            <pc:docMk/>
            <pc:sldMk cId="0" sldId="283"/>
            <ac:picMk id="2" creationId="{137AB218-CECB-591B-D07B-3E14608CCCA1}"/>
          </ac:picMkLst>
        </pc:picChg>
        <pc:picChg chg="del">
          <ac:chgData name="Meghan Littlejohn" userId="2409a724-fb50-4bc2-84be-2261c21a1817" providerId="ADAL" clId="{A7D8B9ED-D52C-45E2-AF07-8FFB644B9D49}" dt="2025-08-20T16:46:39.882" v="31" actId="478"/>
          <ac:picMkLst>
            <pc:docMk/>
            <pc:sldMk cId="0" sldId="283"/>
            <ac:picMk id="221" creationId="{00000000-0000-0000-0000-000000000000}"/>
          </ac:picMkLst>
        </pc:picChg>
      </pc:sldChg>
      <pc:sldChg chg="addSp modSp mod setBg modNotes">
        <pc:chgData name="Meghan Littlejohn" userId="2409a724-fb50-4bc2-84be-2261c21a1817" providerId="ADAL" clId="{A7D8B9ED-D52C-45E2-AF07-8FFB644B9D49}" dt="2025-08-20T16:47:40.604" v="41" actId="1076"/>
        <pc:sldMkLst>
          <pc:docMk/>
          <pc:sldMk cId="0" sldId="286"/>
        </pc:sldMkLst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4" creationId="{D532D9F9-DDF2-BA4C-1B39-7D0E54A160FF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5" creationId="{06A9754B-DC5C-0BFF-5B29-0B86ECA49B7D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6" creationId="{CAE1B565-BAF7-082E-37D4-08534B2AA3A0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7" creationId="{BDEE4381-EA1B-EA96-CB6B-35D847A59CC6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8" creationId="{A35C5D64-C2C3-FAFE-70A2-928E12FB3F03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9" creationId="{2819EFF4-3779-DE91-9004-5A4BF3B9A62F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10" creationId="{C19E0E50-8948-94D5-6DA4-243BC650B861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11" creationId="{FE63F4B8-DE9C-FB4F-E2EF-2D7A79C9EA04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12" creationId="{08FC4960-72BD-1582-58AD-EA1508FF1FA8}"/>
          </ac:spMkLst>
        </pc:spChg>
        <pc:spChg chg="mod">
          <ac:chgData name="Meghan Littlejohn" userId="2409a724-fb50-4bc2-84be-2261c21a1817" providerId="ADAL" clId="{A7D8B9ED-D52C-45E2-AF07-8FFB644B9D49}" dt="2025-08-20T16:47:19.992" v="35"/>
          <ac:spMkLst>
            <pc:docMk/>
            <pc:sldMk cId="0" sldId="286"/>
            <ac:spMk id="13" creationId="{A06A45A6-83C9-7967-E9BC-66CF7BC7E7D0}"/>
          </ac:spMkLst>
        </pc:spChg>
        <pc:grpChg chg="mod">
          <ac:chgData name="Meghan Littlejohn" userId="2409a724-fb50-4bc2-84be-2261c21a1817" providerId="ADAL" clId="{A7D8B9ED-D52C-45E2-AF07-8FFB644B9D49}" dt="2025-08-20T16:47:40.604" v="41" actId="1076"/>
          <ac:grpSpMkLst>
            <pc:docMk/>
            <pc:sldMk cId="0" sldId="286"/>
            <ac:grpSpMk id="2" creationId="{BB540251-78B0-8530-F506-335AD270010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f8878735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f8878735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f8878735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f8878735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f8878735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f8878735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f887873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f8878735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f887873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f887873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f8878735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f8878735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f8878735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f8878735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f8878735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f8878735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f8878735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f8878735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f8878735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f8878735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df887873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df887873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f8878735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f8878735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f8878735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f8878735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f8878735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f8878735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f8878735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f8878735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f8878735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f8878735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8878735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8878735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f8878735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f8878735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f8878735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f8878735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f8878735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f8878735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f8878735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f8878735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f887873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f887873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f8878735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f8878735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f8878735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f8878735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f887873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f8878735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f8878735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f8878735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f887873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f887873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887873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f8878735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f8878735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f8878735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f8878735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f8878735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lectronic-therap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lectronic-therapy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ETherapyExperts/_created/" TargetMode="External"/><Relationship Id="rId13" Type="http://schemas.openxmlformats.org/officeDocument/2006/relationships/hyperlink" Target="https://electronic-therapy.com/apply/" TargetMode="External"/><Relationship Id="rId18" Type="http://schemas.openxmlformats.org/officeDocument/2006/relationships/hyperlink" Target="https://electronic-therapy.com/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twitter.com/etherapyexperts" TargetMode="External"/><Relationship Id="rId12" Type="http://schemas.openxmlformats.org/officeDocument/2006/relationships/hyperlink" Target="https://www.electronic-therapy.com/blog/" TargetMode="External"/><Relationship Id="rId17" Type="http://schemas.openxmlformats.org/officeDocument/2006/relationships/hyperlink" Target="https://x.com/etherapyexperts" TargetMode="External"/><Relationship Id="rId2" Type="http://schemas.openxmlformats.org/officeDocument/2006/relationships/notesSlide" Target="../notesSlides/notesSlide31.xml"/><Relationship Id="rId16" Type="http://schemas.openxmlformats.org/officeDocument/2006/relationships/hyperlink" Target="https://www.instagram.com/etherapyexperts/" TargetMode="External"/><Relationship Id="rId20" Type="http://schemas.openxmlformats.org/officeDocument/2006/relationships/hyperlink" Target="https://electronic-therapy.com/resource-libra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etherapyexperts/?hl=en" TargetMode="External"/><Relationship Id="rId11" Type="http://schemas.openxmlformats.org/officeDocument/2006/relationships/hyperlink" Target="https://www.electronic-therapy.com/services/esmart/" TargetMode="External"/><Relationship Id="rId5" Type="http://schemas.openxmlformats.org/officeDocument/2006/relationships/hyperlink" Target="https://www.youtube.com/channel/UCqkrN7ZyKn-86BGJja1H4tQ" TargetMode="External"/><Relationship Id="rId15" Type="http://schemas.openxmlformats.org/officeDocument/2006/relationships/hyperlink" Target="https://www.youtube.com/@ElectronicTherapy" TargetMode="External"/><Relationship Id="rId10" Type="http://schemas.openxmlformats.org/officeDocument/2006/relationships/hyperlink" Target="https://www.electronic-therapy.com/" TargetMode="External"/><Relationship Id="rId19" Type="http://schemas.openxmlformats.org/officeDocument/2006/relationships/hyperlink" Target="https://electronic-therapy.com/blog/" TargetMode="External"/><Relationship Id="rId4" Type="http://schemas.openxmlformats.org/officeDocument/2006/relationships/hyperlink" Target="https://www.facebook.com/ETherapyServices/" TargetMode="External"/><Relationship Id="rId9" Type="http://schemas.openxmlformats.org/officeDocument/2006/relationships/hyperlink" Target="https://www.linkedin.com/company/e-therapy/" TargetMode="External"/><Relationship Id="rId14" Type="http://schemas.openxmlformats.org/officeDocument/2006/relationships/hyperlink" Target="https://electronic-therapy.com/refer-a-friend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hlinkClick r:id="rId4"/>
          </p:cNvPr>
          <p:cNvSpPr/>
          <p:nvPr/>
        </p:nvSpPr>
        <p:spPr>
          <a:xfrm>
            <a:off x="371575" y="4706725"/>
            <a:ext cx="21057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/>
        </p:nvSpPr>
        <p:spPr>
          <a:xfrm>
            <a:off x="971325" y="2201825"/>
            <a:ext cx="7073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this textbox.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/>
        </p:nvSpPr>
        <p:spPr>
          <a:xfrm>
            <a:off x="606275" y="684475"/>
            <a:ext cx="20991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 Replace images and text with your own pictures and captions.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7043">
            <a:off x="4235844" y="3249186"/>
            <a:ext cx="1014142" cy="6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3"/>
          <p:cNvSpPr txBox="1"/>
          <p:nvPr/>
        </p:nvSpPr>
        <p:spPr>
          <a:xfrm rot="-1207227">
            <a:off x="4332646" y="4152139"/>
            <a:ext cx="1357869" cy="35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 cat Harvey.</a:t>
            </a:r>
            <a:endParaRPr sz="1100"/>
          </a:p>
        </p:txBody>
      </p:sp>
      <p:pic>
        <p:nvPicPr>
          <p:cNvPr id="114" name="Google Shape;11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9300">
            <a:off x="5566986" y="1362388"/>
            <a:ext cx="2456637" cy="1639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 rot="-368433">
            <a:off x="5803366" y="3528652"/>
            <a:ext cx="2291347" cy="55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My Family</a:t>
            </a:r>
            <a:endParaRPr sz="2400"/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7167">
            <a:off x="3410795" y="940500"/>
            <a:ext cx="1577986" cy="118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 rot="819700">
            <a:off x="3323638" y="2290157"/>
            <a:ext cx="1357816" cy="35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Our vacation!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/>
        </p:nvSpPr>
        <p:spPr>
          <a:xfrm>
            <a:off x="6134400" y="684475"/>
            <a:ext cx="20991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your own text here and move pushpin images to show locations.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75" y="1779050"/>
            <a:ext cx="391000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9896" y="2956475"/>
            <a:ext cx="541854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4900" y="1977600"/>
            <a:ext cx="541850" cy="7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/>
        </p:nvSpPr>
        <p:spPr>
          <a:xfrm>
            <a:off x="971325" y="1897025"/>
            <a:ext cx="7073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this textbox.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/>
        </p:nvSpPr>
        <p:spPr>
          <a:xfrm>
            <a:off x="606275" y="684475"/>
            <a:ext cx="20991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 Replace the images and text with your own pictures and captions.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7043">
            <a:off x="4235844" y="3249186"/>
            <a:ext cx="1014142" cy="6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0"/>
          <p:cNvSpPr txBox="1"/>
          <p:nvPr/>
        </p:nvSpPr>
        <p:spPr>
          <a:xfrm rot="-1207227">
            <a:off x="4332646" y="4152139"/>
            <a:ext cx="1357869" cy="35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 cat Harvey.</a:t>
            </a:r>
            <a:endParaRPr sz="1100"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9300">
            <a:off x="5566986" y="1362388"/>
            <a:ext cx="2456637" cy="1639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 rot="-368433">
            <a:off x="5803366" y="3528652"/>
            <a:ext cx="2291347" cy="55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My Family</a:t>
            </a:r>
            <a:endParaRPr sz="2400"/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7167">
            <a:off x="3410795" y="940500"/>
            <a:ext cx="1577986" cy="118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 txBox="1"/>
          <p:nvPr/>
        </p:nvSpPr>
        <p:spPr>
          <a:xfrm rot="819700">
            <a:off x="3323638" y="2290157"/>
            <a:ext cx="1357816" cy="35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Our vacation!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/>
        </p:nvSpPr>
        <p:spPr>
          <a:xfrm>
            <a:off x="6369075" y="664925"/>
            <a:ext cx="20991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your own text here and move pushpin images to show locations.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75" y="1779050"/>
            <a:ext cx="391000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9896" y="2956475"/>
            <a:ext cx="541854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4900" y="1977600"/>
            <a:ext cx="541850" cy="7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>
            <a:hlinkClick r:id="rId4"/>
          </p:cNvPr>
          <p:cNvSpPr/>
          <p:nvPr/>
        </p:nvSpPr>
        <p:spPr>
          <a:xfrm>
            <a:off x="371575" y="4706725"/>
            <a:ext cx="21057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n owl&#10;&#10;AI-generated content may be incorrect.">
            <a:extLst>
              <a:ext uri="{FF2B5EF4-FFF2-40B4-BE49-F238E27FC236}">
                <a16:creationId xmlns:a16="http://schemas.microsoft.com/office/drawing/2014/main" id="{BA311914-DFCB-9B62-7296-B6F0F4A61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0" y="1512000"/>
            <a:ext cx="3401100" cy="3401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2887" y="3697750"/>
            <a:ext cx="1565725" cy="10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2875" y="1235000"/>
            <a:ext cx="1491325" cy="16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5750" y="708925"/>
            <a:ext cx="1894850" cy="10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7" descr="Quizzical burrowing owl looking forward"/>
          <p:cNvPicPr preferRelativeResize="0"/>
          <p:nvPr/>
        </p:nvPicPr>
        <p:blipFill>
          <a:blip r:embed="rId7"/>
          <a:srcRect l="2774" r="2774"/>
          <a:stretch/>
        </p:blipFill>
        <p:spPr>
          <a:xfrm>
            <a:off x="4194275" y="2188325"/>
            <a:ext cx="1629600" cy="11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 descr="A cartoon of an owl holding a heart&#10;&#10;AI-generated content may be incorrect.">
            <a:extLst>
              <a:ext uri="{FF2B5EF4-FFF2-40B4-BE49-F238E27FC236}">
                <a16:creationId xmlns:a16="http://schemas.microsoft.com/office/drawing/2014/main" id="{78DF1153-2771-7967-13DB-01DD850D5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262" y="2344599"/>
            <a:ext cx="2779338" cy="23956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/>
          <p:nvPr/>
        </p:nvSpPr>
        <p:spPr>
          <a:xfrm>
            <a:off x="606275" y="684475"/>
            <a:ext cx="2099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 and move pushpin images to show locations.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675" y="2428350"/>
            <a:ext cx="391000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971" y="1355500"/>
            <a:ext cx="541854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099400" y="1140450"/>
            <a:ext cx="541850" cy="7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cartoon of an owl&#10;&#10;AI-generated content may be incorrect.">
            <a:extLst>
              <a:ext uri="{FF2B5EF4-FFF2-40B4-BE49-F238E27FC236}">
                <a16:creationId xmlns:a16="http://schemas.microsoft.com/office/drawing/2014/main" id="{ABBA81B2-9640-8A25-EDE2-7CBDEC19C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50" y="1496376"/>
            <a:ext cx="3401100" cy="3401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/>
        </p:nvSpPr>
        <p:spPr>
          <a:xfrm>
            <a:off x="1779700" y="1095175"/>
            <a:ext cx="5521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cartoon of an owl&#10;&#10;AI-generated content may be incorrect.">
            <a:extLst>
              <a:ext uri="{FF2B5EF4-FFF2-40B4-BE49-F238E27FC236}">
                <a16:creationId xmlns:a16="http://schemas.microsoft.com/office/drawing/2014/main" id="{5498B158-53A8-1F8B-F79D-6E0F711E4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50" y="1518625"/>
            <a:ext cx="3401100" cy="34011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/>
        </p:nvSpPr>
        <p:spPr>
          <a:xfrm>
            <a:off x="1779700" y="1095175"/>
            <a:ext cx="5521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cartoon of an owl&#10;&#10;AI-generated content may be incorrect.">
            <a:extLst>
              <a:ext uri="{FF2B5EF4-FFF2-40B4-BE49-F238E27FC236}">
                <a16:creationId xmlns:a16="http://schemas.microsoft.com/office/drawing/2014/main" id="{137AB218-CECB-591B-D07B-3E14608C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0" y="1512000"/>
            <a:ext cx="3401100" cy="34011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971325" y="1897025"/>
            <a:ext cx="7073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this textbox.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/>
          <p:nvPr/>
        </p:nvSpPr>
        <p:spPr>
          <a:xfrm>
            <a:off x="1779700" y="782275"/>
            <a:ext cx="5521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>
            <a:hlinkClick r:id="rId4"/>
          </p:cNvPr>
          <p:cNvSpPr/>
          <p:nvPr/>
        </p:nvSpPr>
        <p:spPr>
          <a:xfrm>
            <a:off x="338335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3">
            <a:hlinkClick r:id="rId5"/>
          </p:cNvPr>
          <p:cNvSpPr/>
          <p:nvPr/>
        </p:nvSpPr>
        <p:spPr>
          <a:xfrm>
            <a:off x="382260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3">
            <a:hlinkClick r:id="rId6"/>
          </p:cNvPr>
          <p:cNvSpPr/>
          <p:nvPr/>
        </p:nvSpPr>
        <p:spPr>
          <a:xfrm>
            <a:off x="426185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3">
            <a:hlinkClick r:id="rId7"/>
          </p:cNvPr>
          <p:cNvSpPr/>
          <p:nvPr/>
        </p:nvSpPr>
        <p:spPr>
          <a:xfrm>
            <a:off x="470110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3">
            <a:hlinkClick r:id="rId8"/>
          </p:cNvPr>
          <p:cNvSpPr/>
          <p:nvPr/>
        </p:nvSpPr>
        <p:spPr>
          <a:xfrm>
            <a:off x="514035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3">
            <a:hlinkClick r:id="rId9"/>
          </p:cNvPr>
          <p:cNvSpPr/>
          <p:nvPr/>
        </p:nvSpPr>
        <p:spPr>
          <a:xfrm>
            <a:off x="5579600" y="3813625"/>
            <a:ext cx="345600" cy="35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3">
            <a:hlinkClick r:id="rId10"/>
          </p:cNvPr>
          <p:cNvSpPr/>
          <p:nvPr/>
        </p:nvSpPr>
        <p:spPr>
          <a:xfrm>
            <a:off x="371575" y="4706725"/>
            <a:ext cx="21057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3">
            <a:hlinkClick r:id="rId11"/>
          </p:cNvPr>
          <p:cNvSpPr/>
          <p:nvPr/>
        </p:nvSpPr>
        <p:spPr>
          <a:xfrm>
            <a:off x="5599825" y="2242550"/>
            <a:ext cx="7368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3">
            <a:hlinkClick r:id="rId12"/>
          </p:cNvPr>
          <p:cNvSpPr/>
          <p:nvPr/>
        </p:nvSpPr>
        <p:spPr>
          <a:xfrm>
            <a:off x="3585450" y="2431600"/>
            <a:ext cx="7758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540251-78B0-8530-F506-335AD2700109}"/>
              </a:ext>
            </a:extLst>
          </p:cNvPr>
          <p:cNvGrpSpPr/>
          <p:nvPr/>
        </p:nvGrpSpPr>
        <p:grpSpPr>
          <a:xfrm>
            <a:off x="442800" y="1982420"/>
            <a:ext cx="8258400" cy="2972105"/>
            <a:chOff x="322729" y="2617694"/>
            <a:chExt cx="11438965" cy="4007223"/>
          </a:xfrm>
        </p:grpSpPr>
        <p:sp>
          <p:nvSpPr>
            <p:cNvPr id="3" name="Rectangle: Rounded Corners 2">
              <a:hlinkClick r:id="rId13"/>
              <a:extLst>
                <a:ext uri="{FF2B5EF4-FFF2-40B4-BE49-F238E27FC236}">
                  <a16:creationId xmlns:a16="http://schemas.microsoft.com/office/drawing/2014/main" id="{A15A6AD2-EAB4-2B56-FA8D-F215A838CB1B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14"/>
              <a:extLst>
                <a:ext uri="{FF2B5EF4-FFF2-40B4-BE49-F238E27FC236}">
                  <a16:creationId xmlns:a16="http://schemas.microsoft.com/office/drawing/2014/main" id="{D532D9F9-DDF2-BA4C-1B39-7D0E54A160FF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4"/>
              <a:extLst>
                <a:ext uri="{FF2B5EF4-FFF2-40B4-BE49-F238E27FC236}">
                  <a16:creationId xmlns:a16="http://schemas.microsoft.com/office/drawing/2014/main" id="{06A9754B-DC5C-0BFF-5B29-0B86ECA49B7D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15"/>
              <a:extLst>
                <a:ext uri="{FF2B5EF4-FFF2-40B4-BE49-F238E27FC236}">
                  <a16:creationId xmlns:a16="http://schemas.microsoft.com/office/drawing/2014/main" id="{CAE1B565-BAF7-082E-37D4-08534B2AA3A0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16"/>
              <a:extLst>
                <a:ext uri="{FF2B5EF4-FFF2-40B4-BE49-F238E27FC236}">
                  <a16:creationId xmlns:a16="http://schemas.microsoft.com/office/drawing/2014/main" id="{BDEE4381-EA1B-EA96-CB6B-35D847A59CC6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17"/>
              <a:extLst>
                <a:ext uri="{FF2B5EF4-FFF2-40B4-BE49-F238E27FC236}">
                  <a16:creationId xmlns:a16="http://schemas.microsoft.com/office/drawing/2014/main" id="{A35C5D64-C2C3-FAFE-70A2-928E12FB3F03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9"/>
              <a:extLst>
                <a:ext uri="{FF2B5EF4-FFF2-40B4-BE49-F238E27FC236}">
                  <a16:creationId xmlns:a16="http://schemas.microsoft.com/office/drawing/2014/main" id="{2819EFF4-3779-DE91-9004-5A4BF3B9A62F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8"/>
              <a:extLst>
                <a:ext uri="{FF2B5EF4-FFF2-40B4-BE49-F238E27FC236}">
                  <a16:creationId xmlns:a16="http://schemas.microsoft.com/office/drawing/2014/main" id="{C19E0E50-8948-94D5-6DA4-243BC650B861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8"/>
              <a:extLst>
                <a:ext uri="{FF2B5EF4-FFF2-40B4-BE49-F238E27FC236}">
                  <a16:creationId xmlns:a16="http://schemas.microsoft.com/office/drawing/2014/main" id="{FE63F4B8-DE9C-FB4F-E2EF-2D7A79C9EA04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9"/>
              <a:extLst>
                <a:ext uri="{FF2B5EF4-FFF2-40B4-BE49-F238E27FC236}">
                  <a16:creationId xmlns:a16="http://schemas.microsoft.com/office/drawing/2014/main" id="{08FC4960-72BD-1582-58AD-EA1508FF1FA8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20"/>
              <a:extLst>
                <a:ext uri="{FF2B5EF4-FFF2-40B4-BE49-F238E27FC236}">
                  <a16:creationId xmlns:a16="http://schemas.microsoft.com/office/drawing/2014/main" id="{A06A45A6-83C9-7967-E9BC-66CF7BC7E7D0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7043">
            <a:off x="4235844" y="3249186"/>
            <a:ext cx="1014142" cy="67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 rot="-1207227">
            <a:off x="4332646" y="4152139"/>
            <a:ext cx="1357869" cy="35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My cat Harvey.</a:t>
            </a:r>
            <a:endParaRPr sz="1100"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29300">
            <a:off x="5566986" y="1362388"/>
            <a:ext cx="2456637" cy="16394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 rot="-368433">
            <a:off x="5803366" y="3528653"/>
            <a:ext cx="2291347" cy="55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My Family</a:t>
            </a:r>
            <a:endParaRPr sz="24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7167">
            <a:off x="3410795" y="940500"/>
            <a:ext cx="1577986" cy="118434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 rot="819700">
            <a:off x="3323638" y="2290157"/>
            <a:ext cx="1357816" cy="35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Our vacation!</a:t>
            </a:r>
            <a:endParaRPr sz="1100"/>
          </a:p>
        </p:txBody>
      </p:sp>
      <p:sp>
        <p:nvSpPr>
          <p:cNvPr id="75" name="Google Shape;75;p16"/>
          <p:cNvSpPr txBox="1"/>
          <p:nvPr/>
        </p:nvSpPr>
        <p:spPr>
          <a:xfrm>
            <a:off x="691025" y="1003925"/>
            <a:ext cx="20664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 Replace images and text with your own pictures and captions.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6271275" y="932200"/>
            <a:ext cx="20664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your own text here and move pushpin images to show locations.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75" y="1779050"/>
            <a:ext cx="391000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9896" y="2956475"/>
            <a:ext cx="541854" cy="4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4900" y="1977600"/>
            <a:ext cx="541850" cy="7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/>
        </p:nvSpPr>
        <p:spPr>
          <a:xfrm>
            <a:off x="1590650" y="1075625"/>
            <a:ext cx="6036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own text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8F5378-5DF3-49B8-9357-EBDA2036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EACBFE-8F1A-4538-B862-4DE3134E9981}"/>
</file>

<file path=customXml/itemProps3.xml><?xml version="1.0" encoding="utf-8"?>
<ds:datastoreItem xmlns:ds="http://schemas.openxmlformats.org/officeDocument/2006/customXml" ds:itemID="{029C3305-FA00-421D-89B9-25D0C0EFE579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197</Words>
  <Application>Microsoft Office PowerPoint</Application>
  <PresentationFormat>On-screen Show (16:9)</PresentationFormat>
  <Paragraphs>206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Meghan Littlejohn</dc:creator>
  <cp:lastModifiedBy>Meghan Littlejohn</cp:lastModifiedBy>
  <cp:revision>2</cp:revision>
  <dcterms:modified xsi:type="dcterms:W3CDTF">2025-08-20T16:47:46Z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</Properties>
</file>