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73A30-E7D5-490E-B9BA-0E9ABC260731}" v="18" dt="2025-09-26T17:51:42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undo custSel addSld modSld sldOrd">
      <pc:chgData name="Meghan Littlejohn" userId="2409a724-fb50-4bc2-84be-2261c21a1817" providerId="ADAL" clId="{10379E14-C5C7-4336-9EFA-5CC414A9E44A}" dt="2025-09-26T17:51:53.142" v="45" actId="14100"/>
      <pc:docMkLst>
        <pc:docMk/>
      </pc:docMkLst>
      <pc:sldChg chg="setBg">
        <pc:chgData name="Meghan Littlejohn" userId="2409a724-fb50-4bc2-84be-2261c21a1817" providerId="ADAL" clId="{10379E14-C5C7-4336-9EFA-5CC414A9E44A}" dt="2025-09-26T17:50:40.104" v="17"/>
        <pc:sldMkLst>
          <pc:docMk/>
          <pc:sldMk cId="0" sldId="256"/>
        </pc:sldMkLst>
      </pc:sldChg>
      <pc:sldChg chg="modSp mod setBg">
        <pc:chgData name="Meghan Littlejohn" userId="2409a724-fb50-4bc2-84be-2261c21a1817" providerId="ADAL" clId="{10379E14-C5C7-4336-9EFA-5CC414A9E44A}" dt="2025-09-26T17:51:30.291" v="41" actId="1076"/>
        <pc:sldMkLst>
          <pc:docMk/>
          <pc:sldMk cId="0" sldId="257"/>
        </pc:sldMkLst>
        <pc:spChg chg="mod">
          <ac:chgData name="Meghan Littlejohn" userId="2409a724-fb50-4bc2-84be-2261c21a1817" providerId="ADAL" clId="{10379E14-C5C7-4336-9EFA-5CC414A9E44A}" dt="2025-09-26T17:51:28.167" v="37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6T17:51:28.620" v="39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6T17:51:28.379" v="38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6T17:51:30.291" v="41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6T17:51:27.935" v="36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6T17:51:27.724" v="35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6T17:51:27.240" v="33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26T17:51:27.501" v="34" actId="1076"/>
          <ac:spMkLst>
            <pc:docMk/>
            <pc:sldMk cId="0" sldId="257"/>
            <ac:spMk id="13" creationId="{00000000-0000-0000-0000-000000000000}"/>
          </ac:spMkLst>
        </pc:spChg>
      </pc:sldChg>
      <pc:sldChg chg="new ord setBg">
        <pc:chgData name="Meghan Littlejohn" userId="2409a724-fb50-4bc2-84be-2261c21a1817" providerId="ADAL" clId="{10379E14-C5C7-4336-9EFA-5CC414A9E44A}" dt="2025-09-26T17:50:22.085" v="11"/>
        <pc:sldMkLst>
          <pc:docMk/>
          <pc:sldMk cId="267174623" sldId="258"/>
        </pc:sldMkLst>
      </pc:sldChg>
      <pc:sldChg chg="add ord setBg">
        <pc:chgData name="Meghan Littlejohn" userId="2409a724-fb50-4bc2-84be-2261c21a1817" providerId="ADAL" clId="{10379E14-C5C7-4336-9EFA-5CC414A9E44A}" dt="2025-09-26T17:50:31.173" v="14"/>
        <pc:sldMkLst>
          <pc:docMk/>
          <pc:sldMk cId="1099011496" sldId="259"/>
        </pc:sldMkLst>
      </pc:sldChg>
      <pc:sldChg chg="addSp modSp add mod ord setBg">
        <pc:chgData name="Meghan Littlejohn" userId="2409a724-fb50-4bc2-84be-2261c21a1817" providerId="ADAL" clId="{10379E14-C5C7-4336-9EFA-5CC414A9E44A}" dt="2025-09-26T17:51:53.142" v="45" actId="14100"/>
        <pc:sldMkLst>
          <pc:docMk/>
          <pc:sldMk cId="1475563989" sldId="260"/>
        </pc:sldMkLst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3" creationId="{188591B0-5664-7288-7709-890F7A6CB455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4" creationId="{BD210A52-3173-FA12-3557-A832C606C275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5" creationId="{D9478C68-7415-9649-5E4F-CDFB2FC4C287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6" creationId="{C11ED6FA-D5FD-A7D7-1267-174A080140FB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7" creationId="{48B9F5C3-C1BD-76BE-A386-8751152ED9F6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8" creationId="{D1ED47D6-2361-6F9F-8C78-B69F64E225B8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10" creationId="{E76AEE1D-EBE3-C6D4-46C0-9C60B7E07185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11" creationId="{BB26C6B2-4DBD-1932-4F40-C8C01D0BF8BF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12" creationId="{0261C0AD-7BA1-CE88-3713-311839AFD3C6}"/>
          </ac:spMkLst>
        </pc:spChg>
        <pc:spChg chg="mod">
          <ac:chgData name="Meghan Littlejohn" userId="2409a724-fb50-4bc2-84be-2261c21a1817" providerId="ADAL" clId="{10379E14-C5C7-4336-9EFA-5CC414A9E44A}" dt="2025-09-26T17:51:42.803" v="42"/>
          <ac:spMkLst>
            <pc:docMk/>
            <pc:sldMk cId="1475563989" sldId="260"/>
            <ac:spMk id="13" creationId="{4B9F045D-77FD-1BEA-C85D-743AF79B8173}"/>
          </ac:spMkLst>
        </pc:spChg>
        <pc:grpChg chg="mod">
          <ac:chgData name="Meghan Littlejohn" userId="2409a724-fb50-4bc2-84be-2261c21a1817" providerId="ADAL" clId="{10379E14-C5C7-4336-9EFA-5CC414A9E44A}" dt="2025-09-26T17:51:53.142" v="45" actId="14100"/>
          <ac:grpSpMkLst>
            <pc:docMk/>
            <pc:sldMk cId="1475563989" sldId="260"/>
            <ac:grpSpMk id="2" creationId="{10897DAB-2E4B-7701-E375-595EDE60B44D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7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9F72A-9CC6-C412-AC29-C51695C3E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01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84906" y="1949816"/>
            <a:ext cx="3864046" cy="1117061"/>
          </a:xfrm>
          <a:custGeom>
            <a:avLst/>
            <a:gdLst/>
            <a:ahLst/>
            <a:cxnLst/>
            <a:rect l="l" t="t" r="r" b="b"/>
            <a:pathLst>
              <a:path w="3864046" h="1117061">
                <a:moveTo>
                  <a:pt x="0" y="0"/>
                </a:moveTo>
                <a:lnTo>
                  <a:pt x="3864046" y="0"/>
                </a:lnTo>
                <a:lnTo>
                  <a:pt x="3864046" y="1117061"/>
                </a:lnTo>
                <a:lnTo>
                  <a:pt x="0" y="11170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950427" y="2969345"/>
            <a:ext cx="4317003" cy="1248006"/>
          </a:xfrm>
          <a:custGeom>
            <a:avLst/>
            <a:gdLst/>
            <a:ahLst/>
            <a:cxnLst/>
            <a:rect l="l" t="t" r="r" b="b"/>
            <a:pathLst>
              <a:path w="4317003" h="1248006">
                <a:moveTo>
                  <a:pt x="0" y="0"/>
                </a:moveTo>
                <a:lnTo>
                  <a:pt x="4317003" y="0"/>
                </a:lnTo>
                <a:lnTo>
                  <a:pt x="4317003" y="1248006"/>
                </a:lnTo>
                <a:lnTo>
                  <a:pt x="0" y="12480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433493" y="4085886"/>
            <a:ext cx="4766872" cy="1378059"/>
          </a:xfrm>
          <a:custGeom>
            <a:avLst/>
            <a:gdLst/>
            <a:ahLst/>
            <a:cxnLst/>
            <a:rect l="l" t="t" r="r" b="b"/>
            <a:pathLst>
              <a:path w="4766872" h="1378059">
                <a:moveTo>
                  <a:pt x="0" y="0"/>
                </a:moveTo>
                <a:lnTo>
                  <a:pt x="4766872" y="0"/>
                </a:lnTo>
                <a:lnTo>
                  <a:pt x="4766872" y="1378060"/>
                </a:lnTo>
                <a:lnTo>
                  <a:pt x="0" y="13780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828475" y="4910645"/>
            <a:ext cx="1277089" cy="1369532"/>
          </a:xfrm>
          <a:custGeom>
            <a:avLst/>
            <a:gdLst/>
            <a:ahLst/>
            <a:cxnLst/>
            <a:rect l="l" t="t" r="r" b="b"/>
            <a:pathLst>
              <a:path w="1277089" h="1369532">
                <a:moveTo>
                  <a:pt x="0" y="0"/>
                </a:moveTo>
                <a:lnTo>
                  <a:pt x="1277088" y="0"/>
                </a:lnTo>
                <a:lnTo>
                  <a:pt x="1277088" y="1369532"/>
                </a:lnTo>
                <a:lnTo>
                  <a:pt x="0" y="13695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00967" y="5595411"/>
            <a:ext cx="767878" cy="1055502"/>
          </a:xfrm>
          <a:custGeom>
            <a:avLst/>
            <a:gdLst/>
            <a:ahLst/>
            <a:cxnLst/>
            <a:rect l="l" t="t" r="r" b="b"/>
            <a:pathLst>
              <a:path w="767878" h="1055502">
                <a:moveTo>
                  <a:pt x="0" y="0"/>
                </a:moveTo>
                <a:lnTo>
                  <a:pt x="767878" y="0"/>
                </a:lnTo>
                <a:lnTo>
                  <a:pt x="767878" y="1055502"/>
                </a:lnTo>
                <a:lnTo>
                  <a:pt x="0" y="1055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26802" y="5595411"/>
            <a:ext cx="964736" cy="1688816"/>
          </a:xfrm>
          <a:custGeom>
            <a:avLst/>
            <a:gdLst/>
            <a:ahLst/>
            <a:cxnLst/>
            <a:rect l="l" t="t" r="r" b="b"/>
            <a:pathLst>
              <a:path w="964736" h="1688816">
                <a:moveTo>
                  <a:pt x="0" y="0"/>
                </a:moveTo>
                <a:lnTo>
                  <a:pt x="964736" y="0"/>
                </a:lnTo>
                <a:lnTo>
                  <a:pt x="964736" y="1688816"/>
                </a:lnTo>
                <a:lnTo>
                  <a:pt x="0" y="1688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711839" y="6280177"/>
            <a:ext cx="721654" cy="1536796"/>
          </a:xfrm>
          <a:custGeom>
            <a:avLst/>
            <a:gdLst/>
            <a:ahLst/>
            <a:cxnLst/>
            <a:rect l="l" t="t" r="r" b="b"/>
            <a:pathLst>
              <a:path w="721654" h="1536796">
                <a:moveTo>
                  <a:pt x="0" y="0"/>
                </a:moveTo>
                <a:lnTo>
                  <a:pt x="721654" y="0"/>
                </a:lnTo>
                <a:lnTo>
                  <a:pt x="721654" y="1536796"/>
                </a:lnTo>
                <a:lnTo>
                  <a:pt x="0" y="15367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353513" y="5651127"/>
            <a:ext cx="1078421" cy="999786"/>
          </a:xfrm>
          <a:custGeom>
            <a:avLst/>
            <a:gdLst/>
            <a:ahLst/>
            <a:cxnLst/>
            <a:rect l="l" t="t" r="r" b="b"/>
            <a:pathLst>
              <a:path w="1078421" h="999786">
                <a:moveTo>
                  <a:pt x="0" y="0"/>
                </a:moveTo>
                <a:lnTo>
                  <a:pt x="1078421" y="0"/>
                </a:lnTo>
                <a:lnTo>
                  <a:pt x="1078421" y="999786"/>
                </a:lnTo>
                <a:lnTo>
                  <a:pt x="0" y="9997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064454" y="6483121"/>
            <a:ext cx="578118" cy="1252242"/>
          </a:xfrm>
          <a:custGeom>
            <a:avLst/>
            <a:gdLst/>
            <a:ahLst/>
            <a:cxnLst/>
            <a:rect l="l" t="t" r="r" b="b"/>
            <a:pathLst>
              <a:path w="578118" h="1252242">
                <a:moveTo>
                  <a:pt x="0" y="0"/>
                </a:moveTo>
                <a:lnTo>
                  <a:pt x="578118" y="0"/>
                </a:lnTo>
                <a:lnTo>
                  <a:pt x="578118" y="1252242"/>
                </a:lnTo>
                <a:lnTo>
                  <a:pt x="0" y="12522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108928" y="7636225"/>
            <a:ext cx="1064487" cy="1622075"/>
          </a:xfrm>
          <a:custGeom>
            <a:avLst/>
            <a:gdLst/>
            <a:ahLst/>
            <a:cxnLst/>
            <a:rect l="l" t="t" r="r" b="b"/>
            <a:pathLst>
              <a:path w="1064487" h="1622075">
                <a:moveTo>
                  <a:pt x="0" y="0"/>
                </a:moveTo>
                <a:lnTo>
                  <a:pt x="1064487" y="0"/>
                </a:lnTo>
                <a:lnTo>
                  <a:pt x="1064487" y="1622075"/>
                </a:lnTo>
                <a:lnTo>
                  <a:pt x="0" y="16220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799628" y="7702940"/>
            <a:ext cx="2000463" cy="1555360"/>
          </a:xfrm>
          <a:custGeom>
            <a:avLst/>
            <a:gdLst/>
            <a:ahLst/>
            <a:cxnLst/>
            <a:rect l="l" t="t" r="r" b="b"/>
            <a:pathLst>
              <a:path w="2000463" h="1555360">
                <a:moveTo>
                  <a:pt x="0" y="0"/>
                </a:moveTo>
                <a:lnTo>
                  <a:pt x="2000463" y="0"/>
                </a:lnTo>
                <a:lnTo>
                  <a:pt x="2000463" y="1555360"/>
                </a:lnTo>
                <a:lnTo>
                  <a:pt x="0" y="15553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691954" y="7925863"/>
            <a:ext cx="1150951" cy="1370180"/>
          </a:xfrm>
          <a:custGeom>
            <a:avLst/>
            <a:gdLst/>
            <a:ahLst/>
            <a:cxnLst/>
            <a:rect l="l" t="t" r="r" b="b"/>
            <a:pathLst>
              <a:path w="1150951" h="1370180">
                <a:moveTo>
                  <a:pt x="0" y="0"/>
                </a:moveTo>
                <a:lnTo>
                  <a:pt x="1150952" y="0"/>
                </a:lnTo>
                <a:lnTo>
                  <a:pt x="1150952" y="1370180"/>
                </a:lnTo>
                <a:lnTo>
                  <a:pt x="0" y="137018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383297" y="7939482"/>
            <a:ext cx="876003" cy="1166061"/>
          </a:xfrm>
          <a:custGeom>
            <a:avLst/>
            <a:gdLst/>
            <a:ahLst/>
            <a:cxnLst/>
            <a:rect l="l" t="t" r="r" b="b"/>
            <a:pathLst>
              <a:path w="876003" h="1166061">
                <a:moveTo>
                  <a:pt x="0" y="0"/>
                </a:moveTo>
                <a:lnTo>
                  <a:pt x="876003" y="0"/>
                </a:lnTo>
                <a:lnTo>
                  <a:pt x="876003" y="1166061"/>
                </a:lnTo>
                <a:lnTo>
                  <a:pt x="0" y="116606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506108" y="6123162"/>
            <a:ext cx="630380" cy="1323633"/>
          </a:xfrm>
          <a:custGeom>
            <a:avLst/>
            <a:gdLst/>
            <a:ahLst/>
            <a:cxnLst/>
            <a:rect l="l" t="t" r="r" b="b"/>
            <a:pathLst>
              <a:path w="630380" h="1323633">
                <a:moveTo>
                  <a:pt x="0" y="0"/>
                </a:moveTo>
                <a:lnTo>
                  <a:pt x="630381" y="0"/>
                </a:lnTo>
                <a:lnTo>
                  <a:pt x="630381" y="1323633"/>
                </a:lnTo>
                <a:lnTo>
                  <a:pt x="0" y="132363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03508" y="2089338"/>
            <a:ext cx="4364919" cy="900264"/>
          </a:xfrm>
          <a:custGeom>
            <a:avLst/>
            <a:gdLst/>
            <a:ahLst/>
            <a:cxnLst/>
            <a:rect l="l" t="t" r="r" b="b"/>
            <a:pathLst>
              <a:path w="4364919" h="900264">
                <a:moveTo>
                  <a:pt x="0" y="0"/>
                </a:moveTo>
                <a:lnTo>
                  <a:pt x="4364919" y="0"/>
                </a:lnTo>
                <a:lnTo>
                  <a:pt x="4364919" y="900264"/>
                </a:lnTo>
                <a:lnTo>
                  <a:pt x="0" y="900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540610" y="2784031"/>
            <a:ext cx="4718690" cy="973230"/>
          </a:xfrm>
          <a:custGeom>
            <a:avLst/>
            <a:gdLst/>
            <a:ahLst/>
            <a:cxnLst/>
            <a:rect l="l" t="t" r="r" b="b"/>
            <a:pathLst>
              <a:path w="4718690" h="973230">
                <a:moveTo>
                  <a:pt x="0" y="0"/>
                </a:moveTo>
                <a:lnTo>
                  <a:pt x="4718690" y="0"/>
                </a:lnTo>
                <a:lnTo>
                  <a:pt x="4718690" y="973230"/>
                </a:lnTo>
                <a:lnTo>
                  <a:pt x="0" y="9732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903508" y="3542052"/>
            <a:ext cx="5683164" cy="1172152"/>
          </a:xfrm>
          <a:custGeom>
            <a:avLst/>
            <a:gdLst/>
            <a:ahLst/>
            <a:cxnLst/>
            <a:rect l="l" t="t" r="r" b="b"/>
            <a:pathLst>
              <a:path w="5683164" h="1172152">
                <a:moveTo>
                  <a:pt x="0" y="0"/>
                </a:moveTo>
                <a:lnTo>
                  <a:pt x="5683164" y="0"/>
                </a:lnTo>
                <a:lnTo>
                  <a:pt x="5683164" y="1172153"/>
                </a:lnTo>
                <a:lnTo>
                  <a:pt x="0" y="1172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659176" y="4494552"/>
            <a:ext cx="1579235" cy="2291765"/>
          </a:xfrm>
          <a:custGeom>
            <a:avLst/>
            <a:gdLst/>
            <a:ahLst/>
            <a:cxnLst/>
            <a:rect l="l" t="t" r="r" b="b"/>
            <a:pathLst>
              <a:path w="1579235" h="2291765">
                <a:moveTo>
                  <a:pt x="0" y="0"/>
                </a:moveTo>
                <a:lnTo>
                  <a:pt x="1579234" y="0"/>
                </a:lnTo>
                <a:lnTo>
                  <a:pt x="1579234" y="2291766"/>
                </a:lnTo>
                <a:lnTo>
                  <a:pt x="0" y="2291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540610" y="4881031"/>
            <a:ext cx="985587" cy="1164652"/>
          </a:xfrm>
          <a:custGeom>
            <a:avLst/>
            <a:gdLst/>
            <a:ahLst/>
            <a:cxnLst/>
            <a:rect l="l" t="t" r="r" b="b"/>
            <a:pathLst>
              <a:path w="985587" h="1164652">
                <a:moveTo>
                  <a:pt x="0" y="0"/>
                </a:moveTo>
                <a:lnTo>
                  <a:pt x="985587" y="0"/>
                </a:lnTo>
                <a:lnTo>
                  <a:pt x="985587" y="1164652"/>
                </a:lnTo>
                <a:lnTo>
                  <a:pt x="0" y="1164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227719" y="4881031"/>
            <a:ext cx="901384" cy="1009954"/>
          </a:xfrm>
          <a:custGeom>
            <a:avLst/>
            <a:gdLst/>
            <a:ahLst/>
            <a:cxnLst/>
            <a:rect l="l" t="t" r="r" b="b"/>
            <a:pathLst>
              <a:path w="901384" h="1009954">
                <a:moveTo>
                  <a:pt x="0" y="0"/>
                </a:moveTo>
                <a:lnTo>
                  <a:pt x="901384" y="0"/>
                </a:lnTo>
                <a:lnTo>
                  <a:pt x="901384" y="1009954"/>
                </a:lnTo>
                <a:lnTo>
                  <a:pt x="0" y="1009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66373" y="5311627"/>
            <a:ext cx="578590" cy="1889273"/>
          </a:xfrm>
          <a:custGeom>
            <a:avLst/>
            <a:gdLst/>
            <a:ahLst/>
            <a:cxnLst/>
            <a:rect l="l" t="t" r="r" b="b"/>
            <a:pathLst>
              <a:path w="578590" h="1889273">
                <a:moveTo>
                  <a:pt x="0" y="0"/>
                </a:moveTo>
                <a:lnTo>
                  <a:pt x="578589" y="0"/>
                </a:lnTo>
                <a:lnTo>
                  <a:pt x="578589" y="1889273"/>
                </a:lnTo>
                <a:lnTo>
                  <a:pt x="0" y="1889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670713" y="4613063"/>
            <a:ext cx="1009998" cy="1432621"/>
          </a:xfrm>
          <a:custGeom>
            <a:avLst/>
            <a:gdLst/>
            <a:ahLst/>
            <a:cxnLst/>
            <a:rect l="l" t="t" r="r" b="b"/>
            <a:pathLst>
              <a:path w="1009998" h="1432621">
                <a:moveTo>
                  <a:pt x="0" y="0"/>
                </a:moveTo>
                <a:lnTo>
                  <a:pt x="1009997" y="0"/>
                </a:lnTo>
                <a:lnTo>
                  <a:pt x="1009997" y="1432620"/>
                </a:lnTo>
                <a:lnTo>
                  <a:pt x="0" y="1432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909534" y="5750109"/>
            <a:ext cx="1029406" cy="1329695"/>
          </a:xfrm>
          <a:custGeom>
            <a:avLst/>
            <a:gdLst/>
            <a:ahLst/>
            <a:cxnLst/>
            <a:rect l="l" t="t" r="r" b="b"/>
            <a:pathLst>
              <a:path w="1029406" h="1329695">
                <a:moveTo>
                  <a:pt x="0" y="0"/>
                </a:moveTo>
                <a:lnTo>
                  <a:pt x="1029406" y="0"/>
                </a:lnTo>
                <a:lnTo>
                  <a:pt x="1029406" y="1329695"/>
                </a:lnTo>
                <a:lnTo>
                  <a:pt x="0" y="13296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014987" y="5546501"/>
            <a:ext cx="986191" cy="1625166"/>
          </a:xfrm>
          <a:custGeom>
            <a:avLst/>
            <a:gdLst/>
            <a:ahLst/>
            <a:cxnLst/>
            <a:rect l="l" t="t" r="r" b="b"/>
            <a:pathLst>
              <a:path w="986191" h="1625166">
                <a:moveTo>
                  <a:pt x="0" y="0"/>
                </a:moveTo>
                <a:lnTo>
                  <a:pt x="986191" y="0"/>
                </a:lnTo>
                <a:lnTo>
                  <a:pt x="986191" y="1625165"/>
                </a:lnTo>
                <a:lnTo>
                  <a:pt x="0" y="1625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706381" y="5750109"/>
            <a:ext cx="972030" cy="1450791"/>
          </a:xfrm>
          <a:custGeom>
            <a:avLst/>
            <a:gdLst/>
            <a:ahLst/>
            <a:cxnLst/>
            <a:rect l="l" t="t" r="r" b="b"/>
            <a:pathLst>
              <a:path w="972030" h="1450791">
                <a:moveTo>
                  <a:pt x="0" y="0"/>
                </a:moveTo>
                <a:lnTo>
                  <a:pt x="972030" y="0"/>
                </a:lnTo>
                <a:lnTo>
                  <a:pt x="972030" y="1450791"/>
                </a:lnTo>
                <a:lnTo>
                  <a:pt x="0" y="14507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948151" y="7265601"/>
            <a:ext cx="1290259" cy="1839942"/>
          </a:xfrm>
          <a:custGeom>
            <a:avLst/>
            <a:gdLst/>
            <a:ahLst/>
            <a:cxnLst/>
            <a:rect l="l" t="t" r="r" b="b"/>
            <a:pathLst>
              <a:path w="1290259" h="1839942">
                <a:moveTo>
                  <a:pt x="0" y="0"/>
                </a:moveTo>
                <a:lnTo>
                  <a:pt x="1290259" y="0"/>
                </a:lnTo>
                <a:lnTo>
                  <a:pt x="1290259" y="1839942"/>
                </a:lnTo>
                <a:lnTo>
                  <a:pt x="0" y="18399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777281" y="6950666"/>
            <a:ext cx="1586528" cy="2154876"/>
          </a:xfrm>
          <a:custGeom>
            <a:avLst/>
            <a:gdLst/>
            <a:ahLst/>
            <a:cxnLst/>
            <a:rect l="l" t="t" r="r" b="b"/>
            <a:pathLst>
              <a:path w="1586528" h="2154876">
                <a:moveTo>
                  <a:pt x="0" y="0"/>
                </a:moveTo>
                <a:lnTo>
                  <a:pt x="1586527" y="0"/>
                </a:lnTo>
                <a:lnTo>
                  <a:pt x="1586527" y="2154877"/>
                </a:lnTo>
                <a:lnTo>
                  <a:pt x="0" y="215487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30533" y="7705725"/>
            <a:ext cx="2341288" cy="1284899"/>
          </a:xfrm>
          <a:custGeom>
            <a:avLst/>
            <a:gdLst/>
            <a:ahLst/>
            <a:cxnLst/>
            <a:rect l="l" t="t" r="r" b="b"/>
            <a:pathLst>
              <a:path w="2341288" h="1284899">
                <a:moveTo>
                  <a:pt x="0" y="0"/>
                </a:moveTo>
                <a:lnTo>
                  <a:pt x="2341289" y="0"/>
                </a:lnTo>
                <a:lnTo>
                  <a:pt x="2341289" y="1284899"/>
                </a:lnTo>
                <a:lnTo>
                  <a:pt x="0" y="12848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5C0C2B-54A6-4F75-AB6A-B6ADA167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897DAB-2E4B-7701-E375-595EDE60B44D}"/>
              </a:ext>
            </a:extLst>
          </p:cNvPr>
          <p:cNvGrpSpPr/>
          <p:nvPr/>
        </p:nvGrpSpPr>
        <p:grpSpPr>
          <a:xfrm>
            <a:off x="533400" y="3924300"/>
            <a:ext cx="16925365" cy="60198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188591B0-5664-7288-7709-890F7A6CB455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BD210A52-3173-FA12-3557-A832C606C275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D9478C68-7415-9649-5E4F-CDFB2FC4C287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C11ED6FA-D5FD-A7D7-1267-174A080140FB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48B9F5C3-C1BD-76BE-A386-8751152ED9F6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D1ED47D6-2361-6F9F-8C78-B69F64E225B8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718D2450-B3F9-FBF1-6B2B-C6493FA0936A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E76AEE1D-EBE3-C6D4-46C0-9C60B7E07185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BB26C6B2-4DBD-1932-4F40-C8C01D0BF8BF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0261C0AD-7BA1-CE88-3713-311839AFD3C6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4B9F045D-77FD-1BEA-C85D-743AF79B8173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556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377F5F-4EF3-4FA1-AF57-5FADCD3AD416}"/>
</file>

<file path=customXml/itemProps2.xml><?xml version="1.0" encoding="utf-8"?>
<ds:datastoreItem xmlns:ds="http://schemas.openxmlformats.org/officeDocument/2006/customXml" ds:itemID="{E76B81C7-C325-433C-86A3-9C8576CCDBEB}"/>
</file>

<file path=customXml/itemProps3.xml><?xml version="1.0" encoding="utf-8"?>
<ds:datastoreItem xmlns:ds="http://schemas.openxmlformats.org/officeDocument/2006/customXml" ds:itemID="{E93F376E-A94D-4F5A-9DDC-FD1DFB9006E0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Decorate the Christmas Tree</dc:title>
  <cp:lastModifiedBy>Meghan Littlejohn</cp:lastModifiedBy>
  <cp:revision>1</cp:revision>
  <dcterms:created xsi:type="dcterms:W3CDTF">2006-08-16T00:00:00Z</dcterms:created>
  <dcterms:modified xsi:type="dcterms:W3CDTF">2025-09-26T17:51:56Z</dcterms:modified>
  <dc:identifier>DAG0GR-jDls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