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2CB14-61CD-40AE-B691-23BD49BD90D6}" v="9" dt="2025-09-25T13:30:22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undo custSel addSld modSld sldOrd">
      <pc:chgData name="Meghan Littlejohn" userId="2409a724-fb50-4bc2-84be-2261c21a1817" providerId="ADAL" clId="{10379E14-C5C7-4336-9EFA-5CC414A9E44A}" dt="2025-09-25T13:30:27.623" v="26" actId="1076"/>
      <pc:docMkLst>
        <pc:docMk/>
      </pc:docMkLst>
      <pc:sldChg chg="modSp mod ord">
        <pc:chgData name="Meghan Littlejohn" userId="2409a724-fb50-4bc2-84be-2261c21a1817" providerId="ADAL" clId="{10379E14-C5C7-4336-9EFA-5CC414A9E44A}" dt="2025-09-25T13:30:27.623" v="26" actId="1076"/>
        <pc:sldMkLst>
          <pc:docMk/>
          <pc:sldMk cId="0" sldId="256"/>
        </pc:sldMkLst>
        <pc:spChg chg="mod">
          <ac:chgData name="Meghan Littlejohn" userId="2409a724-fb50-4bc2-84be-2261c21a1817" providerId="ADAL" clId="{10379E14-C5C7-4336-9EFA-5CC414A9E44A}" dt="2025-09-25T13:30:27.245" v="25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5T13:30:27.623" v="26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5T13:08:35.945" v="2" actId="1076"/>
          <ac:spMkLst>
            <pc:docMk/>
            <pc:sldMk cId="0" sldId="256"/>
            <ac:spMk id="13" creationId="{00000000-0000-0000-0000-000000000000}"/>
          </ac:spMkLst>
        </pc:spChg>
        <pc:grpChg chg="mod">
          <ac:chgData name="Meghan Littlejohn" userId="2409a724-fb50-4bc2-84be-2261c21a1817" providerId="ADAL" clId="{10379E14-C5C7-4336-9EFA-5CC414A9E44A}" dt="2025-09-25T13:08:50.454" v="8" actId="1076"/>
          <ac:grpSpMkLst>
            <pc:docMk/>
            <pc:sldMk cId="0" sldId="256"/>
            <ac:grpSpMk id="3" creationId="{00000000-0000-0000-0000-000000000000}"/>
          </ac:grpSpMkLst>
        </pc:grpChg>
      </pc:sldChg>
      <pc:sldChg chg="new setBg">
        <pc:chgData name="Meghan Littlejohn" userId="2409a724-fb50-4bc2-84be-2261c21a1817" providerId="ADAL" clId="{10379E14-C5C7-4336-9EFA-5CC414A9E44A}" dt="2025-09-25T13:30:08.548" v="16"/>
        <pc:sldMkLst>
          <pc:docMk/>
          <pc:sldMk cId="1959558282" sldId="257"/>
        </pc:sldMkLst>
      </pc:sldChg>
      <pc:sldChg chg="new setBg">
        <pc:chgData name="Meghan Littlejohn" userId="2409a724-fb50-4bc2-84be-2261c21a1817" providerId="ADAL" clId="{10379E14-C5C7-4336-9EFA-5CC414A9E44A}" dt="2025-09-25T13:30:15.729" v="19"/>
        <pc:sldMkLst>
          <pc:docMk/>
          <pc:sldMk cId="2205865685" sldId="258"/>
        </pc:sldMkLst>
      </pc:sldChg>
      <pc:sldChg chg="new setBg">
        <pc:chgData name="Meghan Littlejohn" userId="2409a724-fb50-4bc2-84be-2261c21a1817" providerId="ADAL" clId="{10379E14-C5C7-4336-9EFA-5CC414A9E44A}" dt="2025-09-25T13:30:22.046" v="22"/>
        <pc:sldMkLst>
          <pc:docMk/>
          <pc:sldMk cId="4677705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5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8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18523" y="0"/>
            <a:ext cx="0" cy="10287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342087" y="20515"/>
            <a:ext cx="3959586" cy="10287000"/>
            <a:chOff x="0" y="0"/>
            <a:chExt cx="1089796" cy="30763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9796" cy="3076377"/>
            </a:xfrm>
            <a:custGeom>
              <a:avLst/>
              <a:gdLst/>
              <a:ahLst/>
              <a:cxnLst/>
              <a:rect l="l" t="t" r="r" b="b"/>
              <a:pathLst>
                <a:path w="1089796" h="3076377">
                  <a:moveTo>
                    <a:pt x="0" y="0"/>
                  </a:moveTo>
                  <a:lnTo>
                    <a:pt x="1089796" y="0"/>
                  </a:lnTo>
                  <a:lnTo>
                    <a:pt x="1089796" y="3076377"/>
                  </a:lnTo>
                  <a:lnTo>
                    <a:pt x="0" y="3076377"/>
                  </a:lnTo>
                  <a:close/>
                </a:path>
              </a:pathLst>
            </a:custGeom>
            <a:solidFill>
              <a:srgbClr val="B5DA9E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89796" cy="3114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185674" y="119408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799" y="0"/>
                </a:lnTo>
                <a:lnTo>
                  <a:pt x="852799" y="850668"/>
                </a:lnTo>
                <a:lnTo>
                  <a:pt x="0" y="85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972658" y="119408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800" y="0"/>
                </a:lnTo>
                <a:lnTo>
                  <a:pt x="852800" y="850668"/>
                </a:lnTo>
                <a:lnTo>
                  <a:pt x="0" y="850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59643" y="119408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799" y="0"/>
                </a:lnTo>
                <a:lnTo>
                  <a:pt x="852799" y="850668"/>
                </a:lnTo>
                <a:lnTo>
                  <a:pt x="0" y="850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185674" y="25679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799" y="0"/>
                </a:lnTo>
                <a:lnTo>
                  <a:pt x="852799" y="850667"/>
                </a:lnTo>
                <a:lnTo>
                  <a:pt x="0" y="850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970924" y="25679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800" y="0"/>
                </a:lnTo>
                <a:lnTo>
                  <a:pt x="852800" y="850667"/>
                </a:lnTo>
                <a:lnTo>
                  <a:pt x="0" y="850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59643" y="256798"/>
            <a:ext cx="852799" cy="850667"/>
          </a:xfrm>
          <a:custGeom>
            <a:avLst/>
            <a:gdLst/>
            <a:ahLst/>
            <a:cxnLst/>
            <a:rect l="l" t="t" r="r" b="b"/>
            <a:pathLst>
              <a:path w="852799" h="850667">
                <a:moveTo>
                  <a:pt x="0" y="0"/>
                </a:moveTo>
                <a:lnTo>
                  <a:pt x="852799" y="0"/>
                </a:lnTo>
                <a:lnTo>
                  <a:pt x="852799" y="850667"/>
                </a:lnTo>
                <a:lnTo>
                  <a:pt x="0" y="850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00046" y="2205680"/>
            <a:ext cx="1012396" cy="1012396"/>
          </a:xfrm>
          <a:custGeom>
            <a:avLst/>
            <a:gdLst/>
            <a:ahLst/>
            <a:cxnLst/>
            <a:rect l="l" t="t" r="r" b="b"/>
            <a:pathLst>
              <a:path w="1012396" h="1012396">
                <a:moveTo>
                  <a:pt x="0" y="0"/>
                </a:moveTo>
                <a:lnTo>
                  <a:pt x="1012396" y="0"/>
                </a:lnTo>
                <a:lnTo>
                  <a:pt x="1012396" y="1012395"/>
                </a:lnTo>
                <a:lnTo>
                  <a:pt x="0" y="101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372895" flipH="1" flipV="1">
            <a:off x="16306843" y="2081345"/>
            <a:ext cx="1171071" cy="1239229"/>
          </a:xfrm>
          <a:custGeom>
            <a:avLst/>
            <a:gdLst/>
            <a:ahLst/>
            <a:cxnLst/>
            <a:rect l="l" t="t" r="r" b="b"/>
            <a:pathLst>
              <a:path w="1171071" h="1239229">
                <a:moveTo>
                  <a:pt x="1171071" y="1239228"/>
                </a:moveTo>
                <a:lnTo>
                  <a:pt x="0" y="1239228"/>
                </a:lnTo>
                <a:lnTo>
                  <a:pt x="0" y="0"/>
                </a:lnTo>
                <a:lnTo>
                  <a:pt x="1171071" y="0"/>
                </a:lnTo>
                <a:lnTo>
                  <a:pt x="1171071" y="1239228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866806">
            <a:off x="14521462" y="3584624"/>
            <a:ext cx="1734769" cy="474893"/>
          </a:xfrm>
          <a:custGeom>
            <a:avLst/>
            <a:gdLst/>
            <a:ahLst/>
            <a:cxnLst/>
            <a:rect l="l" t="t" r="r" b="b"/>
            <a:pathLst>
              <a:path w="1734769" h="474893">
                <a:moveTo>
                  <a:pt x="0" y="0"/>
                </a:moveTo>
                <a:lnTo>
                  <a:pt x="1734769" y="0"/>
                </a:lnTo>
                <a:lnTo>
                  <a:pt x="1734769" y="474893"/>
                </a:lnTo>
                <a:lnTo>
                  <a:pt x="0" y="474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2088492">
            <a:off x="15371486" y="3680862"/>
            <a:ext cx="1806947" cy="591775"/>
          </a:xfrm>
          <a:custGeom>
            <a:avLst/>
            <a:gdLst/>
            <a:ahLst/>
            <a:cxnLst/>
            <a:rect l="l" t="t" r="r" b="b"/>
            <a:pathLst>
              <a:path w="1806947" h="591775">
                <a:moveTo>
                  <a:pt x="0" y="0"/>
                </a:moveTo>
                <a:lnTo>
                  <a:pt x="1806947" y="0"/>
                </a:lnTo>
                <a:lnTo>
                  <a:pt x="1806947" y="591775"/>
                </a:lnTo>
                <a:lnTo>
                  <a:pt x="0" y="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700000">
            <a:off x="16326923" y="3540290"/>
            <a:ext cx="1717502" cy="594685"/>
          </a:xfrm>
          <a:custGeom>
            <a:avLst/>
            <a:gdLst/>
            <a:ahLst/>
            <a:cxnLst/>
            <a:rect l="l" t="t" r="r" b="b"/>
            <a:pathLst>
              <a:path w="1717502" h="594685">
                <a:moveTo>
                  <a:pt x="0" y="0"/>
                </a:moveTo>
                <a:lnTo>
                  <a:pt x="1717502" y="0"/>
                </a:lnTo>
                <a:lnTo>
                  <a:pt x="1717502" y="594685"/>
                </a:lnTo>
                <a:lnTo>
                  <a:pt x="0" y="594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826894" y="4655114"/>
            <a:ext cx="988364" cy="1007250"/>
          </a:xfrm>
          <a:custGeom>
            <a:avLst/>
            <a:gdLst/>
            <a:ahLst/>
            <a:cxnLst/>
            <a:rect l="l" t="t" r="r" b="b"/>
            <a:pathLst>
              <a:path w="988364" h="1007250">
                <a:moveTo>
                  <a:pt x="0" y="0"/>
                </a:moveTo>
                <a:lnTo>
                  <a:pt x="988364" y="0"/>
                </a:lnTo>
                <a:lnTo>
                  <a:pt x="988364" y="1007250"/>
                </a:lnTo>
                <a:lnTo>
                  <a:pt x="0" y="1007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025813" y="4709464"/>
            <a:ext cx="794565" cy="752850"/>
          </a:xfrm>
          <a:custGeom>
            <a:avLst/>
            <a:gdLst/>
            <a:ahLst/>
            <a:cxnLst/>
            <a:rect l="l" t="t" r="r" b="b"/>
            <a:pathLst>
              <a:path w="794565" h="752850">
                <a:moveTo>
                  <a:pt x="0" y="0"/>
                </a:moveTo>
                <a:lnTo>
                  <a:pt x="794565" y="0"/>
                </a:lnTo>
                <a:lnTo>
                  <a:pt x="794565" y="752850"/>
                </a:lnTo>
                <a:lnTo>
                  <a:pt x="0" y="7528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978257" y="4704943"/>
            <a:ext cx="694504" cy="752850"/>
          </a:xfrm>
          <a:custGeom>
            <a:avLst/>
            <a:gdLst/>
            <a:ahLst/>
            <a:cxnLst/>
            <a:rect l="l" t="t" r="r" b="b"/>
            <a:pathLst>
              <a:path w="694504" h="752850">
                <a:moveTo>
                  <a:pt x="0" y="0"/>
                </a:moveTo>
                <a:lnTo>
                  <a:pt x="694505" y="0"/>
                </a:lnTo>
                <a:lnTo>
                  <a:pt x="694505" y="752850"/>
                </a:lnTo>
                <a:lnTo>
                  <a:pt x="0" y="7528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108426" y="6855349"/>
            <a:ext cx="740065" cy="1024312"/>
          </a:xfrm>
          <a:custGeom>
            <a:avLst/>
            <a:gdLst/>
            <a:ahLst/>
            <a:cxnLst/>
            <a:rect l="l" t="t" r="r" b="b"/>
            <a:pathLst>
              <a:path w="740065" h="1024312">
                <a:moveTo>
                  <a:pt x="0" y="0"/>
                </a:moveTo>
                <a:lnTo>
                  <a:pt x="740066" y="0"/>
                </a:lnTo>
                <a:lnTo>
                  <a:pt x="740066" y="1024312"/>
                </a:lnTo>
                <a:lnTo>
                  <a:pt x="0" y="102431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4747108" y="5759849"/>
            <a:ext cx="848021" cy="853354"/>
          </a:xfrm>
          <a:custGeom>
            <a:avLst/>
            <a:gdLst/>
            <a:ahLst/>
            <a:cxnLst/>
            <a:rect l="l" t="t" r="r" b="b"/>
            <a:pathLst>
              <a:path w="848021" h="853354">
                <a:moveTo>
                  <a:pt x="0" y="0"/>
                </a:moveTo>
                <a:lnTo>
                  <a:pt x="848022" y="0"/>
                </a:lnTo>
                <a:lnTo>
                  <a:pt x="848022" y="853354"/>
                </a:lnTo>
                <a:lnTo>
                  <a:pt x="0" y="8533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59557" y="5759849"/>
            <a:ext cx="1033799" cy="853354"/>
          </a:xfrm>
          <a:custGeom>
            <a:avLst/>
            <a:gdLst/>
            <a:ahLst/>
            <a:cxnLst/>
            <a:rect l="l" t="t" r="r" b="b"/>
            <a:pathLst>
              <a:path w="1033799" h="853354">
                <a:moveTo>
                  <a:pt x="0" y="0"/>
                </a:moveTo>
                <a:lnTo>
                  <a:pt x="1033800" y="0"/>
                </a:lnTo>
                <a:lnTo>
                  <a:pt x="1033800" y="853354"/>
                </a:lnTo>
                <a:lnTo>
                  <a:pt x="0" y="85335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115042" y="5662364"/>
            <a:ext cx="800906" cy="988773"/>
          </a:xfrm>
          <a:custGeom>
            <a:avLst/>
            <a:gdLst/>
            <a:ahLst/>
            <a:cxnLst/>
            <a:rect l="l" t="t" r="r" b="b"/>
            <a:pathLst>
              <a:path w="800906" h="988773">
                <a:moveTo>
                  <a:pt x="0" y="0"/>
                </a:moveTo>
                <a:lnTo>
                  <a:pt x="800905" y="0"/>
                </a:lnTo>
                <a:lnTo>
                  <a:pt x="800905" y="988773"/>
                </a:lnTo>
                <a:lnTo>
                  <a:pt x="0" y="98877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18243" y="6693942"/>
            <a:ext cx="1165087" cy="1131591"/>
          </a:xfrm>
          <a:custGeom>
            <a:avLst/>
            <a:gdLst/>
            <a:ahLst/>
            <a:cxnLst/>
            <a:rect l="l" t="t" r="r" b="b"/>
            <a:pathLst>
              <a:path w="1165087" h="1131591">
                <a:moveTo>
                  <a:pt x="0" y="0"/>
                </a:moveTo>
                <a:lnTo>
                  <a:pt x="1165087" y="0"/>
                </a:lnTo>
                <a:lnTo>
                  <a:pt x="1165087" y="1131590"/>
                </a:lnTo>
                <a:lnTo>
                  <a:pt x="0" y="11315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7112386" y="6848006"/>
            <a:ext cx="803562" cy="823462"/>
          </a:xfrm>
          <a:custGeom>
            <a:avLst/>
            <a:gdLst/>
            <a:ahLst/>
            <a:cxnLst/>
            <a:rect l="l" t="t" r="r" b="b"/>
            <a:pathLst>
              <a:path w="803562" h="823462">
                <a:moveTo>
                  <a:pt x="0" y="0"/>
                </a:moveTo>
                <a:lnTo>
                  <a:pt x="803561" y="0"/>
                </a:lnTo>
                <a:lnTo>
                  <a:pt x="803561" y="823462"/>
                </a:lnTo>
                <a:lnTo>
                  <a:pt x="0" y="823462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4865889" y="7879661"/>
            <a:ext cx="738928" cy="1094708"/>
          </a:xfrm>
          <a:custGeom>
            <a:avLst/>
            <a:gdLst/>
            <a:ahLst/>
            <a:cxnLst/>
            <a:rect l="l" t="t" r="r" b="b"/>
            <a:pathLst>
              <a:path w="738928" h="1094708">
                <a:moveTo>
                  <a:pt x="0" y="0"/>
                </a:moveTo>
                <a:lnTo>
                  <a:pt x="738928" y="0"/>
                </a:lnTo>
                <a:lnTo>
                  <a:pt x="738928" y="1094708"/>
                </a:lnTo>
                <a:lnTo>
                  <a:pt x="0" y="109470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018830" y="8171743"/>
            <a:ext cx="883236" cy="669051"/>
          </a:xfrm>
          <a:custGeom>
            <a:avLst/>
            <a:gdLst/>
            <a:ahLst/>
            <a:cxnLst/>
            <a:rect l="l" t="t" r="r" b="b"/>
            <a:pathLst>
              <a:path w="883236" h="669051">
                <a:moveTo>
                  <a:pt x="0" y="0"/>
                </a:moveTo>
                <a:lnTo>
                  <a:pt x="883235" y="0"/>
                </a:lnTo>
                <a:lnTo>
                  <a:pt x="883235" y="669051"/>
                </a:lnTo>
                <a:lnTo>
                  <a:pt x="0" y="66905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7195361" y="7879661"/>
            <a:ext cx="784941" cy="1055383"/>
          </a:xfrm>
          <a:custGeom>
            <a:avLst/>
            <a:gdLst/>
            <a:ahLst/>
            <a:cxnLst/>
            <a:rect l="l" t="t" r="r" b="b"/>
            <a:pathLst>
              <a:path w="784941" h="1055383">
                <a:moveTo>
                  <a:pt x="0" y="0"/>
                </a:moveTo>
                <a:lnTo>
                  <a:pt x="784941" y="0"/>
                </a:lnTo>
                <a:lnTo>
                  <a:pt x="784941" y="1055383"/>
                </a:lnTo>
                <a:lnTo>
                  <a:pt x="0" y="105538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4600046" y="9136294"/>
            <a:ext cx="1233682" cy="1104145"/>
          </a:xfrm>
          <a:custGeom>
            <a:avLst/>
            <a:gdLst/>
            <a:ahLst/>
            <a:cxnLst/>
            <a:rect l="l" t="t" r="r" b="b"/>
            <a:pathLst>
              <a:path w="1233682" h="1104145">
                <a:moveTo>
                  <a:pt x="0" y="0"/>
                </a:moveTo>
                <a:lnTo>
                  <a:pt x="1233683" y="0"/>
                </a:lnTo>
                <a:lnTo>
                  <a:pt x="1233683" y="1104146"/>
                </a:lnTo>
                <a:lnTo>
                  <a:pt x="0" y="110414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47556" y="8974369"/>
            <a:ext cx="717025" cy="1312631"/>
          </a:xfrm>
          <a:custGeom>
            <a:avLst/>
            <a:gdLst/>
            <a:ahLst/>
            <a:cxnLst/>
            <a:rect l="l" t="t" r="r" b="b"/>
            <a:pathLst>
              <a:path w="717025" h="1312631">
                <a:moveTo>
                  <a:pt x="0" y="0"/>
                </a:moveTo>
                <a:lnTo>
                  <a:pt x="717024" y="0"/>
                </a:lnTo>
                <a:lnTo>
                  <a:pt x="717024" y="1312631"/>
                </a:lnTo>
                <a:lnTo>
                  <a:pt x="0" y="1312631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7195361" y="9071876"/>
            <a:ext cx="923432" cy="1117618"/>
          </a:xfrm>
          <a:custGeom>
            <a:avLst/>
            <a:gdLst/>
            <a:ahLst/>
            <a:cxnLst/>
            <a:rect l="l" t="t" r="r" b="b"/>
            <a:pathLst>
              <a:path w="923432" h="1117618">
                <a:moveTo>
                  <a:pt x="0" y="0"/>
                </a:moveTo>
                <a:lnTo>
                  <a:pt x="923431" y="0"/>
                </a:lnTo>
                <a:lnTo>
                  <a:pt x="923431" y="1117617"/>
                </a:lnTo>
                <a:lnTo>
                  <a:pt x="0" y="111761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E10325-A396-4350-98A4-DC8F0AA0F267}"/>
</file>

<file path=customXml/itemProps2.xml><?xml version="1.0" encoding="utf-8"?>
<ds:datastoreItem xmlns:ds="http://schemas.openxmlformats.org/officeDocument/2006/customXml" ds:itemID="{8EFE40B7-8FD4-4583-981B-BFB354929E74}"/>
</file>

<file path=customXml/itemProps3.xml><?xml version="1.0" encoding="utf-8"?>
<ds:datastoreItem xmlns:ds="http://schemas.openxmlformats.org/officeDocument/2006/customXml" ds:itemID="{DB2D9EF9-B35E-42C7-ACD3-81DE8F940F7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Card Creator</dc:title>
  <cp:lastModifiedBy>Meghan Littlejohn</cp:lastModifiedBy>
  <cp:revision>1</cp:revision>
  <dcterms:created xsi:type="dcterms:W3CDTF">2006-08-16T00:00:00Z</dcterms:created>
  <dcterms:modified xsi:type="dcterms:W3CDTF">2025-09-25T13:30:30Z</dcterms:modified>
  <dc:identifier>DAGz_Ckh2aI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