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9"/>
  </p:notesMasterIdLst>
  <p:sldIdLst>
    <p:sldId id="256" r:id="rId5"/>
    <p:sldId id="257" r:id="rId6"/>
    <p:sldId id="258" r:id="rId7"/>
    <p:sldId id="259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44CB0-8203-4C42-8E47-2F3AFCBC519C}" v="11" dt="2025-09-12T20:33:22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10379E14-C5C7-4336-9EFA-5CC414A9E44A}"/>
    <pc:docChg chg="undo custSel modSld">
      <pc:chgData name="Meghan Littlejohn" userId="2409a724-fb50-4bc2-84be-2261c21a1817" providerId="ADAL" clId="{10379E14-C5C7-4336-9EFA-5CC414A9E44A}" dt="2025-09-12T20:33:48.302" v="67" actId="1076"/>
      <pc:docMkLst>
        <pc:docMk/>
      </pc:docMkLst>
      <pc:sldChg chg="setBg modNotes">
        <pc:chgData name="Meghan Littlejohn" userId="2409a724-fb50-4bc2-84be-2261c21a1817" providerId="ADAL" clId="{10379E14-C5C7-4336-9EFA-5CC414A9E44A}" dt="2025-09-12T20:25:06.668" v="16"/>
        <pc:sldMkLst>
          <pc:docMk/>
          <pc:sldMk cId="0" sldId="256"/>
        </pc:sldMkLst>
      </pc:sldChg>
      <pc:sldChg chg="delSp mod setBg modNotes">
        <pc:chgData name="Meghan Littlejohn" userId="2409a724-fb50-4bc2-84be-2261c21a1817" providerId="ADAL" clId="{10379E14-C5C7-4336-9EFA-5CC414A9E44A}" dt="2025-09-12T20:25:16.526" v="19" actId="478"/>
        <pc:sldMkLst>
          <pc:docMk/>
          <pc:sldMk cId="0" sldId="257"/>
        </pc:sldMkLst>
        <pc:spChg chg="del">
          <ac:chgData name="Meghan Littlejohn" userId="2409a724-fb50-4bc2-84be-2261c21a1817" providerId="ADAL" clId="{10379E14-C5C7-4336-9EFA-5CC414A9E44A}" dt="2025-09-12T20:25:16.526" v="19" actId="478"/>
          <ac:spMkLst>
            <pc:docMk/>
            <pc:sldMk cId="0" sldId="257"/>
            <ac:spMk id="58" creationId="{00000000-0000-0000-0000-000000000000}"/>
          </ac:spMkLst>
        </pc:spChg>
      </pc:sldChg>
      <pc:sldChg chg="addSp delSp modSp mod setBg">
        <pc:chgData name="Meghan Littlejohn" userId="2409a724-fb50-4bc2-84be-2261c21a1817" providerId="ADAL" clId="{10379E14-C5C7-4336-9EFA-5CC414A9E44A}" dt="2025-09-12T20:29:04.944" v="59" actId="1076"/>
        <pc:sldMkLst>
          <pc:docMk/>
          <pc:sldMk cId="0" sldId="258"/>
        </pc:sldMkLst>
        <pc:picChg chg="add mod ord">
          <ac:chgData name="Meghan Littlejohn" userId="2409a724-fb50-4bc2-84be-2261c21a1817" providerId="ADAL" clId="{10379E14-C5C7-4336-9EFA-5CC414A9E44A}" dt="2025-09-12T20:28:20.292" v="56" actId="170"/>
          <ac:picMkLst>
            <pc:docMk/>
            <pc:sldMk cId="0" sldId="258"/>
            <ac:picMk id="3" creationId="{DF311D04-D27F-D4D5-018A-54C063F9E210}"/>
          </ac:picMkLst>
        </pc:picChg>
        <pc:picChg chg="del mod">
          <ac:chgData name="Meghan Littlejohn" userId="2409a724-fb50-4bc2-84be-2261c21a1817" providerId="ADAL" clId="{10379E14-C5C7-4336-9EFA-5CC414A9E44A}" dt="2025-09-12T20:20:13.114" v="12" actId="478"/>
          <ac:picMkLst>
            <pc:docMk/>
            <pc:sldMk cId="0" sldId="258"/>
            <ac:picMk id="63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0:04.075" v="6" actId="1076"/>
          <ac:picMkLst>
            <pc:docMk/>
            <pc:sldMk cId="0" sldId="258"/>
            <ac:picMk id="65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0:05.495" v="9" actId="1076"/>
          <ac:picMkLst>
            <pc:docMk/>
            <pc:sldMk cId="0" sldId="258"/>
            <ac:picMk id="66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8:53.616" v="57" actId="1076"/>
          <ac:picMkLst>
            <pc:docMk/>
            <pc:sldMk cId="0" sldId="258"/>
            <ac:picMk id="81" creationId="{00000000-0000-0000-0000-000000000000}"/>
          </ac:picMkLst>
        </pc:picChg>
        <pc:picChg chg="del">
          <ac:chgData name="Meghan Littlejohn" userId="2409a724-fb50-4bc2-84be-2261c21a1817" providerId="ADAL" clId="{10379E14-C5C7-4336-9EFA-5CC414A9E44A}" dt="2025-09-12T20:20:18.142" v="14" actId="478"/>
          <ac:picMkLst>
            <pc:docMk/>
            <pc:sldMk cId="0" sldId="258"/>
            <ac:picMk id="82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8:02.435" v="52" actId="1076"/>
          <ac:picMkLst>
            <pc:docMk/>
            <pc:sldMk cId="0" sldId="258"/>
            <ac:picMk id="84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0:04.482" v="7" actId="1076"/>
          <ac:picMkLst>
            <pc:docMk/>
            <pc:sldMk cId="0" sldId="258"/>
            <ac:picMk id="86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0:04.914" v="8" actId="1076"/>
          <ac:picMkLst>
            <pc:docMk/>
            <pc:sldMk cId="0" sldId="258"/>
            <ac:picMk id="89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8:05.273" v="53" actId="1076"/>
          <ac:picMkLst>
            <pc:docMk/>
            <pc:sldMk cId="0" sldId="258"/>
            <ac:picMk id="90" creationId="{00000000-0000-0000-0000-000000000000}"/>
          </ac:picMkLst>
        </pc:picChg>
        <pc:picChg chg="del mod">
          <ac:chgData name="Meghan Littlejohn" userId="2409a724-fb50-4bc2-84be-2261c21a1817" providerId="ADAL" clId="{10379E14-C5C7-4336-9EFA-5CC414A9E44A}" dt="2025-09-12T20:20:14.617" v="13" actId="478"/>
          <ac:picMkLst>
            <pc:docMk/>
            <pc:sldMk cId="0" sldId="258"/>
            <ac:picMk id="97" creationId="{00000000-0000-0000-0000-000000000000}"/>
          </ac:picMkLst>
        </pc:picChg>
        <pc:picChg chg="mod">
          <ac:chgData name="Meghan Littlejohn" userId="2409a724-fb50-4bc2-84be-2261c21a1817" providerId="ADAL" clId="{10379E14-C5C7-4336-9EFA-5CC414A9E44A}" dt="2025-09-12T20:29:04.944" v="59" actId="1076"/>
          <ac:picMkLst>
            <pc:docMk/>
            <pc:sldMk cId="0" sldId="258"/>
            <ac:picMk id="98" creationId="{00000000-0000-0000-0000-000000000000}"/>
          </ac:picMkLst>
        </pc:picChg>
      </pc:sldChg>
      <pc:sldChg chg="addSp modSp mod setBg modNotes">
        <pc:chgData name="Meghan Littlejohn" userId="2409a724-fb50-4bc2-84be-2261c21a1817" providerId="ADAL" clId="{10379E14-C5C7-4336-9EFA-5CC414A9E44A}" dt="2025-09-12T20:33:48.302" v="67" actId="1076"/>
        <pc:sldMkLst>
          <pc:docMk/>
          <pc:sldMk cId="0" sldId="259"/>
        </pc:sldMkLst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4" creationId="{41557032-AB56-8F11-1E5E-B19B04315779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5" creationId="{1D5D982F-764B-1C44-6344-F60CA279A23F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6" creationId="{DF1D961E-C43A-CD7A-1745-1CFCB0FF0837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7" creationId="{FE576846-8F74-323F-CFC3-FC9B9AB7D3F9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8" creationId="{F4AAE7B4-004F-B4D9-3CBB-93E794466A0D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9" creationId="{33800A19-BFD7-925B-AD54-9CF502A4016D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10" creationId="{1CBACA38-7EA8-AC0A-6D8E-3653827DB833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11" creationId="{77274139-C236-F578-41B1-2DE46E1C0A9A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12" creationId="{BB441559-9119-6E8D-5FF5-EADDE501DD3A}"/>
          </ac:spMkLst>
        </pc:spChg>
        <pc:spChg chg="mod">
          <ac:chgData name="Meghan Littlejohn" userId="2409a724-fb50-4bc2-84be-2261c21a1817" providerId="ADAL" clId="{10379E14-C5C7-4336-9EFA-5CC414A9E44A}" dt="2025-09-12T20:33:22.614" v="60"/>
          <ac:spMkLst>
            <pc:docMk/>
            <pc:sldMk cId="0" sldId="259"/>
            <ac:spMk id="13" creationId="{7062AF62-D2C8-B023-BF20-FF6264E4F79C}"/>
          </ac:spMkLst>
        </pc:spChg>
        <pc:grpChg chg="mod">
          <ac:chgData name="Meghan Littlejohn" userId="2409a724-fb50-4bc2-84be-2261c21a1817" providerId="ADAL" clId="{10379E14-C5C7-4336-9EFA-5CC414A9E44A}" dt="2025-09-12T20:33:48.302" v="67" actId="1076"/>
          <ac:grpSpMkLst>
            <pc:docMk/>
            <pc:sldMk cId="0" sldId="259"/>
            <ac:grpSpMk id="2" creationId="{562D3A02-74A6-E637-02CC-603BE267A583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a1693ba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a1693ba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fa1693ba4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fa1693ba4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8dfd8a96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8dfd8a96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Winter Solstice- Dec 21 (sun)			St Lucia Day- Dec 13	(gnome in box)		Kwanzaa- Dec 26-Jan 1 (candles)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Holidays Around the World (fireplace pic)	Lights Around the World (garland lights)		</a:t>
            </a:r>
            <a:r>
              <a:rPr lang="en">
                <a:solidFill>
                  <a:schemeClr val="dk1"/>
                </a:solidFill>
              </a:rPr>
              <a:t>Tree Decorator (tree)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Year’s Eve- Dec 31(2022)		Hanukkah- Dec 10-18	 (x2 dreidel and menorah)	St Nicholas Day- Dec 6 (St. Nick book)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Hot Chocolate (cocoa)			Gingerbread (gingerbread book)			Christmas- Dec 25 (Santa and sleigh)	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Polar Express	(train)				Boxing Day- Dec 26 (striped box)			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a1693ba4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a1693ba4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hyperlink" Target="https://wonderopolis.org/wonder/Why-Does-Hanukkah-Change-Dates-Every-Year" TargetMode="External"/><Relationship Id="rId26" Type="http://schemas.openxmlformats.org/officeDocument/2006/relationships/hyperlink" Target="https://www.abcya.com/games/christmas_tree" TargetMode="External"/><Relationship Id="rId39" Type="http://schemas.openxmlformats.org/officeDocument/2006/relationships/image" Target="../media/image27.png"/><Relationship Id="rId21" Type="http://schemas.openxmlformats.org/officeDocument/2006/relationships/image" Target="../media/image16.png"/><Relationship Id="rId34" Type="http://schemas.openxmlformats.org/officeDocument/2006/relationships/image" Target="../media/image24.png"/><Relationship Id="rId42" Type="http://schemas.openxmlformats.org/officeDocument/2006/relationships/image" Target="../media/image29.png"/><Relationship Id="rId47" Type="http://schemas.openxmlformats.org/officeDocument/2006/relationships/hyperlink" Target="https://www.teacherspayteachers.com/Product/New-Years-Resolutions-1527965?st=91c422571e941d2a13b62a41b4c406a8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getepic.com/app/read/72257" TargetMode="External"/><Relationship Id="rId29" Type="http://schemas.openxmlformats.org/officeDocument/2006/relationships/hyperlink" Target="https://www.teacherspayteachers.com/Product/December-Holiday-Celebrations-and-Traditions-in-Sweden-100304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hyperlink" Target="https://kids.nationalgeographic.com/explore/history/winter-solstice/" TargetMode="External"/><Relationship Id="rId32" Type="http://schemas.openxmlformats.org/officeDocument/2006/relationships/image" Target="../media/image23.png"/><Relationship Id="rId37" Type="http://schemas.openxmlformats.org/officeDocument/2006/relationships/hyperlink" Target="https://www.teacherspayteachers.com/Product/Hot-Chocolate-Board-Game-430126?st=703bfdefe7cc21205b5280dbbf58aba7" TargetMode="External"/><Relationship Id="rId40" Type="http://schemas.openxmlformats.org/officeDocument/2006/relationships/hyperlink" Target="https://kids.nationalgeographic.com/explore/winter-celebrations/" TargetMode="External"/><Relationship Id="rId45" Type="http://schemas.openxmlformats.org/officeDocument/2006/relationships/hyperlink" Target="https://www.dogonews.com/2018/12/11/five-incredible-christmas-light-displays-from-around-the-world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36" Type="http://schemas.openxmlformats.org/officeDocument/2006/relationships/image" Target="../media/image25.gif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31" Type="http://schemas.openxmlformats.org/officeDocument/2006/relationships/image" Target="../media/image22.gif"/><Relationship Id="rId44" Type="http://schemas.openxmlformats.org/officeDocument/2006/relationships/image" Target="../media/image31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hyperlink" Target="https://www.jennybharris.com/activities/home/sweethome.htm" TargetMode="External"/><Relationship Id="rId22" Type="http://schemas.openxmlformats.org/officeDocument/2006/relationships/hyperlink" Target="https://www.quia.com/cb/213397.html" TargetMode="External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hyperlink" Target="https://www.rif.org/literacy-central/material/polar-express-read-aloud-video-liam-neeson" TargetMode="External"/><Relationship Id="rId43" Type="http://schemas.openxmlformats.org/officeDocument/2006/relationships/image" Target="../media/image30.png"/><Relationship Id="rId48" Type="http://schemas.openxmlformats.org/officeDocument/2006/relationships/image" Target="../media/image33.png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hyperlink" Target="https://www.abcya.com/games/hanukkah_dreidel" TargetMode="Externa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hyperlink" Target="https://www.cbc.ca/kidscbc2/the-feed/whats-the-story-boxing-day" TargetMode="External"/><Relationship Id="rId38" Type="http://schemas.openxmlformats.org/officeDocument/2006/relationships/image" Target="../media/image26.gif"/><Relationship Id="rId46" Type="http://schemas.openxmlformats.org/officeDocument/2006/relationships/image" Target="../media/image32.gif"/><Relationship Id="rId20" Type="http://schemas.openxmlformats.org/officeDocument/2006/relationships/hyperlink" Target="https://www.teacherspayteachers.com/Product/St-Nicholas-Day-Reading-Comprehension-Worksheet-FREE-December-5018702?st=65409341859351bcba538ac848ce65b6" TargetMode="External"/><Relationship Id="rId41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qkrN7ZyKn-86BGJja1H4tQ" TargetMode="External"/><Relationship Id="rId13" Type="http://schemas.openxmlformats.org/officeDocument/2006/relationships/hyperlink" Target="https://www.youtube.com/@ElectronicTherapy" TargetMode="External"/><Relationship Id="rId18" Type="http://schemas.openxmlformats.org/officeDocument/2006/relationships/hyperlink" Target="https://electronic-therapy.com/resource-library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www.instagram.com/etherapyexperts/?hl=en" TargetMode="External"/><Relationship Id="rId12" Type="http://schemas.openxmlformats.org/officeDocument/2006/relationships/hyperlink" Target="https://electronic-therapy.com/refer-a-friend/" TargetMode="External"/><Relationship Id="rId17" Type="http://schemas.openxmlformats.org/officeDocument/2006/relationships/hyperlink" Target="https://electronic-therapy.com/blog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electronic-therapy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obile.twitter.com/etherapyexperts" TargetMode="External"/><Relationship Id="rId11" Type="http://schemas.openxmlformats.org/officeDocument/2006/relationships/hyperlink" Target="https://electronic-therapy.com/apply/" TargetMode="External"/><Relationship Id="rId5" Type="http://schemas.openxmlformats.org/officeDocument/2006/relationships/hyperlink" Target="https://www.pinterest.com/ETherapyExperts/_created/" TargetMode="External"/><Relationship Id="rId15" Type="http://schemas.openxmlformats.org/officeDocument/2006/relationships/hyperlink" Target="https://x.com/etherapyexperts" TargetMode="External"/><Relationship Id="rId10" Type="http://schemas.openxmlformats.org/officeDocument/2006/relationships/hyperlink" Target="https://www.electronic-therapy.com/newsletter/" TargetMode="External"/><Relationship Id="rId4" Type="http://schemas.openxmlformats.org/officeDocument/2006/relationships/hyperlink" Target="https://www.linkedin.com/company/e-therapy/" TargetMode="External"/><Relationship Id="rId9" Type="http://schemas.openxmlformats.org/officeDocument/2006/relationships/hyperlink" Target="https://www.facebook.com/ETherapyServices/" TargetMode="External"/><Relationship Id="rId14" Type="http://schemas.openxmlformats.org/officeDocument/2006/relationships/hyperlink" Target="https://www.instagram.com/etherapyexper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4">
            <a:alphaModFix/>
          </a:blip>
          <a:srcRect t="28856" b="30119"/>
          <a:stretch/>
        </p:blipFill>
        <p:spPr>
          <a:xfrm flipH="1">
            <a:off x="1233100" y="3904825"/>
            <a:ext cx="6511125" cy="1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900" y="1021400"/>
            <a:ext cx="3356201" cy="33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artoon owl wearing a santa hat and holding a string of lights&#10;&#10;AI-generated content may be incorrect.">
            <a:extLst>
              <a:ext uri="{FF2B5EF4-FFF2-40B4-BE49-F238E27FC236}">
                <a16:creationId xmlns:a16="http://schemas.microsoft.com/office/drawing/2014/main" id="{DF311D04-D27F-D4D5-018A-54C063F9E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950" y="1953841"/>
            <a:ext cx="2449303" cy="2093214"/>
          </a:xfrm>
          <a:prstGeom prst="rect">
            <a:avLst/>
          </a:prstGeom>
        </p:spPr>
      </p:pic>
      <p:pic>
        <p:nvPicPr>
          <p:cNvPr id="66" name="Google Shape;6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9" y="1072950"/>
            <a:ext cx="3202370" cy="33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7675" y="1270975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1900" y="3208200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7675" y="3223050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4725" y="2153888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2850" y="2201488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6900" y="1270975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421633">
            <a:off x="1965829" y="1319166"/>
            <a:ext cx="310688" cy="60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03913" y="1372302"/>
            <a:ext cx="781699" cy="49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776201" y="2259087"/>
            <a:ext cx="569024" cy="5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908476" y="3329225"/>
            <a:ext cx="417700" cy="4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85962" y="3299247"/>
            <a:ext cx="331212" cy="4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 r="-5730" b="2666"/>
          <a:stretch/>
        </p:blipFill>
        <p:spPr>
          <a:xfrm rot="2893758">
            <a:off x="797735" y="2256342"/>
            <a:ext cx="602881" cy="52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975" y="340463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56187" y="356175"/>
            <a:ext cx="629301" cy="6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4234" y="336239"/>
            <a:ext cx="835724" cy="83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>
            <a:hlinkClick r:id="rId26"/>
          </p:cNvPr>
          <p:cNvPicPr preferRelativeResize="0"/>
          <p:nvPr/>
        </p:nvPicPr>
        <p:blipFill rotWithShape="1">
          <a:blip r:embed="rId27">
            <a:alphaModFix/>
          </a:blip>
          <a:srcRect r="44280"/>
          <a:stretch/>
        </p:blipFill>
        <p:spPr>
          <a:xfrm>
            <a:off x="7848675" y="416675"/>
            <a:ext cx="1295325" cy="43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554851" y="3799197"/>
            <a:ext cx="1379625" cy="13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7588175" y="2689053"/>
            <a:ext cx="1499724" cy="1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967875" y="2521650"/>
            <a:ext cx="1223700" cy="1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744228" y="4012355"/>
            <a:ext cx="736923" cy="77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8120662" y="3905393"/>
            <a:ext cx="1093376" cy="105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 descr="Pamela's Animated Gifs - trainairtram">
            <a:hlinkClick r:id="rId35"/>
          </p:cNvPr>
          <p:cNvPicPr preferRelativeResize="0"/>
          <p:nvPr/>
        </p:nvPicPr>
        <p:blipFill rotWithShape="1">
          <a:blip r:embed="rId36">
            <a:alphaModFix/>
          </a:blip>
          <a:srcRect t="6706" b="11507"/>
          <a:stretch/>
        </p:blipFill>
        <p:spPr>
          <a:xfrm>
            <a:off x="2917475" y="3637750"/>
            <a:ext cx="2762675" cy="15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 descr="Christmas Tree Sticker for iOS &amp; Android | GIPHY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117937" y="3496950"/>
            <a:ext cx="499950" cy="4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3727400" y="290599"/>
            <a:ext cx="1775700" cy="10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 descr="Home - 3HASS - Celebrations and Commemorations - LibGuides at Ursula Frayne  Catholic College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873250" y="414705"/>
            <a:ext cx="1499724" cy="81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42">
            <a:alphaModFix/>
          </a:blip>
          <a:srcRect l="20746" t="16198" r="43015" b="23225"/>
          <a:stretch/>
        </p:blipFill>
        <p:spPr>
          <a:xfrm>
            <a:off x="8646975" y="20000"/>
            <a:ext cx="499949" cy="8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773925" y="1478050"/>
            <a:ext cx="1295325" cy="141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 descr="Garland Download Transparent PNG Image | PNG Arts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129225" y="1275550"/>
            <a:ext cx="2831225" cy="8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 descr="Christmas Lights Gif Transparent Baseball By Morgan Skokan Slights  Christama GIF - LowGif">
            <a:hlinkClick r:id="rId45"/>
          </p:cNvPr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215383" y="1390325"/>
            <a:ext cx="2739992" cy="6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>
            <a:hlinkClick r:id="rId47"/>
          </p:cNvPr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746563" y="536132"/>
            <a:ext cx="538700" cy="269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>
            <a:hlinkClick r:id="rId4"/>
          </p:cNvPr>
          <p:cNvSpPr/>
          <p:nvPr/>
        </p:nvSpPr>
        <p:spPr>
          <a:xfrm>
            <a:off x="5433026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6">
            <a:hlinkClick r:id="rId5"/>
          </p:cNvPr>
          <p:cNvSpPr/>
          <p:nvPr/>
        </p:nvSpPr>
        <p:spPr>
          <a:xfrm>
            <a:off x="5018374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6">
            <a:hlinkClick r:id="rId6"/>
          </p:cNvPr>
          <p:cNvSpPr/>
          <p:nvPr/>
        </p:nvSpPr>
        <p:spPr>
          <a:xfrm>
            <a:off x="4571995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6">
            <a:hlinkClick r:id="rId7"/>
          </p:cNvPr>
          <p:cNvSpPr/>
          <p:nvPr/>
        </p:nvSpPr>
        <p:spPr>
          <a:xfrm>
            <a:off x="4120192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6">
            <a:hlinkClick r:id="rId8"/>
          </p:cNvPr>
          <p:cNvSpPr/>
          <p:nvPr/>
        </p:nvSpPr>
        <p:spPr>
          <a:xfrm>
            <a:off x="3710963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6">
            <a:hlinkClick r:id="rId9"/>
          </p:cNvPr>
          <p:cNvSpPr/>
          <p:nvPr/>
        </p:nvSpPr>
        <p:spPr>
          <a:xfrm>
            <a:off x="3222034" y="4496776"/>
            <a:ext cx="451800" cy="46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>
            <a:hlinkClick r:id="rId10"/>
          </p:cNvPr>
          <p:cNvSpPr/>
          <p:nvPr/>
        </p:nvSpPr>
        <p:spPr>
          <a:xfrm>
            <a:off x="3259975" y="3725675"/>
            <a:ext cx="2752800" cy="26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2D3A02-74A6-E637-02CC-603BE267A583}"/>
              </a:ext>
            </a:extLst>
          </p:cNvPr>
          <p:cNvGrpSpPr/>
          <p:nvPr/>
        </p:nvGrpSpPr>
        <p:grpSpPr>
          <a:xfrm>
            <a:off x="302400" y="1965600"/>
            <a:ext cx="8402400" cy="2994376"/>
            <a:chOff x="322729" y="2617694"/>
            <a:chExt cx="11438965" cy="4007223"/>
          </a:xfrm>
        </p:grpSpPr>
        <p:sp>
          <p:nvSpPr>
            <p:cNvPr id="3" name="Rectangle: Rounded Corners 2">
              <a:hlinkClick r:id="rId11"/>
              <a:extLst>
                <a:ext uri="{FF2B5EF4-FFF2-40B4-BE49-F238E27FC236}">
                  <a16:creationId xmlns:a16="http://schemas.microsoft.com/office/drawing/2014/main" id="{FC958C36-0DCD-272C-14C0-C6B0E7D66165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12"/>
              <a:extLst>
                <a:ext uri="{FF2B5EF4-FFF2-40B4-BE49-F238E27FC236}">
                  <a16:creationId xmlns:a16="http://schemas.microsoft.com/office/drawing/2014/main" id="{41557032-AB56-8F11-1E5E-B19B04315779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9"/>
              <a:extLst>
                <a:ext uri="{FF2B5EF4-FFF2-40B4-BE49-F238E27FC236}">
                  <a16:creationId xmlns:a16="http://schemas.microsoft.com/office/drawing/2014/main" id="{1D5D982F-764B-1C44-6344-F60CA279A23F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13"/>
              <a:extLst>
                <a:ext uri="{FF2B5EF4-FFF2-40B4-BE49-F238E27FC236}">
                  <a16:creationId xmlns:a16="http://schemas.microsoft.com/office/drawing/2014/main" id="{DF1D961E-C43A-CD7A-1745-1CFCB0FF0837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14"/>
              <a:extLst>
                <a:ext uri="{FF2B5EF4-FFF2-40B4-BE49-F238E27FC236}">
                  <a16:creationId xmlns:a16="http://schemas.microsoft.com/office/drawing/2014/main" id="{FE576846-8F74-323F-CFC3-FC9B9AB7D3F9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15"/>
              <a:extLst>
                <a:ext uri="{FF2B5EF4-FFF2-40B4-BE49-F238E27FC236}">
                  <a16:creationId xmlns:a16="http://schemas.microsoft.com/office/drawing/2014/main" id="{F4AAE7B4-004F-B4D9-3CBB-93E794466A0D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4"/>
              <a:extLst>
                <a:ext uri="{FF2B5EF4-FFF2-40B4-BE49-F238E27FC236}">
                  <a16:creationId xmlns:a16="http://schemas.microsoft.com/office/drawing/2014/main" id="{33800A19-BFD7-925B-AD54-9CF502A4016D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6"/>
              <a:extLst>
                <a:ext uri="{FF2B5EF4-FFF2-40B4-BE49-F238E27FC236}">
                  <a16:creationId xmlns:a16="http://schemas.microsoft.com/office/drawing/2014/main" id="{1CBACA38-7EA8-AC0A-6D8E-3653827DB833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6"/>
              <a:extLst>
                <a:ext uri="{FF2B5EF4-FFF2-40B4-BE49-F238E27FC236}">
                  <a16:creationId xmlns:a16="http://schemas.microsoft.com/office/drawing/2014/main" id="{77274139-C236-F578-41B1-2DE46E1C0A9A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7"/>
              <a:extLst>
                <a:ext uri="{FF2B5EF4-FFF2-40B4-BE49-F238E27FC236}">
                  <a16:creationId xmlns:a16="http://schemas.microsoft.com/office/drawing/2014/main" id="{BB441559-9119-6E8D-5FF5-EADDE501DD3A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8"/>
              <a:extLst>
                <a:ext uri="{FF2B5EF4-FFF2-40B4-BE49-F238E27FC236}">
                  <a16:creationId xmlns:a16="http://schemas.microsoft.com/office/drawing/2014/main" id="{7062AF62-D2C8-B023-BF20-FF6264E4F79C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089817-F508-4F5D-9EE5-D701F1B2AB8A}">
  <ds:schemaRefs>
    <ds:schemaRef ds:uri="http://schemas.microsoft.com/office/2006/metadata/properties"/>
    <ds:schemaRef ds:uri="http://schemas.microsoft.com/office/infopath/2007/PartnerControls"/>
    <ds:schemaRef ds:uri="c5ef550f-d635-4e22-93b5-48e7c95bef96"/>
    <ds:schemaRef ds:uri="31d5118b-f9a2-40c1-b700-46b1e174dc98"/>
  </ds:schemaRefs>
</ds:datastoreItem>
</file>

<file path=customXml/itemProps2.xml><?xml version="1.0" encoding="utf-8"?>
<ds:datastoreItem xmlns:ds="http://schemas.openxmlformats.org/officeDocument/2006/customXml" ds:itemID="{1044DEEF-A40B-414F-8055-CAC236DB21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2D7D53-BA4F-4EC0-ADD9-2A65ABB645D2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136</Words>
  <Application>Microsoft Office PowerPoint</Application>
  <PresentationFormat>On-screen Show (16:9)</PresentationFormat>
  <Paragraphs>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Meghan Littlejohn</dc:creator>
  <cp:lastModifiedBy>Meghan Littlejohn</cp:lastModifiedBy>
  <cp:revision>1</cp:revision>
  <dcterms:modified xsi:type="dcterms:W3CDTF">2025-09-12T20:33:54Z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  <property fmtid="{D5CDD505-2E9C-101B-9397-08002B2CF9AE}" pid="3" name="MediaServiceImageTags">
    <vt:lpwstr/>
  </property>
</Properties>
</file>