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0459F-714B-45DE-A113-26238B8E1C43}" v="15" dt="2025-09-15T15:46:42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undo custSel addSld modSld sldOrd">
      <pc:chgData name="Meghan Littlejohn" userId="2409a724-fb50-4bc2-84be-2261c21a1817" providerId="ADAL" clId="{10379E14-C5C7-4336-9EFA-5CC414A9E44A}" dt="2025-09-15T15:47:03.993" v="26" actId="14100"/>
      <pc:docMkLst>
        <pc:docMk/>
      </pc:docMkLst>
      <pc:sldChg chg="modSp mod ord setBg">
        <pc:chgData name="Meghan Littlejohn" userId="2409a724-fb50-4bc2-84be-2261c21a1817" providerId="ADAL" clId="{10379E14-C5C7-4336-9EFA-5CC414A9E44A}" dt="2025-09-15T15:45:40.601" v="21" actId="1076"/>
        <pc:sldMkLst>
          <pc:docMk/>
          <pc:sldMk cId="0" sldId="256"/>
        </pc:sldMkLst>
        <pc:spChg chg="mod">
          <ac:chgData name="Meghan Littlejohn" userId="2409a724-fb50-4bc2-84be-2261c21a1817" providerId="ADAL" clId="{10379E14-C5C7-4336-9EFA-5CC414A9E44A}" dt="2025-09-15T15:45:40.601" v="2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5T15:45:36.273" v="20" actId="1076"/>
          <ac:spMkLst>
            <pc:docMk/>
            <pc:sldMk cId="0" sldId="256"/>
            <ac:spMk id="3" creationId="{00000000-0000-0000-0000-000000000000}"/>
          </ac:spMkLst>
        </pc:spChg>
      </pc:sldChg>
      <pc:sldChg chg="new setBg">
        <pc:chgData name="Meghan Littlejohn" userId="2409a724-fb50-4bc2-84be-2261c21a1817" providerId="ADAL" clId="{10379E14-C5C7-4336-9EFA-5CC414A9E44A}" dt="2025-09-15T15:44:00.613" v="7"/>
        <pc:sldMkLst>
          <pc:docMk/>
          <pc:sldMk cId="3839389792" sldId="257"/>
        </pc:sldMkLst>
      </pc:sldChg>
      <pc:sldChg chg="new setBg">
        <pc:chgData name="Meghan Littlejohn" userId="2409a724-fb50-4bc2-84be-2261c21a1817" providerId="ADAL" clId="{10379E14-C5C7-4336-9EFA-5CC414A9E44A}" dt="2025-09-15T15:45:32.013" v="18"/>
        <pc:sldMkLst>
          <pc:docMk/>
          <pc:sldMk cId="1439755976" sldId="258"/>
        </pc:sldMkLst>
      </pc:sldChg>
      <pc:sldChg chg="addSp modSp new mod setBg">
        <pc:chgData name="Meghan Littlejohn" userId="2409a724-fb50-4bc2-84be-2261c21a1817" providerId="ADAL" clId="{10379E14-C5C7-4336-9EFA-5CC414A9E44A}" dt="2025-09-15T15:47:03.993" v="26" actId="14100"/>
        <pc:sldMkLst>
          <pc:docMk/>
          <pc:sldMk cId="2499525261" sldId="259"/>
        </pc:sldMkLst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3" creationId="{1FCB34EA-6512-6200-EDA4-8716A99B01F4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5" creationId="{0410B094-0CB2-6A9F-30AD-761C6A4E51D4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6" creationId="{47771BCA-5AAA-8169-ACD3-541816B474F2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7" creationId="{F0ACE868-7D2E-2F65-F366-78D9944AAC3C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8" creationId="{BA2E5D43-83FB-664C-FCC8-6D408637B272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9" creationId="{C2310916-B525-88D1-33DC-1E83EFCE2DA2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10" creationId="{C0FA8B2F-DD10-0D5D-C152-FE205E59DA06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11" creationId="{BE9EECFE-7CFD-279F-7035-09B1752F6734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12" creationId="{7C92EDBD-2578-9316-C639-FBE28FAD0C17}"/>
          </ac:spMkLst>
        </pc:spChg>
        <pc:spChg chg="mod">
          <ac:chgData name="Meghan Littlejohn" userId="2409a724-fb50-4bc2-84be-2261c21a1817" providerId="ADAL" clId="{10379E14-C5C7-4336-9EFA-5CC414A9E44A}" dt="2025-09-15T15:46:42.478" v="22"/>
          <ac:spMkLst>
            <pc:docMk/>
            <pc:sldMk cId="2499525261" sldId="259"/>
            <ac:spMk id="13" creationId="{2A842E68-A956-1F4E-B5F6-0B73E72484AA}"/>
          </ac:spMkLst>
        </pc:spChg>
        <pc:grpChg chg="mod">
          <ac:chgData name="Meghan Littlejohn" userId="2409a724-fb50-4bc2-84be-2261c21a1817" providerId="ADAL" clId="{10379E14-C5C7-4336-9EFA-5CC414A9E44A}" dt="2025-09-15T15:47:03.993" v="26" actId="14100"/>
          <ac:grpSpMkLst>
            <pc:docMk/>
            <pc:sldMk cId="2499525261" sldId="259"/>
            <ac:grpSpMk id="2" creationId="{F50A33B1-FA21-CFF3-8B3D-7DF47570918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38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7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79712" y="8649478"/>
            <a:ext cx="913230" cy="1474558"/>
          </a:xfrm>
          <a:custGeom>
            <a:avLst/>
            <a:gdLst/>
            <a:ahLst/>
            <a:cxnLst/>
            <a:rect l="l" t="t" r="r" b="b"/>
            <a:pathLst>
              <a:path w="913230" h="1474558">
                <a:moveTo>
                  <a:pt x="0" y="0"/>
                </a:moveTo>
                <a:lnTo>
                  <a:pt x="913230" y="0"/>
                </a:lnTo>
                <a:lnTo>
                  <a:pt x="913230" y="1474557"/>
                </a:lnTo>
                <a:lnTo>
                  <a:pt x="0" y="1474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45329" y="8660134"/>
            <a:ext cx="1063741" cy="1527814"/>
          </a:xfrm>
          <a:custGeom>
            <a:avLst/>
            <a:gdLst/>
            <a:ahLst/>
            <a:cxnLst/>
            <a:rect l="l" t="t" r="r" b="b"/>
            <a:pathLst>
              <a:path w="1063741" h="1527814">
                <a:moveTo>
                  <a:pt x="0" y="0"/>
                </a:moveTo>
                <a:lnTo>
                  <a:pt x="1063741" y="0"/>
                </a:lnTo>
                <a:lnTo>
                  <a:pt x="1063741" y="1527814"/>
                </a:lnTo>
                <a:lnTo>
                  <a:pt x="0" y="15278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300568" y="8805353"/>
            <a:ext cx="1532356" cy="1237377"/>
          </a:xfrm>
          <a:custGeom>
            <a:avLst/>
            <a:gdLst/>
            <a:ahLst/>
            <a:cxnLst/>
            <a:rect l="l" t="t" r="r" b="b"/>
            <a:pathLst>
              <a:path w="1532356" h="1237377">
                <a:moveTo>
                  <a:pt x="0" y="0"/>
                </a:moveTo>
                <a:lnTo>
                  <a:pt x="1532357" y="0"/>
                </a:lnTo>
                <a:lnTo>
                  <a:pt x="1532357" y="1237377"/>
                </a:lnTo>
                <a:lnTo>
                  <a:pt x="0" y="1237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441884" y="8660134"/>
            <a:ext cx="753910" cy="1463902"/>
          </a:xfrm>
          <a:custGeom>
            <a:avLst/>
            <a:gdLst/>
            <a:ahLst/>
            <a:cxnLst/>
            <a:rect l="l" t="t" r="r" b="b"/>
            <a:pathLst>
              <a:path w="753910" h="1463902">
                <a:moveTo>
                  <a:pt x="0" y="0"/>
                </a:moveTo>
                <a:lnTo>
                  <a:pt x="753909" y="0"/>
                </a:lnTo>
                <a:lnTo>
                  <a:pt x="753909" y="1463902"/>
                </a:lnTo>
                <a:lnTo>
                  <a:pt x="0" y="14639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0A33B1-FA21-CFF3-8B3D-7DF475709187}"/>
              </a:ext>
            </a:extLst>
          </p:cNvPr>
          <p:cNvGrpSpPr/>
          <p:nvPr/>
        </p:nvGrpSpPr>
        <p:grpSpPr>
          <a:xfrm>
            <a:off x="228600" y="3924300"/>
            <a:ext cx="17678400" cy="60198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1FCB34EA-6512-6200-EDA4-8716A99B01F4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BB3F54C2-A058-27AA-A800-15E65297F463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0410B094-0CB2-6A9F-30AD-761C6A4E51D4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47771BCA-5AAA-8169-ACD3-541816B474F2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F0ACE868-7D2E-2F65-F366-78D9944AAC3C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BA2E5D43-83FB-664C-FCC8-6D408637B272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C2310916-B525-88D1-33DC-1E83EFCE2DA2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C0FA8B2F-DD10-0D5D-C152-FE205E59DA06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BE9EECFE-7CFD-279F-7035-09B1752F6734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7C92EDBD-2578-9316-C639-FBE28FAD0C17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2A842E68-A956-1F4E-B5F6-0B73E72484AA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52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61EFAD-6694-43A3-8C52-4AE5CD7F65DB}"/>
</file>

<file path=customXml/itemProps2.xml><?xml version="1.0" encoding="utf-8"?>
<ds:datastoreItem xmlns:ds="http://schemas.openxmlformats.org/officeDocument/2006/customXml" ds:itemID="{5DF30F48-8639-4F4F-B4F2-A83EC892EEB1}"/>
</file>

<file path=customXml/itemProps3.xml><?xml version="1.0" encoding="utf-8"?>
<ds:datastoreItem xmlns:ds="http://schemas.openxmlformats.org/officeDocument/2006/customXml" ds:itemID="{4A9103AF-222D-4200-B225-ADD3E6B4377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Days Game Board</dc:title>
  <cp:lastModifiedBy>Meghan Littlejohn</cp:lastModifiedBy>
  <cp:revision>1</cp:revision>
  <dcterms:created xsi:type="dcterms:W3CDTF">2006-08-16T00:00:00Z</dcterms:created>
  <dcterms:modified xsi:type="dcterms:W3CDTF">2025-09-15T15:47:06Z</dcterms:modified>
  <dc:identifier>DAGzDyxTFf8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