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71CEE-C37A-4742-9DDC-C31612C2B4FA}" v="15" dt="2025-09-18T15:27:44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undo custSel addSld modSld sldOrd">
      <pc:chgData name="Meghan Littlejohn" userId="2409a724-fb50-4bc2-84be-2261c21a1817" providerId="ADAL" clId="{10379E14-C5C7-4336-9EFA-5CC414A9E44A}" dt="2025-09-18T15:27:59.711" v="29" actId="14100"/>
      <pc:docMkLst>
        <pc:docMk/>
      </pc:docMkLst>
      <pc:sldChg chg="delSp modSp mod ord setBg">
        <pc:chgData name="Meghan Littlejohn" userId="2409a724-fb50-4bc2-84be-2261c21a1817" providerId="ADAL" clId="{10379E14-C5C7-4336-9EFA-5CC414A9E44A}" dt="2025-09-18T15:26:27.091" v="20" actId="1076"/>
        <pc:sldMkLst>
          <pc:docMk/>
          <pc:sldMk cId="0" sldId="256"/>
        </pc:sldMkLst>
        <pc:spChg chg="del">
          <ac:chgData name="Meghan Littlejohn" userId="2409a724-fb50-4bc2-84be-2261c21a1817" providerId="ADAL" clId="{10379E14-C5C7-4336-9EFA-5CC414A9E44A}" dt="2025-09-18T15:26:16.924" v="14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8T15:26:27.091" v="20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8T15:26:26.818" v="19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8T15:26:26.535" v="18" actId="1076"/>
          <ac:spMkLst>
            <pc:docMk/>
            <pc:sldMk cId="0" sldId="256"/>
            <ac:spMk id="5" creationId="{00000000-0000-0000-0000-000000000000}"/>
          </ac:spMkLst>
        </pc:spChg>
      </pc:sldChg>
      <pc:sldChg chg="new setBg">
        <pc:chgData name="Meghan Littlejohn" userId="2409a724-fb50-4bc2-84be-2261c21a1817" providerId="ADAL" clId="{10379E14-C5C7-4336-9EFA-5CC414A9E44A}" dt="2025-09-18T15:25:37.457" v="7"/>
        <pc:sldMkLst>
          <pc:docMk/>
          <pc:sldMk cId="3626805547" sldId="257"/>
        </pc:sldMkLst>
      </pc:sldChg>
      <pc:sldChg chg="new setBg">
        <pc:chgData name="Meghan Littlejohn" userId="2409a724-fb50-4bc2-84be-2261c21a1817" providerId="ADAL" clId="{10379E14-C5C7-4336-9EFA-5CC414A9E44A}" dt="2025-09-18T15:25:49.091" v="10"/>
        <pc:sldMkLst>
          <pc:docMk/>
          <pc:sldMk cId="2416745032" sldId="258"/>
        </pc:sldMkLst>
      </pc:sldChg>
      <pc:sldChg chg="addSp modSp new mod setBg">
        <pc:chgData name="Meghan Littlejohn" userId="2409a724-fb50-4bc2-84be-2261c21a1817" providerId="ADAL" clId="{10379E14-C5C7-4336-9EFA-5CC414A9E44A}" dt="2025-09-18T15:27:59.711" v="29" actId="14100"/>
        <pc:sldMkLst>
          <pc:docMk/>
          <pc:sldMk cId="2050355542" sldId="259"/>
        </pc:sldMkLst>
        <pc:spChg chg="mod">
          <ac:chgData name="Meghan Littlejohn" userId="2409a724-fb50-4bc2-84be-2261c21a1817" providerId="ADAL" clId="{10379E14-C5C7-4336-9EFA-5CC414A9E44A}" dt="2025-09-18T15:27:44.075" v="26"/>
          <ac:spMkLst>
            <pc:docMk/>
            <pc:sldMk cId="2050355542" sldId="259"/>
            <ac:spMk id="3" creationId="{FC7AAFF9-EAA0-36FF-71FA-54B90A6FA1C2}"/>
          </ac:spMkLst>
        </pc:spChg>
        <pc:spChg chg="mod">
          <ac:chgData name="Meghan Littlejohn" userId="2409a724-fb50-4bc2-84be-2261c21a1817" providerId="ADAL" clId="{10379E14-C5C7-4336-9EFA-5CC414A9E44A}" dt="2025-09-18T15:27:44.075" v="26"/>
          <ac:spMkLst>
            <pc:docMk/>
            <pc:sldMk cId="2050355542" sldId="259"/>
            <ac:spMk id="4" creationId="{2D6AFDAE-85CE-93B1-C320-A5E3974AD11A}"/>
          </ac:spMkLst>
        </pc:spChg>
        <pc:spChg chg="mod">
          <ac:chgData name="Meghan Littlejohn" userId="2409a724-fb50-4bc2-84be-2261c21a1817" providerId="ADAL" clId="{10379E14-C5C7-4336-9EFA-5CC414A9E44A}" dt="2025-09-18T15:27:44.075" v="26"/>
          <ac:spMkLst>
            <pc:docMk/>
            <pc:sldMk cId="2050355542" sldId="259"/>
            <ac:spMk id="5" creationId="{D1BB625D-3F60-AECA-6080-390320AC32CD}"/>
          </ac:spMkLst>
        </pc:spChg>
        <pc:spChg chg="mod">
          <ac:chgData name="Meghan Littlejohn" userId="2409a724-fb50-4bc2-84be-2261c21a1817" providerId="ADAL" clId="{10379E14-C5C7-4336-9EFA-5CC414A9E44A}" dt="2025-09-18T15:27:44.075" v="26"/>
          <ac:spMkLst>
            <pc:docMk/>
            <pc:sldMk cId="2050355542" sldId="259"/>
            <ac:spMk id="6" creationId="{AECB6C65-7B9C-CF79-46BF-245C8932649F}"/>
          </ac:spMkLst>
        </pc:spChg>
        <pc:spChg chg="mod">
          <ac:chgData name="Meghan Littlejohn" userId="2409a724-fb50-4bc2-84be-2261c21a1817" providerId="ADAL" clId="{10379E14-C5C7-4336-9EFA-5CC414A9E44A}" dt="2025-09-18T15:27:44.075" v="26"/>
          <ac:spMkLst>
            <pc:docMk/>
            <pc:sldMk cId="2050355542" sldId="259"/>
            <ac:spMk id="7" creationId="{F3700679-B80D-C800-2DBA-ADA2B5697686}"/>
          </ac:spMkLst>
        </pc:spChg>
        <pc:spChg chg="mod">
          <ac:chgData name="Meghan Littlejohn" userId="2409a724-fb50-4bc2-84be-2261c21a1817" providerId="ADAL" clId="{10379E14-C5C7-4336-9EFA-5CC414A9E44A}" dt="2025-09-18T15:27:44.075" v="26"/>
          <ac:spMkLst>
            <pc:docMk/>
            <pc:sldMk cId="2050355542" sldId="259"/>
            <ac:spMk id="8" creationId="{6D7BDE33-6506-FC60-9799-2D6D31AF65AD}"/>
          </ac:spMkLst>
        </pc:spChg>
        <pc:spChg chg="mod">
          <ac:chgData name="Meghan Littlejohn" userId="2409a724-fb50-4bc2-84be-2261c21a1817" providerId="ADAL" clId="{10379E14-C5C7-4336-9EFA-5CC414A9E44A}" dt="2025-09-18T15:27:44.075" v="26"/>
          <ac:spMkLst>
            <pc:docMk/>
            <pc:sldMk cId="2050355542" sldId="259"/>
            <ac:spMk id="9" creationId="{4E609BC6-5323-C0DA-D709-C9F4A82151C3}"/>
          </ac:spMkLst>
        </pc:spChg>
        <pc:spChg chg="mod">
          <ac:chgData name="Meghan Littlejohn" userId="2409a724-fb50-4bc2-84be-2261c21a1817" providerId="ADAL" clId="{10379E14-C5C7-4336-9EFA-5CC414A9E44A}" dt="2025-09-18T15:27:44.075" v="26"/>
          <ac:spMkLst>
            <pc:docMk/>
            <pc:sldMk cId="2050355542" sldId="259"/>
            <ac:spMk id="10" creationId="{72C659E5-A26E-BB40-E9C0-83995D931F3F}"/>
          </ac:spMkLst>
        </pc:spChg>
        <pc:spChg chg="mod">
          <ac:chgData name="Meghan Littlejohn" userId="2409a724-fb50-4bc2-84be-2261c21a1817" providerId="ADAL" clId="{10379E14-C5C7-4336-9EFA-5CC414A9E44A}" dt="2025-09-18T15:27:44.075" v="26"/>
          <ac:spMkLst>
            <pc:docMk/>
            <pc:sldMk cId="2050355542" sldId="259"/>
            <ac:spMk id="12" creationId="{C7A32032-D0B3-1F2A-0EF9-02EDBBD3E2E6}"/>
          </ac:spMkLst>
        </pc:spChg>
        <pc:spChg chg="mod">
          <ac:chgData name="Meghan Littlejohn" userId="2409a724-fb50-4bc2-84be-2261c21a1817" providerId="ADAL" clId="{10379E14-C5C7-4336-9EFA-5CC414A9E44A}" dt="2025-09-18T15:27:44.075" v="26"/>
          <ac:spMkLst>
            <pc:docMk/>
            <pc:sldMk cId="2050355542" sldId="259"/>
            <ac:spMk id="13" creationId="{C261F6AF-B9F3-CEF5-7A46-463129894CF9}"/>
          </ac:spMkLst>
        </pc:spChg>
        <pc:grpChg chg="mod">
          <ac:chgData name="Meghan Littlejohn" userId="2409a724-fb50-4bc2-84be-2261c21a1817" providerId="ADAL" clId="{10379E14-C5C7-4336-9EFA-5CC414A9E44A}" dt="2025-09-18T15:27:59.711" v="29" actId="14100"/>
          <ac:grpSpMkLst>
            <pc:docMk/>
            <pc:sldMk cId="2050355542" sldId="259"/>
            <ac:grpSpMk id="2" creationId="{E0831344-6042-A8F1-15CD-23276F5BD7FE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80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74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640644" y="0"/>
            <a:ext cx="1898133" cy="2476997"/>
          </a:xfrm>
          <a:custGeom>
            <a:avLst/>
            <a:gdLst/>
            <a:ahLst/>
            <a:cxnLst/>
            <a:rect l="l" t="t" r="r" b="b"/>
            <a:pathLst>
              <a:path w="1898133" h="2476997">
                <a:moveTo>
                  <a:pt x="0" y="0"/>
                </a:moveTo>
                <a:lnTo>
                  <a:pt x="1898133" y="0"/>
                </a:lnTo>
                <a:lnTo>
                  <a:pt x="1898133" y="2476997"/>
                </a:lnTo>
                <a:lnTo>
                  <a:pt x="0" y="2476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538777" y="0"/>
            <a:ext cx="1658907" cy="2232206"/>
          </a:xfrm>
          <a:custGeom>
            <a:avLst/>
            <a:gdLst/>
            <a:ahLst/>
            <a:cxnLst/>
            <a:rect l="l" t="t" r="r" b="b"/>
            <a:pathLst>
              <a:path w="1658907" h="2232206">
                <a:moveTo>
                  <a:pt x="0" y="0"/>
                </a:moveTo>
                <a:lnTo>
                  <a:pt x="1658907" y="0"/>
                </a:lnTo>
                <a:lnTo>
                  <a:pt x="1658907" y="2232206"/>
                </a:lnTo>
                <a:lnTo>
                  <a:pt x="0" y="2232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03613" y="2654042"/>
            <a:ext cx="1635164" cy="1646138"/>
          </a:xfrm>
          <a:custGeom>
            <a:avLst/>
            <a:gdLst/>
            <a:ahLst/>
            <a:cxnLst/>
            <a:rect l="l" t="t" r="r" b="b"/>
            <a:pathLst>
              <a:path w="1635164" h="1646138">
                <a:moveTo>
                  <a:pt x="0" y="0"/>
                </a:moveTo>
                <a:lnTo>
                  <a:pt x="1635164" y="0"/>
                </a:lnTo>
                <a:lnTo>
                  <a:pt x="1635164" y="1646138"/>
                </a:lnTo>
                <a:lnTo>
                  <a:pt x="0" y="1646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724255" y="3298857"/>
            <a:ext cx="408021" cy="356508"/>
          </a:xfrm>
          <a:custGeom>
            <a:avLst/>
            <a:gdLst/>
            <a:ahLst/>
            <a:cxnLst/>
            <a:rect l="l" t="t" r="r" b="b"/>
            <a:pathLst>
              <a:path w="408021" h="356508">
                <a:moveTo>
                  <a:pt x="0" y="0"/>
                </a:moveTo>
                <a:lnTo>
                  <a:pt x="408021" y="0"/>
                </a:lnTo>
                <a:lnTo>
                  <a:pt x="408021" y="356508"/>
                </a:lnTo>
                <a:lnTo>
                  <a:pt x="0" y="356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768897" y="3298857"/>
            <a:ext cx="408021" cy="356508"/>
          </a:xfrm>
          <a:custGeom>
            <a:avLst/>
            <a:gdLst/>
            <a:ahLst/>
            <a:cxnLst/>
            <a:rect l="l" t="t" r="r" b="b"/>
            <a:pathLst>
              <a:path w="408021" h="356508">
                <a:moveTo>
                  <a:pt x="0" y="0"/>
                </a:moveTo>
                <a:lnTo>
                  <a:pt x="408021" y="0"/>
                </a:lnTo>
                <a:lnTo>
                  <a:pt x="408021" y="356508"/>
                </a:lnTo>
                <a:lnTo>
                  <a:pt x="0" y="356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246576" y="3298857"/>
            <a:ext cx="408021" cy="356508"/>
          </a:xfrm>
          <a:custGeom>
            <a:avLst/>
            <a:gdLst/>
            <a:ahLst/>
            <a:cxnLst/>
            <a:rect l="l" t="t" r="r" b="b"/>
            <a:pathLst>
              <a:path w="408021" h="356508">
                <a:moveTo>
                  <a:pt x="0" y="0"/>
                </a:moveTo>
                <a:lnTo>
                  <a:pt x="408021" y="0"/>
                </a:lnTo>
                <a:lnTo>
                  <a:pt x="408021" y="356508"/>
                </a:lnTo>
                <a:lnTo>
                  <a:pt x="0" y="356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654597" y="2751675"/>
            <a:ext cx="408021" cy="356508"/>
          </a:xfrm>
          <a:custGeom>
            <a:avLst/>
            <a:gdLst/>
            <a:ahLst/>
            <a:cxnLst/>
            <a:rect l="l" t="t" r="r" b="b"/>
            <a:pathLst>
              <a:path w="408021" h="356508">
                <a:moveTo>
                  <a:pt x="0" y="0"/>
                </a:moveTo>
                <a:lnTo>
                  <a:pt x="408021" y="0"/>
                </a:lnTo>
                <a:lnTo>
                  <a:pt x="408021" y="356508"/>
                </a:lnTo>
                <a:lnTo>
                  <a:pt x="0" y="356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132276" y="2751675"/>
            <a:ext cx="408021" cy="356508"/>
          </a:xfrm>
          <a:custGeom>
            <a:avLst/>
            <a:gdLst/>
            <a:ahLst/>
            <a:cxnLst/>
            <a:rect l="l" t="t" r="r" b="b"/>
            <a:pathLst>
              <a:path w="408021" h="356508">
                <a:moveTo>
                  <a:pt x="0" y="0"/>
                </a:moveTo>
                <a:lnTo>
                  <a:pt x="408021" y="0"/>
                </a:lnTo>
                <a:lnTo>
                  <a:pt x="408021" y="356508"/>
                </a:lnTo>
                <a:lnTo>
                  <a:pt x="0" y="356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655857" y="2751675"/>
            <a:ext cx="408021" cy="356508"/>
          </a:xfrm>
          <a:custGeom>
            <a:avLst/>
            <a:gdLst/>
            <a:ahLst/>
            <a:cxnLst/>
            <a:rect l="l" t="t" r="r" b="b"/>
            <a:pathLst>
              <a:path w="408021" h="356508">
                <a:moveTo>
                  <a:pt x="0" y="0"/>
                </a:moveTo>
                <a:lnTo>
                  <a:pt x="408021" y="0"/>
                </a:lnTo>
                <a:lnTo>
                  <a:pt x="408021" y="356508"/>
                </a:lnTo>
                <a:lnTo>
                  <a:pt x="0" y="356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019420" y="4030684"/>
            <a:ext cx="1416785" cy="1998991"/>
          </a:xfrm>
          <a:custGeom>
            <a:avLst/>
            <a:gdLst/>
            <a:ahLst/>
            <a:cxnLst/>
            <a:rect l="l" t="t" r="r" b="b"/>
            <a:pathLst>
              <a:path w="1416785" h="1998991">
                <a:moveTo>
                  <a:pt x="0" y="0"/>
                </a:moveTo>
                <a:lnTo>
                  <a:pt x="1416785" y="0"/>
                </a:lnTo>
                <a:lnTo>
                  <a:pt x="1416785" y="1998991"/>
                </a:lnTo>
                <a:lnTo>
                  <a:pt x="0" y="1998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814982" y="3699651"/>
            <a:ext cx="1157925" cy="444354"/>
          </a:xfrm>
          <a:custGeom>
            <a:avLst/>
            <a:gdLst/>
            <a:ahLst/>
            <a:cxnLst/>
            <a:rect l="l" t="t" r="r" b="b"/>
            <a:pathLst>
              <a:path w="1157925" h="444354">
                <a:moveTo>
                  <a:pt x="0" y="0"/>
                </a:moveTo>
                <a:lnTo>
                  <a:pt x="1157925" y="0"/>
                </a:lnTo>
                <a:lnTo>
                  <a:pt x="1157925" y="444354"/>
                </a:lnTo>
                <a:lnTo>
                  <a:pt x="0" y="4443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7584699" y="4712070"/>
            <a:ext cx="547817" cy="540969"/>
          </a:xfrm>
          <a:custGeom>
            <a:avLst/>
            <a:gdLst/>
            <a:ahLst/>
            <a:cxnLst/>
            <a:rect l="l" t="t" r="r" b="b"/>
            <a:pathLst>
              <a:path w="547817" h="540969">
                <a:moveTo>
                  <a:pt x="0" y="0"/>
                </a:moveTo>
                <a:lnTo>
                  <a:pt x="547817" y="0"/>
                </a:lnTo>
                <a:lnTo>
                  <a:pt x="547817" y="540969"/>
                </a:lnTo>
                <a:lnTo>
                  <a:pt x="0" y="5409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928265" y="5030180"/>
            <a:ext cx="547817" cy="540969"/>
          </a:xfrm>
          <a:custGeom>
            <a:avLst/>
            <a:gdLst/>
            <a:ahLst/>
            <a:cxnLst/>
            <a:rect l="l" t="t" r="r" b="b"/>
            <a:pathLst>
              <a:path w="547817" h="540969">
                <a:moveTo>
                  <a:pt x="0" y="0"/>
                </a:moveTo>
                <a:lnTo>
                  <a:pt x="547817" y="0"/>
                </a:lnTo>
                <a:lnTo>
                  <a:pt x="547817" y="540969"/>
                </a:lnTo>
                <a:lnTo>
                  <a:pt x="0" y="5409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820414" y="4441586"/>
            <a:ext cx="547817" cy="540969"/>
          </a:xfrm>
          <a:custGeom>
            <a:avLst/>
            <a:gdLst/>
            <a:ahLst/>
            <a:cxnLst/>
            <a:rect l="l" t="t" r="r" b="b"/>
            <a:pathLst>
              <a:path w="547817" h="540969">
                <a:moveTo>
                  <a:pt x="0" y="0"/>
                </a:moveTo>
                <a:lnTo>
                  <a:pt x="547817" y="0"/>
                </a:lnTo>
                <a:lnTo>
                  <a:pt x="547817" y="540969"/>
                </a:lnTo>
                <a:lnTo>
                  <a:pt x="0" y="5409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944629" y="6094589"/>
            <a:ext cx="940772" cy="870214"/>
          </a:xfrm>
          <a:custGeom>
            <a:avLst/>
            <a:gdLst/>
            <a:ahLst/>
            <a:cxnLst/>
            <a:rect l="l" t="t" r="r" b="b"/>
            <a:pathLst>
              <a:path w="940772" h="870214">
                <a:moveTo>
                  <a:pt x="0" y="0"/>
                </a:moveTo>
                <a:lnTo>
                  <a:pt x="940771" y="0"/>
                </a:lnTo>
                <a:lnTo>
                  <a:pt x="940771" y="870213"/>
                </a:lnTo>
                <a:lnTo>
                  <a:pt x="0" y="8702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247935" y="6438455"/>
            <a:ext cx="940772" cy="870214"/>
          </a:xfrm>
          <a:custGeom>
            <a:avLst/>
            <a:gdLst/>
            <a:ahLst/>
            <a:cxnLst/>
            <a:rect l="l" t="t" r="r" b="b"/>
            <a:pathLst>
              <a:path w="940772" h="870214">
                <a:moveTo>
                  <a:pt x="0" y="0"/>
                </a:moveTo>
                <a:lnTo>
                  <a:pt x="940772" y="0"/>
                </a:lnTo>
                <a:lnTo>
                  <a:pt x="940772" y="870214"/>
                </a:lnTo>
                <a:lnTo>
                  <a:pt x="0" y="8702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344929" y="5895417"/>
            <a:ext cx="669612" cy="886904"/>
          </a:xfrm>
          <a:custGeom>
            <a:avLst/>
            <a:gdLst/>
            <a:ahLst/>
            <a:cxnLst/>
            <a:rect l="l" t="t" r="r" b="b"/>
            <a:pathLst>
              <a:path w="669612" h="886904">
                <a:moveTo>
                  <a:pt x="0" y="0"/>
                </a:moveTo>
                <a:lnTo>
                  <a:pt x="669612" y="0"/>
                </a:lnTo>
                <a:lnTo>
                  <a:pt x="669612" y="886904"/>
                </a:lnTo>
                <a:lnTo>
                  <a:pt x="0" y="8869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flipH="1">
            <a:off x="16587098" y="5895417"/>
            <a:ext cx="669612" cy="886904"/>
          </a:xfrm>
          <a:custGeom>
            <a:avLst/>
            <a:gdLst/>
            <a:ahLst/>
            <a:cxnLst/>
            <a:rect l="l" t="t" r="r" b="b"/>
            <a:pathLst>
              <a:path w="669612" h="886904">
                <a:moveTo>
                  <a:pt x="669612" y="0"/>
                </a:moveTo>
                <a:lnTo>
                  <a:pt x="0" y="0"/>
                </a:lnTo>
                <a:lnTo>
                  <a:pt x="0" y="886904"/>
                </a:lnTo>
                <a:lnTo>
                  <a:pt x="669612" y="886904"/>
                </a:lnTo>
                <a:lnTo>
                  <a:pt x="66961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6583557" y="6873562"/>
            <a:ext cx="1479061" cy="1625342"/>
          </a:xfrm>
          <a:custGeom>
            <a:avLst/>
            <a:gdLst/>
            <a:ahLst/>
            <a:cxnLst/>
            <a:rect l="l" t="t" r="r" b="b"/>
            <a:pathLst>
              <a:path w="1479061" h="1625342">
                <a:moveTo>
                  <a:pt x="0" y="0"/>
                </a:moveTo>
                <a:lnTo>
                  <a:pt x="1479061" y="0"/>
                </a:lnTo>
                <a:lnTo>
                  <a:pt x="1479061" y="1625342"/>
                </a:lnTo>
                <a:lnTo>
                  <a:pt x="0" y="162534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566668" y="7308669"/>
            <a:ext cx="885462" cy="1691966"/>
          </a:xfrm>
          <a:custGeom>
            <a:avLst/>
            <a:gdLst/>
            <a:ahLst/>
            <a:cxnLst/>
            <a:rect l="l" t="t" r="r" b="b"/>
            <a:pathLst>
              <a:path w="885462" h="1691966">
                <a:moveTo>
                  <a:pt x="0" y="0"/>
                </a:moveTo>
                <a:lnTo>
                  <a:pt x="885462" y="0"/>
                </a:lnTo>
                <a:lnTo>
                  <a:pt x="885462" y="1691966"/>
                </a:lnTo>
                <a:lnTo>
                  <a:pt x="0" y="169196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6928265" y="8689404"/>
            <a:ext cx="992159" cy="1400695"/>
          </a:xfrm>
          <a:custGeom>
            <a:avLst/>
            <a:gdLst/>
            <a:ahLst/>
            <a:cxnLst/>
            <a:rect l="l" t="t" r="r" b="b"/>
            <a:pathLst>
              <a:path w="992159" h="1400695">
                <a:moveTo>
                  <a:pt x="0" y="0"/>
                </a:moveTo>
                <a:lnTo>
                  <a:pt x="992159" y="0"/>
                </a:lnTo>
                <a:lnTo>
                  <a:pt x="992159" y="1400694"/>
                </a:lnTo>
                <a:lnTo>
                  <a:pt x="0" y="1400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flipH="1">
            <a:off x="15054409" y="9181610"/>
            <a:ext cx="943632" cy="961663"/>
          </a:xfrm>
          <a:custGeom>
            <a:avLst/>
            <a:gdLst/>
            <a:ahLst/>
            <a:cxnLst/>
            <a:rect l="l" t="t" r="r" b="b"/>
            <a:pathLst>
              <a:path w="943632" h="961663">
                <a:moveTo>
                  <a:pt x="943632" y="0"/>
                </a:moveTo>
                <a:lnTo>
                  <a:pt x="0" y="0"/>
                </a:lnTo>
                <a:lnTo>
                  <a:pt x="0" y="961663"/>
                </a:lnTo>
                <a:lnTo>
                  <a:pt x="943632" y="961663"/>
                </a:lnTo>
                <a:lnTo>
                  <a:pt x="943632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831344-6042-A8F1-15CD-23276F5BD7FE}"/>
              </a:ext>
            </a:extLst>
          </p:cNvPr>
          <p:cNvGrpSpPr/>
          <p:nvPr/>
        </p:nvGrpSpPr>
        <p:grpSpPr>
          <a:xfrm>
            <a:off x="457200" y="3848100"/>
            <a:ext cx="17077765" cy="6172200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FC7AAFF9-EAA0-36FF-71FA-54B90A6FA1C2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2D6AFDAE-85CE-93B1-C320-A5E3974AD11A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D1BB625D-3F60-AECA-6080-390320AC32CD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AECB6C65-7B9C-CF79-46BF-245C8932649F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F3700679-B80D-C800-2DBA-ADA2B5697686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6D7BDE33-6506-FC60-9799-2D6D31AF65AD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4E609BC6-5323-C0DA-D709-C9F4A82151C3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72C659E5-A26E-BB40-E9C0-83995D931F3F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3BF30F34-EDCE-F63E-42FE-D0C5BFC35D0F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C7A32032-D0B3-1F2A-0EF9-02EDBBD3E2E6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C261F6AF-B9F3-CEF5-7A46-463129894CF9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035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Sticker Scene: Snowman</dc:title>
  <cp:lastModifiedBy>Meghan Littlejohn</cp:lastModifiedBy>
  <cp:revision>1</cp:revision>
  <dcterms:created xsi:type="dcterms:W3CDTF">2006-08-16T00:00:00Z</dcterms:created>
  <dcterms:modified xsi:type="dcterms:W3CDTF">2025-09-18T15:28:02Z</dcterms:modified>
  <dc:identifier>DAGzV_pjRXI</dc:identifier>
</cp:coreProperties>
</file>