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EE3F2-757E-457C-8947-217B44BB4B82}" v="7" dt="2025-09-25T13:57:49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25T13:58:15.489" v="15" actId="14100"/>
      <pc:docMkLst>
        <pc:docMk/>
      </pc:docMkLst>
      <pc:sldChg chg="setBg modNotes">
        <pc:chgData name="Meghan Littlejohn" userId="2409a724-fb50-4bc2-84be-2261c21a1817" providerId="ADAL" clId="{10379E14-C5C7-4336-9EFA-5CC414A9E44A}" dt="2025-09-25T13:57:16.977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25T13:57:24.716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10379E14-C5C7-4336-9EFA-5CC414A9E44A}" dt="2025-09-25T13:58:15.489" v="15" actId="14100"/>
        <pc:sldMkLst>
          <pc:docMk/>
          <pc:sldMk cId="0" sldId="261"/>
        </pc:sldMkLst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3" creationId="{F1093023-2C33-C1D6-9354-36F38B5F62C6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4" creationId="{47A5D604-48F0-2FA6-2C62-89C571F2BEC2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5" creationId="{3A72EFC3-BFB9-BA5A-7FAA-BA152A047AAD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6" creationId="{0BF15FAF-6181-F50A-375E-E388371777E4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7" creationId="{028CCB2D-7E87-0B61-5145-0CEB59C0D226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8" creationId="{58138CCD-E4F1-BDAE-AA98-5C36FE5DA53B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9" creationId="{BA12DF97-9BC4-0C09-DD12-B4A49DA852D0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10" creationId="{D892E23F-8D15-257D-BCB7-77653915BB1A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11" creationId="{B892E0B2-63A9-9E16-9C19-5AF310F389BB}"/>
          </ac:spMkLst>
        </pc:spChg>
        <pc:spChg chg="mod">
          <ac:chgData name="Meghan Littlejohn" userId="2409a724-fb50-4bc2-84be-2261c21a1817" providerId="ADAL" clId="{10379E14-C5C7-4336-9EFA-5CC414A9E44A}" dt="2025-09-25T13:57:49.297" v="6"/>
          <ac:spMkLst>
            <pc:docMk/>
            <pc:sldMk cId="0" sldId="261"/>
            <ac:spMk id="13" creationId="{E81F2540-5F27-8A4B-83B9-C802D123DD7C}"/>
          </ac:spMkLst>
        </pc:spChg>
        <pc:grpChg chg="mod">
          <ac:chgData name="Meghan Littlejohn" userId="2409a724-fb50-4bc2-84be-2261c21a1817" providerId="ADAL" clId="{10379E14-C5C7-4336-9EFA-5CC414A9E44A}" dt="2025-09-25T13:58:15.489" v="15" actId="14100"/>
          <ac:grpSpMkLst>
            <pc:docMk/>
            <pc:sldMk cId="0" sldId="261"/>
            <ac:grpSpMk id="2" creationId="{058B60BD-FB31-1731-7505-5899E9BDCD9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b4b2ed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b4b2ed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b4b2edcf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b4b2edcf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b4b2edc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b4b2edc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b4b2edcf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b4b2edcf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b4b2edcf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b4b2edcf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lectronic-therapy.com/e-therapy-resource-librar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>
            <a:hlinkClick r:id="rId4"/>
          </p:cNvPr>
          <p:cNvSpPr/>
          <p:nvPr/>
        </p:nvSpPr>
        <p:spPr>
          <a:xfrm>
            <a:off x="2705075" y="4130050"/>
            <a:ext cx="2430900" cy="49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5" y="4008125"/>
            <a:ext cx="1271600" cy="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5">
            <a:alphaModFix/>
          </a:blip>
          <a:srcRect l="8801" t="10664" r="13304" b="5491"/>
          <a:stretch/>
        </p:blipFill>
        <p:spPr>
          <a:xfrm>
            <a:off x="502925" y="891550"/>
            <a:ext cx="2141225" cy="11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0875" y="2692000"/>
            <a:ext cx="10744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7">
            <a:alphaModFix/>
          </a:blip>
          <a:srcRect l="11589" r="17653" b="2400"/>
          <a:stretch/>
        </p:blipFill>
        <p:spPr>
          <a:xfrm>
            <a:off x="6612550" y="777987"/>
            <a:ext cx="2141224" cy="22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8">
            <a:alphaModFix/>
          </a:blip>
          <a:srcRect l="16735" t="21800" r="18497" b="-2962"/>
          <a:stretch/>
        </p:blipFill>
        <p:spPr>
          <a:xfrm>
            <a:off x="556262" y="2755325"/>
            <a:ext cx="2034550" cy="12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725" y="2132062"/>
            <a:ext cx="920275" cy="87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46997" y="2132085"/>
            <a:ext cx="920275" cy="87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70676" y="3250628"/>
            <a:ext cx="1585650" cy="14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12">
            <a:alphaModFix/>
          </a:blip>
          <a:srcRect l="24417" t="18504" r="11912" b="4873"/>
          <a:stretch/>
        </p:blipFill>
        <p:spPr>
          <a:xfrm>
            <a:off x="5781288" y="3755675"/>
            <a:ext cx="1059175" cy="8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12550" y="3402025"/>
            <a:ext cx="2385076" cy="12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000" y="3869034"/>
            <a:ext cx="1411375" cy="88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 l="2410" t="13284"/>
          <a:stretch/>
        </p:blipFill>
        <p:spPr>
          <a:xfrm>
            <a:off x="6111225" y="648825"/>
            <a:ext cx="2499401" cy="156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6">
            <a:alphaModFix/>
          </a:blip>
          <a:srcRect l="10808" t="11769" r="8467" b="15666"/>
          <a:stretch/>
        </p:blipFill>
        <p:spPr>
          <a:xfrm>
            <a:off x="6339825" y="4017650"/>
            <a:ext cx="8534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7">
            <a:alphaModFix/>
          </a:blip>
          <a:srcRect l="8498" t="18932" r="5138" b="15963"/>
          <a:stretch/>
        </p:blipFill>
        <p:spPr>
          <a:xfrm>
            <a:off x="6934188" y="3743150"/>
            <a:ext cx="929625" cy="7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8">
            <a:alphaModFix/>
          </a:blip>
          <a:srcRect l="11240" t="10125" r="13116" b="13515"/>
          <a:stretch/>
        </p:blipFill>
        <p:spPr>
          <a:xfrm>
            <a:off x="1966323" y="1409700"/>
            <a:ext cx="1302650" cy="13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9">
            <a:alphaModFix/>
          </a:blip>
          <a:srcRect l="11869" t="18300" r="9938" b="21059"/>
          <a:stretch/>
        </p:blipFill>
        <p:spPr>
          <a:xfrm>
            <a:off x="274325" y="2710100"/>
            <a:ext cx="853450" cy="7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10">
            <a:alphaModFix/>
          </a:blip>
          <a:srcRect l="13105" t="24490" r="8702" b="14873"/>
          <a:stretch/>
        </p:blipFill>
        <p:spPr>
          <a:xfrm>
            <a:off x="327650" y="3310699"/>
            <a:ext cx="853450" cy="7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95413" y="3100538"/>
            <a:ext cx="1411375" cy="76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2750" y="3955325"/>
            <a:ext cx="1080701" cy="7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7200" y="1150625"/>
            <a:ext cx="1722151" cy="10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14">
            <a:alphaModFix/>
          </a:blip>
          <a:srcRect r="20854" b="26313"/>
          <a:stretch/>
        </p:blipFill>
        <p:spPr>
          <a:xfrm>
            <a:off x="2308848" y="983850"/>
            <a:ext cx="1249700" cy="9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15">
            <a:alphaModFix/>
          </a:blip>
          <a:srcRect l="9454" t="11305" r="19030" b="12614"/>
          <a:stretch/>
        </p:blipFill>
        <p:spPr>
          <a:xfrm>
            <a:off x="6861775" y="1978500"/>
            <a:ext cx="2004074" cy="13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16">
            <a:alphaModFix/>
          </a:blip>
          <a:srcRect l="7947" t="29779" r="28476" b="25059"/>
          <a:stretch/>
        </p:blipFill>
        <p:spPr>
          <a:xfrm>
            <a:off x="5913100" y="2749550"/>
            <a:ext cx="1463025" cy="11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l="14308" t="8489" r="8135" b="12980"/>
          <a:stretch/>
        </p:blipFill>
        <p:spPr>
          <a:xfrm>
            <a:off x="556275" y="2164088"/>
            <a:ext cx="705875" cy="6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l="24417" t="18504" r="11912" b="4873"/>
          <a:stretch/>
        </p:blipFill>
        <p:spPr>
          <a:xfrm>
            <a:off x="6530350" y="3390900"/>
            <a:ext cx="1059175" cy="8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00" y="4076675"/>
            <a:ext cx="13082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7">
            <a:alphaModFix/>
          </a:blip>
          <a:srcRect l="27342" t="31675" r="23630" b="25004"/>
          <a:stretch/>
        </p:blipFill>
        <p:spPr>
          <a:xfrm>
            <a:off x="461775" y="3059425"/>
            <a:ext cx="2014725" cy="156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8">
            <a:alphaModFix/>
          </a:blip>
          <a:srcRect l="16339" t="11654" r="12027" b="10903"/>
          <a:stretch/>
        </p:blipFill>
        <p:spPr>
          <a:xfrm>
            <a:off x="6427475" y="2301250"/>
            <a:ext cx="1859275" cy="124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9">
            <a:alphaModFix/>
          </a:blip>
          <a:srcRect l="10322" r="12701" b="3344"/>
          <a:stretch/>
        </p:blipFill>
        <p:spPr>
          <a:xfrm>
            <a:off x="7421875" y="3905250"/>
            <a:ext cx="784850" cy="7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10">
            <a:alphaModFix/>
          </a:blip>
          <a:srcRect l="10417" t="8485" r="37234" b="27035"/>
          <a:stretch/>
        </p:blipFill>
        <p:spPr>
          <a:xfrm>
            <a:off x="6564125" y="655350"/>
            <a:ext cx="16426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11">
            <a:alphaModFix/>
          </a:blip>
          <a:srcRect l="14654" t="19024" r="16992" b="7434"/>
          <a:stretch/>
        </p:blipFill>
        <p:spPr>
          <a:xfrm>
            <a:off x="1341125" y="1215375"/>
            <a:ext cx="1752600" cy="13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12">
            <a:alphaModFix/>
          </a:blip>
          <a:srcRect l="14097" t="15129" r="15450" b="23592"/>
          <a:stretch/>
        </p:blipFill>
        <p:spPr>
          <a:xfrm>
            <a:off x="1341125" y="2301250"/>
            <a:ext cx="868675" cy="7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13">
            <a:alphaModFix/>
          </a:blip>
          <a:srcRect l="16504" t="20751" r="14927" b="20362"/>
          <a:stretch/>
        </p:blipFill>
        <p:spPr>
          <a:xfrm>
            <a:off x="2331700" y="2567937"/>
            <a:ext cx="822950" cy="7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71500" y="3974925"/>
            <a:ext cx="1080701" cy="7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B60BD-FB31-1731-7505-5899E9BDCD9B}"/>
              </a:ext>
            </a:extLst>
          </p:cNvPr>
          <p:cNvGrpSpPr/>
          <p:nvPr/>
        </p:nvGrpSpPr>
        <p:grpSpPr>
          <a:xfrm>
            <a:off x="172800" y="1944000"/>
            <a:ext cx="8661600" cy="3029969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F1093023-2C33-C1D6-9354-36F38B5F62C6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47A5D604-48F0-2FA6-2C62-89C571F2BEC2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3A72EFC3-BFB9-BA5A-7FAA-BA152A047AAD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0BF15FAF-6181-F50A-375E-E388371777E4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028CCB2D-7E87-0B61-5145-0CEB59C0D226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58138CCD-E4F1-BDAE-AA98-5C36FE5DA53B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BA12DF97-9BC4-0C09-DD12-B4A49DA852D0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D892E23F-8D15-257D-BCB7-77653915BB1A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B892E0B2-63A9-9E16-9C19-5AF310F389BB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1F1B838C-4AB3-1E20-7A32-81A598B7D6AF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E81F2540-5F27-8A4B-83B9-C802D123DD7C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0C3EA-B41E-4D1F-AB12-4D9D7CDDA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3E64A-BB0E-4856-B4F6-76D0B67B3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2025-09-25T13:58:17Z</dcterms:modified>
</cp:coreProperties>
</file>