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E8374-3748-4C00-81E6-FFBC0746BB5B}" v="7" dt="2025-09-09T20:15:16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2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09T20:15:50.256" v="16" actId="14100"/>
      <pc:docMkLst>
        <pc:docMk/>
      </pc:docMkLst>
      <pc:sldChg chg="setBg modNotes">
        <pc:chgData name="Meghan Littlejohn" userId="2409a724-fb50-4bc2-84be-2261c21a1817" providerId="ADAL" clId="{10379E14-C5C7-4336-9EFA-5CC414A9E44A}" dt="2025-09-09T20:14:55.993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10379E14-C5C7-4336-9EFA-5CC414A9E44A}" dt="2025-09-09T20:15:01.513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10379E14-C5C7-4336-9EFA-5CC414A9E44A}" dt="2025-09-09T20:15:50.256" v="16" actId="14100"/>
        <pc:sldMkLst>
          <pc:docMk/>
          <pc:sldMk cId="0" sldId="260"/>
        </pc:sldMkLst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3" creationId="{757E64B2-0B4A-A61C-D12D-DF256478C044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4" creationId="{AF4D4650-3B67-DC4D-082C-DCD9B31EE696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5" creationId="{F6D5F8DC-75D3-E8F0-671F-E85BC3A21C5C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6" creationId="{9AF8996E-F680-F514-7237-C22B6C8AEC4B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8" creationId="{33872D6B-0C7E-44BF-D9A1-3C3E282AEFED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9" creationId="{4718307C-E26E-F488-05B4-2F40AFFB2F33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10" creationId="{C995CD9C-7CAC-0207-3985-0F0897228986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11" creationId="{88E4CC49-E198-DD8F-AEDB-088A752188DA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12" creationId="{558BD352-D5BB-9A67-715F-0ED0ED96DB76}"/>
          </ac:spMkLst>
        </pc:spChg>
        <pc:spChg chg="mod">
          <ac:chgData name="Meghan Littlejohn" userId="2409a724-fb50-4bc2-84be-2261c21a1817" providerId="ADAL" clId="{10379E14-C5C7-4336-9EFA-5CC414A9E44A}" dt="2025-09-09T20:15:16.147" v="6"/>
          <ac:spMkLst>
            <pc:docMk/>
            <pc:sldMk cId="0" sldId="260"/>
            <ac:spMk id="13" creationId="{B44B6FA0-D623-322E-AD80-9CED122B45E6}"/>
          </ac:spMkLst>
        </pc:spChg>
        <pc:grpChg chg="mod">
          <ac:chgData name="Meghan Littlejohn" userId="2409a724-fb50-4bc2-84be-2261c21a1817" providerId="ADAL" clId="{10379E14-C5C7-4336-9EFA-5CC414A9E44A}" dt="2025-09-09T20:15:50.256" v="16" actId="14100"/>
          <ac:grpSpMkLst>
            <pc:docMk/>
            <pc:sldMk cId="0" sldId="260"/>
            <ac:grpSpMk id="2" creationId="{F23D2E77-28C0-1075-525D-EC17CDBBC206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542813b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a542813b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542813b4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542813b4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542813b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a542813b4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542813b4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542813b4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092" y="3268125"/>
            <a:ext cx="445603" cy="5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2199" y="3268125"/>
            <a:ext cx="445603" cy="5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0152" y="3268125"/>
            <a:ext cx="445603" cy="5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4038" y="3268125"/>
            <a:ext cx="445587" cy="55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092" y="3268125"/>
            <a:ext cx="445603" cy="5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2199" y="3268125"/>
            <a:ext cx="445603" cy="5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0152" y="3268125"/>
            <a:ext cx="445603" cy="5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4038" y="3268125"/>
            <a:ext cx="445587" cy="55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D2E77-28C0-1075-525D-EC17CDBBC206}"/>
              </a:ext>
            </a:extLst>
          </p:cNvPr>
          <p:cNvGrpSpPr/>
          <p:nvPr/>
        </p:nvGrpSpPr>
        <p:grpSpPr>
          <a:xfrm>
            <a:off x="132735" y="1961535"/>
            <a:ext cx="8738419" cy="3011564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757E64B2-0B4A-A61C-D12D-DF256478C044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AF4D4650-3B67-DC4D-082C-DCD9B31EE696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F6D5F8DC-75D3-E8F0-671F-E85BC3A21C5C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9AF8996E-F680-F514-7237-C22B6C8AEC4B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AB83B926-DD1C-EA49-2DFB-5D4FB06A2AA7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33872D6B-0C7E-44BF-D9A1-3C3E282AEFED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4718307C-E26E-F488-05B4-2F40AFFB2F33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C995CD9C-7CAC-0207-3985-0F0897228986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88E4CC49-E198-DD8F-AEDB-088A752188DA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558BD352-D5BB-9A67-715F-0ED0ED96DB76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B44B6FA0-D623-322E-AD80-9CED122B45E6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848C5-CD45-4003-B7B8-2F63FBD34E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3773C8-159C-4F5D-A9A5-16D4C89EA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2</cp:revision>
  <dcterms:modified xsi:type="dcterms:W3CDTF">2025-09-09T20:15:51Z</dcterms:modified>
</cp:coreProperties>
</file>