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BCA2A3-977B-4D10-8A77-F8ABC706CD59}" v="7" dt="2025-09-02T15:37:03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27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Littlejohn" userId="2409a724-fb50-4bc2-84be-2261c21a1817" providerId="ADAL" clId="{40BCA2A3-977B-4D10-8A77-F8ABC706CD59}"/>
    <pc:docChg chg="modSld">
      <pc:chgData name="Meghan Littlejohn" userId="2409a724-fb50-4bc2-84be-2261c21a1817" providerId="ADAL" clId="{40BCA2A3-977B-4D10-8A77-F8ABC706CD59}" dt="2025-09-02T15:37:32.949" v="11" actId="14100"/>
      <pc:docMkLst>
        <pc:docMk/>
      </pc:docMkLst>
      <pc:sldChg chg="setBg modNotes">
        <pc:chgData name="Meghan Littlejohn" userId="2409a724-fb50-4bc2-84be-2261c21a1817" providerId="ADAL" clId="{40BCA2A3-977B-4D10-8A77-F8ABC706CD59}" dt="2025-09-02T15:36:35.422" v="1"/>
        <pc:sldMkLst>
          <pc:docMk/>
          <pc:sldMk cId="0" sldId="256"/>
        </pc:sldMkLst>
      </pc:sldChg>
      <pc:sldChg chg="setBg modNotes">
        <pc:chgData name="Meghan Littlejohn" userId="2409a724-fb50-4bc2-84be-2261c21a1817" providerId="ADAL" clId="{40BCA2A3-977B-4D10-8A77-F8ABC706CD59}" dt="2025-09-02T15:36:42.420" v="3"/>
        <pc:sldMkLst>
          <pc:docMk/>
          <pc:sldMk cId="0" sldId="257"/>
        </pc:sldMkLst>
      </pc:sldChg>
      <pc:sldChg chg="addSp modSp mod setBg modNotes">
        <pc:chgData name="Meghan Littlejohn" userId="2409a724-fb50-4bc2-84be-2261c21a1817" providerId="ADAL" clId="{40BCA2A3-977B-4D10-8A77-F8ABC706CD59}" dt="2025-09-02T15:37:32.949" v="11" actId="14100"/>
        <pc:sldMkLst>
          <pc:docMk/>
          <pc:sldMk cId="0" sldId="268"/>
        </pc:sldMkLst>
        <pc:spChg chg="mod">
          <ac:chgData name="Meghan Littlejohn" userId="2409a724-fb50-4bc2-84be-2261c21a1817" providerId="ADAL" clId="{40BCA2A3-977B-4D10-8A77-F8ABC706CD59}" dt="2025-09-02T15:37:03.306" v="6"/>
          <ac:spMkLst>
            <pc:docMk/>
            <pc:sldMk cId="0" sldId="268"/>
            <ac:spMk id="3" creationId="{C5035B7E-48C2-3A75-01E4-900062776ADD}"/>
          </ac:spMkLst>
        </pc:spChg>
        <pc:spChg chg="mod">
          <ac:chgData name="Meghan Littlejohn" userId="2409a724-fb50-4bc2-84be-2261c21a1817" providerId="ADAL" clId="{40BCA2A3-977B-4D10-8A77-F8ABC706CD59}" dt="2025-09-02T15:37:03.306" v="6"/>
          <ac:spMkLst>
            <pc:docMk/>
            <pc:sldMk cId="0" sldId="268"/>
            <ac:spMk id="4" creationId="{61074928-FD2C-9E72-A5AE-B6416A5AEC72}"/>
          </ac:spMkLst>
        </pc:spChg>
        <pc:spChg chg="mod">
          <ac:chgData name="Meghan Littlejohn" userId="2409a724-fb50-4bc2-84be-2261c21a1817" providerId="ADAL" clId="{40BCA2A3-977B-4D10-8A77-F8ABC706CD59}" dt="2025-09-02T15:37:03.306" v="6"/>
          <ac:spMkLst>
            <pc:docMk/>
            <pc:sldMk cId="0" sldId="268"/>
            <ac:spMk id="5" creationId="{324D8FCD-5A32-E41F-DF93-FEF39CE417BE}"/>
          </ac:spMkLst>
        </pc:spChg>
        <pc:spChg chg="mod">
          <ac:chgData name="Meghan Littlejohn" userId="2409a724-fb50-4bc2-84be-2261c21a1817" providerId="ADAL" clId="{40BCA2A3-977B-4D10-8A77-F8ABC706CD59}" dt="2025-09-02T15:37:03.306" v="6"/>
          <ac:spMkLst>
            <pc:docMk/>
            <pc:sldMk cId="0" sldId="268"/>
            <ac:spMk id="6" creationId="{1B57F040-FB01-DB7D-E4B0-74B2E34B7D2E}"/>
          </ac:spMkLst>
        </pc:spChg>
        <pc:spChg chg="mod">
          <ac:chgData name="Meghan Littlejohn" userId="2409a724-fb50-4bc2-84be-2261c21a1817" providerId="ADAL" clId="{40BCA2A3-977B-4D10-8A77-F8ABC706CD59}" dt="2025-09-02T15:37:03.306" v="6"/>
          <ac:spMkLst>
            <pc:docMk/>
            <pc:sldMk cId="0" sldId="268"/>
            <ac:spMk id="7" creationId="{7F35C8DD-B67A-96D7-4747-1E57A67927C9}"/>
          </ac:spMkLst>
        </pc:spChg>
        <pc:spChg chg="mod">
          <ac:chgData name="Meghan Littlejohn" userId="2409a724-fb50-4bc2-84be-2261c21a1817" providerId="ADAL" clId="{40BCA2A3-977B-4D10-8A77-F8ABC706CD59}" dt="2025-09-02T15:37:03.306" v="6"/>
          <ac:spMkLst>
            <pc:docMk/>
            <pc:sldMk cId="0" sldId="268"/>
            <ac:spMk id="8" creationId="{546A4A28-09EB-85E8-3727-76CED89F2C12}"/>
          </ac:spMkLst>
        </pc:spChg>
        <pc:spChg chg="mod">
          <ac:chgData name="Meghan Littlejohn" userId="2409a724-fb50-4bc2-84be-2261c21a1817" providerId="ADAL" clId="{40BCA2A3-977B-4D10-8A77-F8ABC706CD59}" dt="2025-09-02T15:37:03.306" v="6"/>
          <ac:spMkLst>
            <pc:docMk/>
            <pc:sldMk cId="0" sldId="268"/>
            <ac:spMk id="9" creationId="{97E8FE74-0559-81F2-BDE9-954ADAC091F0}"/>
          </ac:spMkLst>
        </pc:spChg>
        <pc:spChg chg="mod">
          <ac:chgData name="Meghan Littlejohn" userId="2409a724-fb50-4bc2-84be-2261c21a1817" providerId="ADAL" clId="{40BCA2A3-977B-4D10-8A77-F8ABC706CD59}" dt="2025-09-02T15:37:03.306" v="6"/>
          <ac:spMkLst>
            <pc:docMk/>
            <pc:sldMk cId="0" sldId="268"/>
            <ac:spMk id="10" creationId="{7C6FDE3F-1573-78A1-5864-EA1098733A1A}"/>
          </ac:spMkLst>
        </pc:spChg>
        <pc:spChg chg="mod">
          <ac:chgData name="Meghan Littlejohn" userId="2409a724-fb50-4bc2-84be-2261c21a1817" providerId="ADAL" clId="{40BCA2A3-977B-4D10-8A77-F8ABC706CD59}" dt="2025-09-02T15:37:03.306" v="6"/>
          <ac:spMkLst>
            <pc:docMk/>
            <pc:sldMk cId="0" sldId="268"/>
            <ac:spMk id="11" creationId="{06161091-F8F6-9023-EBA6-D66393D36CBE}"/>
          </ac:spMkLst>
        </pc:spChg>
        <pc:spChg chg="mod">
          <ac:chgData name="Meghan Littlejohn" userId="2409a724-fb50-4bc2-84be-2261c21a1817" providerId="ADAL" clId="{40BCA2A3-977B-4D10-8A77-F8ABC706CD59}" dt="2025-09-02T15:37:03.306" v="6"/>
          <ac:spMkLst>
            <pc:docMk/>
            <pc:sldMk cId="0" sldId="268"/>
            <ac:spMk id="12" creationId="{3783E551-ACB4-FAD2-101D-088615D9A6AB}"/>
          </ac:spMkLst>
        </pc:spChg>
        <pc:grpChg chg="mod">
          <ac:chgData name="Meghan Littlejohn" userId="2409a724-fb50-4bc2-84be-2261c21a1817" providerId="ADAL" clId="{40BCA2A3-977B-4D10-8A77-F8ABC706CD59}" dt="2025-09-02T15:37:32.949" v="11" actId="14100"/>
          <ac:grpSpMkLst>
            <pc:docMk/>
            <pc:sldMk cId="0" sldId="268"/>
            <ac:grpSpMk id="2" creationId="{21AA8D14-0642-10E1-40C9-866A104B5C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6155f0763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6155f0763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6155f0763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6155f0763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6155f0763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6155f0763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6155f0763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6155f07638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Needs new ending page and links.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6155f076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6155f076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6155f0763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6155f0763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6155f0763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6155f0763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6155f0763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6155f0763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6155f0763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6155f0763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6155f0763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6155f0763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6155f0763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6155f0763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6155f0763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6155f0763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etherapyexperts/" TargetMode="External"/><Relationship Id="rId13" Type="http://schemas.openxmlformats.org/officeDocument/2006/relationships/hyperlink" Target="https://electronic-therapy.com/resource-library/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www.youtube.com/@ElectronicTherapy" TargetMode="External"/><Relationship Id="rId12" Type="http://schemas.openxmlformats.org/officeDocument/2006/relationships/hyperlink" Target="https://electronic-therapy.com/blo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ETherapyServices/" TargetMode="External"/><Relationship Id="rId11" Type="http://schemas.openxmlformats.org/officeDocument/2006/relationships/hyperlink" Target="https://electronic-therapy.com/" TargetMode="External"/><Relationship Id="rId5" Type="http://schemas.openxmlformats.org/officeDocument/2006/relationships/hyperlink" Target="https://electronic-therapy.com/refer-a-friend/" TargetMode="External"/><Relationship Id="rId10" Type="http://schemas.openxmlformats.org/officeDocument/2006/relationships/hyperlink" Target="https://www.linkedin.com/company/e-therapy/" TargetMode="External"/><Relationship Id="rId4" Type="http://schemas.openxmlformats.org/officeDocument/2006/relationships/hyperlink" Target="https://electronic-therapy.com/apply/" TargetMode="External"/><Relationship Id="rId9" Type="http://schemas.openxmlformats.org/officeDocument/2006/relationships/hyperlink" Target="https://x.com/etherapyexper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lectronic-therapy.com/e-therapy-resource-librar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634" y="259101"/>
            <a:ext cx="750125" cy="105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559" y="281951"/>
            <a:ext cx="678350" cy="95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559" y="281951"/>
            <a:ext cx="678350" cy="95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AA8D14-0642-10E1-40C9-866A104B5C00}"/>
              </a:ext>
            </a:extLst>
          </p:cNvPr>
          <p:cNvGrpSpPr/>
          <p:nvPr/>
        </p:nvGrpSpPr>
        <p:grpSpPr>
          <a:xfrm>
            <a:off x="309716" y="1976284"/>
            <a:ext cx="8421330" cy="2982065"/>
            <a:chOff x="322729" y="2617694"/>
            <a:chExt cx="11438965" cy="4007223"/>
          </a:xfrm>
        </p:grpSpPr>
        <p:sp>
          <p:nvSpPr>
            <p:cNvPr id="3" name="Rectangle: Rounded Corners 2">
              <a:hlinkClick r:id="rId4"/>
              <a:extLst>
                <a:ext uri="{FF2B5EF4-FFF2-40B4-BE49-F238E27FC236}">
                  <a16:creationId xmlns:a16="http://schemas.microsoft.com/office/drawing/2014/main" id="{C5035B7E-48C2-3A75-01E4-900062776ADD}"/>
                </a:ext>
              </a:extLst>
            </p:cNvPr>
            <p:cNvSpPr/>
            <p:nvPr/>
          </p:nvSpPr>
          <p:spPr>
            <a:xfrm>
              <a:off x="3872753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hlinkClick r:id="rId5"/>
              <a:extLst>
                <a:ext uri="{FF2B5EF4-FFF2-40B4-BE49-F238E27FC236}">
                  <a16:creationId xmlns:a16="http://schemas.microsoft.com/office/drawing/2014/main" id="{61074928-FD2C-9E72-A5AE-B6416A5AEC72}"/>
                </a:ext>
              </a:extLst>
            </p:cNvPr>
            <p:cNvSpPr/>
            <p:nvPr/>
          </p:nvSpPr>
          <p:spPr>
            <a:xfrm>
              <a:off x="6329082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hlinkClick r:id="rId6"/>
              <a:extLst>
                <a:ext uri="{FF2B5EF4-FFF2-40B4-BE49-F238E27FC236}">
                  <a16:creationId xmlns:a16="http://schemas.microsoft.com/office/drawing/2014/main" id="{324D8FCD-5A32-E41F-DF93-FEF39CE417BE}"/>
                </a:ext>
              </a:extLst>
            </p:cNvPr>
            <p:cNvSpPr/>
            <p:nvPr/>
          </p:nvSpPr>
          <p:spPr>
            <a:xfrm>
              <a:off x="4545106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hlinkClick r:id="rId7"/>
              <a:extLst>
                <a:ext uri="{FF2B5EF4-FFF2-40B4-BE49-F238E27FC236}">
                  <a16:creationId xmlns:a16="http://schemas.microsoft.com/office/drawing/2014/main" id="{1B57F040-FB01-DB7D-E4B0-74B2E34B7D2E}"/>
                </a:ext>
              </a:extLst>
            </p:cNvPr>
            <p:cNvSpPr/>
            <p:nvPr/>
          </p:nvSpPr>
          <p:spPr>
            <a:xfrm>
              <a:off x="5199530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hlinkClick r:id="rId8"/>
              <a:extLst>
                <a:ext uri="{FF2B5EF4-FFF2-40B4-BE49-F238E27FC236}">
                  <a16:creationId xmlns:a16="http://schemas.microsoft.com/office/drawing/2014/main" id="{7F35C8DD-B67A-96D7-4747-1E57A67927C9}"/>
                </a:ext>
              </a:extLst>
            </p:cNvPr>
            <p:cNvSpPr/>
            <p:nvPr/>
          </p:nvSpPr>
          <p:spPr>
            <a:xfrm>
              <a:off x="5853954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hlinkClick r:id="rId9"/>
              <a:extLst>
                <a:ext uri="{FF2B5EF4-FFF2-40B4-BE49-F238E27FC236}">
                  <a16:creationId xmlns:a16="http://schemas.microsoft.com/office/drawing/2014/main" id="{546A4A28-09EB-85E8-3727-76CED89F2C12}"/>
                </a:ext>
              </a:extLst>
            </p:cNvPr>
            <p:cNvSpPr/>
            <p:nvPr/>
          </p:nvSpPr>
          <p:spPr>
            <a:xfrm>
              <a:off x="6508378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hlinkClick r:id="rId10"/>
              <a:extLst>
                <a:ext uri="{FF2B5EF4-FFF2-40B4-BE49-F238E27FC236}">
                  <a16:creationId xmlns:a16="http://schemas.microsoft.com/office/drawing/2014/main" id="{97E8FE74-0559-81F2-BDE9-954ADAC091F0}"/>
                </a:ext>
              </a:extLst>
            </p:cNvPr>
            <p:cNvSpPr/>
            <p:nvPr/>
          </p:nvSpPr>
          <p:spPr>
            <a:xfrm>
              <a:off x="7100049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hlinkClick r:id="rId11"/>
              <a:extLst>
                <a:ext uri="{FF2B5EF4-FFF2-40B4-BE49-F238E27FC236}">
                  <a16:creationId xmlns:a16="http://schemas.microsoft.com/office/drawing/2014/main" id="{7C6FDE3F-1573-78A1-5864-EA1098733A1A}"/>
                </a:ext>
              </a:extLst>
            </p:cNvPr>
            <p:cNvSpPr/>
            <p:nvPr/>
          </p:nvSpPr>
          <p:spPr>
            <a:xfrm>
              <a:off x="9690847" y="6131859"/>
              <a:ext cx="2070847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hlinkClick r:id="rId11"/>
              <a:extLst>
                <a:ext uri="{FF2B5EF4-FFF2-40B4-BE49-F238E27FC236}">
                  <a16:creationId xmlns:a16="http://schemas.microsoft.com/office/drawing/2014/main" id="{06161091-F8F6-9023-EBA6-D66393D36CBE}"/>
                </a:ext>
              </a:extLst>
            </p:cNvPr>
            <p:cNvSpPr/>
            <p:nvPr/>
          </p:nvSpPr>
          <p:spPr>
            <a:xfrm>
              <a:off x="322729" y="6051176"/>
              <a:ext cx="2411506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hlinkClick r:id="rId12"/>
              <a:extLst>
                <a:ext uri="{FF2B5EF4-FFF2-40B4-BE49-F238E27FC236}">
                  <a16:creationId xmlns:a16="http://schemas.microsoft.com/office/drawing/2014/main" id="{3783E551-ACB4-FAD2-101D-088615D9A6AB}"/>
                </a:ext>
              </a:extLst>
            </p:cNvPr>
            <p:cNvSpPr/>
            <p:nvPr/>
          </p:nvSpPr>
          <p:spPr>
            <a:xfrm>
              <a:off x="7790329" y="2617694"/>
              <a:ext cx="1021977" cy="22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hlinkClick r:id="rId13"/>
              <a:extLst>
                <a:ext uri="{FF2B5EF4-FFF2-40B4-BE49-F238E27FC236}">
                  <a16:creationId xmlns:a16="http://schemas.microsoft.com/office/drawing/2014/main" id="{D849731B-3E67-8C93-F33E-453429DECED7}"/>
                </a:ext>
              </a:extLst>
            </p:cNvPr>
            <p:cNvSpPr/>
            <p:nvPr/>
          </p:nvSpPr>
          <p:spPr>
            <a:xfrm>
              <a:off x="4921624" y="3630706"/>
              <a:ext cx="932330" cy="2330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>
            <a:hlinkClick r:id="rId4"/>
          </p:cNvPr>
          <p:cNvSpPr/>
          <p:nvPr/>
        </p:nvSpPr>
        <p:spPr>
          <a:xfrm>
            <a:off x="2689850" y="3855725"/>
            <a:ext cx="2430900" cy="495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834" y="230301"/>
            <a:ext cx="750125" cy="105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634" y="259101"/>
            <a:ext cx="750125" cy="105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559" y="281951"/>
            <a:ext cx="678350" cy="95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559" y="281951"/>
            <a:ext cx="678350" cy="95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925" y="274350"/>
            <a:ext cx="678328" cy="95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925" y="274350"/>
            <a:ext cx="678328" cy="95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634" y="259101"/>
            <a:ext cx="750125" cy="105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A614C148BB7459031CBD7BB4927B5" ma:contentTypeVersion="13" ma:contentTypeDescription="Create a new document." ma:contentTypeScope="" ma:versionID="87768ffaf332c5ab7548042e61ef5f72">
  <xsd:schema xmlns:xsd="http://www.w3.org/2001/XMLSchema" xmlns:xs="http://www.w3.org/2001/XMLSchema" xmlns:p="http://schemas.microsoft.com/office/2006/metadata/properties" xmlns:ns2="31d5118b-f9a2-40c1-b700-46b1e174dc98" xmlns:ns3="c5ef550f-d635-4e22-93b5-48e7c95bef96" targetNamespace="http://schemas.microsoft.com/office/2006/metadata/properties" ma:root="true" ma:fieldsID="8452e4863acc785a84768297fa44bcc2" ns2:_="" ns3:_="">
    <xsd:import namespace="31d5118b-f9a2-40c1-b700-46b1e174dc98"/>
    <xsd:import namespace="c5ef550f-d635-4e22-93b5-48e7c95bef9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5118b-f9a2-40c1-b700-46b1e174dc9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37d121e-e9b4-4ccd-9842-2527c4ee57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f550f-d635-4e22-93b5-48e7c95bef9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ed47df0-e273-48ee-8a13-96e7d57d2334}" ma:internalName="TaxCatchAll" ma:showField="CatchAllData" ma:web="c5ef550f-d635-4e22-93b5-48e7c95be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1D3358-0684-4376-B214-122716A891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d5118b-f9a2-40c1-b700-46b1e174dc98"/>
    <ds:schemaRef ds:uri="c5ef550f-d635-4e22-93b5-48e7c95bef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4E9C55-A380-4E64-967B-E97FD08A9A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</Words>
  <Application>Microsoft Office PowerPoint</Application>
  <PresentationFormat>On-screen Show (16:9)</PresentationFormat>
  <Paragraphs>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Meghan Littlejohn</dc:creator>
  <cp:lastModifiedBy>Meghan Littlejohn</cp:lastModifiedBy>
  <cp:revision>2</cp:revision>
  <dcterms:modified xsi:type="dcterms:W3CDTF">2025-09-02T15:37:35Z</dcterms:modified>
</cp:coreProperties>
</file>