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1D736-DCDD-4F12-8B35-99E5BEB4B9D9}" v="7" dt="2025-09-09T17:03:56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2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modSld">
      <pc:chgData name="Meghan Littlejohn" userId="2409a724-fb50-4bc2-84be-2261c21a1817" providerId="ADAL" clId="{10379E14-C5C7-4336-9EFA-5CC414A9E44A}" dt="2025-09-09T17:04:17.411" v="12" actId="14100"/>
      <pc:docMkLst>
        <pc:docMk/>
      </pc:docMkLst>
      <pc:sldChg chg="setBg modNotes">
        <pc:chgData name="Meghan Littlejohn" userId="2409a724-fb50-4bc2-84be-2261c21a1817" providerId="ADAL" clId="{10379E14-C5C7-4336-9EFA-5CC414A9E44A}" dt="2025-09-09T17:03:25.838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10379E14-C5C7-4336-9EFA-5CC414A9E44A}" dt="2025-09-09T17:03:32.271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10379E14-C5C7-4336-9EFA-5CC414A9E44A}" dt="2025-09-09T17:04:17.411" v="12" actId="14100"/>
        <pc:sldMkLst>
          <pc:docMk/>
          <pc:sldMk cId="0" sldId="261"/>
        </pc:sldMkLst>
        <pc:spChg chg="mod">
          <ac:chgData name="Meghan Littlejohn" userId="2409a724-fb50-4bc2-84be-2261c21a1817" providerId="ADAL" clId="{10379E14-C5C7-4336-9EFA-5CC414A9E44A}" dt="2025-09-09T17:03:56.862" v="6"/>
          <ac:spMkLst>
            <pc:docMk/>
            <pc:sldMk cId="0" sldId="261"/>
            <ac:spMk id="3" creationId="{E05022D4-0F4D-4389-785E-DB3867C8FF2C}"/>
          </ac:spMkLst>
        </pc:spChg>
        <pc:spChg chg="mod">
          <ac:chgData name="Meghan Littlejohn" userId="2409a724-fb50-4bc2-84be-2261c21a1817" providerId="ADAL" clId="{10379E14-C5C7-4336-9EFA-5CC414A9E44A}" dt="2025-09-09T17:03:56.862" v="6"/>
          <ac:spMkLst>
            <pc:docMk/>
            <pc:sldMk cId="0" sldId="261"/>
            <ac:spMk id="4" creationId="{5CBEC3AD-EA6C-7607-C0CC-DB8F2720779E}"/>
          </ac:spMkLst>
        </pc:spChg>
        <pc:spChg chg="mod">
          <ac:chgData name="Meghan Littlejohn" userId="2409a724-fb50-4bc2-84be-2261c21a1817" providerId="ADAL" clId="{10379E14-C5C7-4336-9EFA-5CC414A9E44A}" dt="2025-09-09T17:03:56.862" v="6"/>
          <ac:spMkLst>
            <pc:docMk/>
            <pc:sldMk cId="0" sldId="261"/>
            <ac:spMk id="5" creationId="{145CFEEF-5C64-8585-F462-D5AE99A8FD81}"/>
          </ac:spMkLst>
        </pc:spChg>
        <pc:spChg chg="mod">
          <ac:chgData name="Meghan Littlejohn" userId="2409a724-fb50-4bc2-84be-2261c21a1817" providerId="ADAL" clId="{10379E14-C5C7-4336-9EFA-5CC414A9E44A}" dt="2025-09-09T17:03:56.862" v="6"/>
          <ac:spMkLst>
            <pc:docMk/>
            <pc:sldMk cId="0" sldId="261"/>
            <ac:spMk id="6" creationId="{74364A58-C6F7-1D85-70DE-7C265E48F7D6}"/>
          </ac:spMkLst>
        </pc:spChg>
        <pc:spChg chg="mod">
          <ac:chgData name="Meghan Littlejohn" userId="2409a724-fb50-4bc2-84be-2261c21a1817" providerId="ADAL" clId="{10379E14-C5C7-4336-9EFA-5CC414A9E44A}" dt="2025-09-09T17:03:56.862" v="6"/>
          <ac:spMkLst>
            <pc:docMk/>
            <pc:sldMk cId="0" sldId="261"/>
            <ac:spMk id="7" creationId="{496D7AD0-92BD-DDE8-AA9B-E7E93F525F7D}"/>
          </ac:spMkLst>
        </pc:spChg>
        <pc:spChg chg="mod">
          <ac:chgData name="Meghan Littlejohn" userId="2409a724-fb50-4bc2-84be-2261c21a1817" providerId="ADAL" clId="{10379E14-C5C7-4336-9EFA-5CC414A9E44A}" dt="2025-09-09T17:03:56.862" v="6"/>
          <ac:spMkLst>
            <pc:docMk/>
            <pc:sldMk cId="0" sldId="261"/>
            <ac:spMk id="9" creationId="{A0C67DD6-65C4-4384-DF58-717BEA117AA8}"/>
          </ac:spMkLst>
        </pc:spChg>
        <pc:spChg chg="mod">
          <ac:chgData name="Meghan Littlejohn" userId="2409a724-fb50-4bc2-84be-2261c21a1817" providerId="ADAL" clId="{10379E14-C5C7-4336-9EFA-5CC414A9E44A}" dt="2025-09-09T17:03:56.862" v="6"/>
          <ac:spMkLst>
            <pc:docMk/>
            <pc:sldMk cId="0" sldId="261"/>
            <ac:spMk id="10" creationId="{E106D1B2-EC43-D3A1-6908-357CB8E51203}"/>
          </ac:spMkLst>
        </pc:spChg>
        <pc:spChg chg="mod">
          <ac:chgData name="Meghan Littlejohn" userId="2409a724-fb50-4bc2-84be-2261c21a1817" providerId="ADAL" clId="{10379E14-C5C7-4336-9EFA-5CC414A9E44A}" dt="2025-09-09T17:03:56.862" v="6"/>
          <ac:spMkLst>
            <pc:docMk/>
            <pc:sldMk cId="0" sldId="261"/>
            <ac:spMk id="11" creationId="{94744835-E32E-1DED-E598-3CEC9FAB31F1}"/>
          </ac:spMkLst>
        </pc:spChg>
        <pc:spChg chg="mod">
          <ac:chgData name="Meghan Littlejohn" userId="2409a724-fb50-4bc2-84be-2261c21a1817" providerId="ADAL" clId="{10379E14-C5C7-4336-9EFA-5CC414A9E44A}" dt="2025-09-09T17:03:56.862" v="6"/>
          <ac:spMkLst>
            <pc:docMk/>
            <pc:sldMk cId="0" sldId="261"/>
            <ac:spMk id="12" creationId="{7E56AC26-D392-2A90-3048-9B96AECD8630}"/>
          </ac:spMkLst>
        </pc:spChg>
        <pc:spChg chg="mod">
          <ac:chgData name="Meghan Littlejohn" userId="2409a724-fb50-4bc2-84be-2261c21a1817" providerId="ADAL" clId="{10379E14-C5C7-4336-9EFA-5CC414A9E44A}" dt="2025-09-09T17:03:56.862" v="6"/>
          <ac:spMkLst>
            <pc:docMk/>
            <pc:sldMk cId="0" sldId="261"/>
            <ac:spMk id="13" creationId="{EA20FCCB-2A73-2B31-4965-3E7BE8FB0939}"/>
          </ac:spMkLst>
        </pc:spChg>
        <pc:grpChg chg="mod">
          <ac:chgData name="Meghan Littlejohn" userId="2409a724-fb50-4bc2-84be-2261c21a1817" providerId="ADAL" clId="{10379E14-C5C7-4336-9EFA-5CC414A9E44A}" dt="2025-09-09T17:04:17.411" v="12" actId="14100"/>
          <ac:grpSpMkLst>
            <pc:docMk/>
            <pc:sldMk cId="0" sldId="261"/>
            <ac:grpSpMk id="2" creationId="{2B12D320-59D1-6678-C3F7-30725B405442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92018fa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92018fa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92018fae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92018fae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92018fa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92018fa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92018fae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92018fae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92018fa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92018fae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047" y="1353795"/>
            <a:ext cx="2128900" cy="15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4775" y="3756138"/>
            <a:ext cx="1358550" cy="5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2135" y="2506150"/>
            <a:ext cx="1911512" cy="17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1456" y="560601"/>
            <a:ext cx="1793425" cy="111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4600" y="3981600"/>
            <a:ext cx="1092475" cy="4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18615" y="3498248"/>
            <a:ext cx="1358551" cy="72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89933" y="560601"/>
            <a:ext cx="1762611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09763" y="1542799"/>
            <a:ext cx="2128919" cy="13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13" y="2821613"/>
            <a:ext cx="2051276" cy="138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648" y="3999075"/>
            <a:ext cx="1160775" cy="5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454" y="1587675"/>
            <a:ext cx="2419010" cy="147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9300" y="3186564"/>
            <a:ext cx="1351749" cy="65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79249" y="1114175"/>
            <a:ext cx="2065566" cy="17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1300" y="2950704"/>
            <a:ext cx="934925" cy="7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77000" y="1029048"/>
            <a:ext cx="704750" cy="70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84250" y="4204725"/>
            <a:ext cx="1092475" cy="4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850" y="2699864"/>
            <a:ext cx="1654633" cy="154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389" y="1856262"/>
            <a:ext cx="2289227" cy="143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000" y="3900688"/>
            <a:ext cx="1240076" cy="7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1075" y="1562175"/>
            <a:ext cx="948335" cy="6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6125" y="785888"/>
            <a:ext cx="1149725" cy="113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83837" y="552034"/>
            <a:ext cx="2675756" cy="14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0124" y="3934986"/>
            <a:ext cx="1549475" cy="67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32776" y="3423150"/>
            <a:ext cx="18434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12">
            <a:alphaModFix/>
          </a:blip>
          <a:srcRect t="-14890" b="14890"/>
          <a:stretch/>
        </p:blipFill>
        <p:spPr>
          <a:xfrm>
            <a:off x="6560063" y="1800538"/>
            <a:ext cx="1982522" cy="15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12D320-59D1-6678-C3F7-30725B405442}"/>
              </a:ext>
            </a:extLst>
          </p:cNvPr>
          <p:cNvGrpSpPr/>
          <p:nvPr/>
        </p:nvGrpSpPr>
        <p:grpSpPr>
          <a:xfrm>
            <a:off x="235974" y="1962332"/>
            <a:ext cx="8561439" cy="3037371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E05022D4-0F4D-4389-785E-DB3867C8FF2C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5CBEC3AD-EA6C-7607-C0CC-DB8F2720779E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145CFEEF-5C64-8585-F462-D5AE99A8FD81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74364A58-C6F7-1D85-70DE-7C265E48F7D6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496D7AD0-92BD-DDE8-AA9B-E7E93F525F7D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7BF2F551-6195-29A6-49D7-CA3A648D395A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A0C67DD6-65C4-4384-DF58-717BEA117AA8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E106D1B2-EC43-D3A1-6908-357CB8E51203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94744835-E32E-1DED-E598-3CEC9FAB31F1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7E56AC26-D392-2A90-3048-9B96AECD8630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EA20FCCB-2A73-2B31-4965-3E7BE8FB0939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76BD7B-B550-44AB-99B3-A8B3C0E99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9678B-66D4-4F7C-ACCB-B03C48CE8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1</cp:revision>
  <dcterms:modified xsi:type="dcterms:W3CDTF">2025-09-09T17:04:20Z</dcterms:modified>
</cp:coreProperties>
</file>