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EB8BF-CE85-41A3-AD80-499FCAE44257}" v="7" dt="2025-09-09T17:22:53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18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10379E14-C5C7-4336-9EFA-5CC414A9E44A}"/>
    <pc:docChg chg="modSld">
      <pc:chgData name="Meghan Littlejohn" userId="2409a724-fb50-4bc2-84be-2261c21a1817" providerId="ADAL" clId="{10379E14-C5C7-4336-9EFA-5CC414A9E44A}" dt="2025-09-09T17:23:15.452" v="11" actId="14100"/>
      <pc:docMkLst>
        <pc:docMk/>
      </pc:docMkLst>
      <pc:sldChg chg="setBg modNotes">
        <pc:chgData name="Meghan Littlejohn" userId="2409a724-fb50-4bc2-84be-2261c21a1817" providerId="ADAL" clId="{10379E14-C5C7-4336-9EFA-5CC414A9E44A}" dt="2025-09-09T17:22:31.631" v="1"/>
        <pc:sldMkLst>
          <pc:docMk/>
          <pc:sldMk cId="0" sldId="256"/>
        </pc:sldMkLst>
      </pc:sldChg>
      <pc:sldChg chg="setBg modNotes">
        <pc:chgData name="Meghan Littlejohn" userId="2409a724-fb50-4bc2-84be-2261c21a1817" providerId="ADAL" clId="{10379E14-C5C7-4336-9EFA-5CC414A9E44A}" dt="2025-09-09T17:22:39.148" v="3"/>
        <pc:sldMkLst>
          <pc:docMk/>
          <pc:sldMk cId="0" sldId="257"/>
        </pc:sldMkLst>
      </pc:sldChg>
      <pc:sldChg chg="addSp modSp mod setBg modNotes">
        <pc:chgData name="Meghan Littlejohn" userId="2409a724-fb50-4bc2-84be-2261c21a1817" providerId="ADAL" clId="{10379E14-C5C7-4336-9EFA-5CC414A9E44A}" dt="2025-09-09T17:23:15.452" v="11" actId="14100"/>
        <pc:sldMkLst>
          <pc:docMk/>
          <pc:sldMk cId="0" sldId="265"/>
        </pc:sldMkLst>
        <pc:spChg chg="mod">
          <ac:chgData name="Meghan Littlejohn" userId="2409a724-fb50-4bc2-84be-2261c21a1817" providerId="ADAL" clId="{10379E14-C5C7-4336-9EFA-5CC414A9E44A}" dt="2025-09-09T17:22:53.752" v="6"/>
          <ac:spMkLst>
            <pc:docMk/>
            <pc:sldMk cId="0" sldId="265"/>
            <ac:spMk id="3" creationId="{46492F70-A751-0456-9B1A-77B2CFA4CDD7}"/>
          </ac:spMkLst>
        </pc:spChg>
        <pc:spChg chg="mod">
          <ac:chgData name="Meghan Littlejohn" userId="2409a724-fb50-4bc2-84be-2261c21a1817" providerId="ADAL" clId="{10379E14-C5C7-4336-9EFA-5CC414A9E44A}" dt="2025-09-09T17:22:53.752" v="6"/>
          <ac:spMkLst>
            <pc:docMk/>
            <pc:sldMk cId="0" sldId="265"/>
            <ac:spMk id="4" creationId="{4A09A3FE-9052-24BA-C00B-40446526A44E}"/>
          </ac:spMkLst>
        </pc:spChg>
        <pc:spChg chg="mod">
          <ac:chgData name="Meghan Littlejohn" userId="2409a724-fb50-4bc2-84be-2261c21a1817" providerId="ADAL" clId="{10379E14-C5C7-4336-9EFA-5CC414A9E44A}" dt="2025-09-09T17:22:53.752" v="6"/>
          <ac:spMkLst>
            <pc:docMk/>
            <pc:sldMk cId="0" sldId="265"/>
            <ac:spMk id="5" creationId="{C0AD0BBE-F335-82EA-489A-70BE69B213DD}"/>
          </ac:spMkLst>
        </pc:spChg>
        <pc:spChg chg="mod">
          <ac:chgData name="Meghan Littlejohn" userId="2409a724-fb50-4bc2-84be-2261c21a1817" providerId="ADAL" clId="{10379E14-C5C7-4336-9EFA-5CC414A9E44A}" dt="2025-09-09T17:22:53.752" v="6"/>
          <ac:spMkLst>
            <pc:docMk/>
            <pc:sldMk cId="0" sldId="265"/>
            <ac:spMk id="6" creationId="{8905ED84-2470-9C25-1F84-FDC31FEF6510}"/>
          </ac:spMkLst>
        </pc:spChg>
        <pc:spChg chg="mod">
          <ac:chgData name="Meghan Littlejohn" userId="2409a724-fb50-4bc2-84be-2261c21a1817" providerId="ADAL" clId="{10379E14-C5C7-4336-9EFA-5CC414A9E44A}" dt="2025-09-09T17:22:53.752" v="6"/>
          <ac:spMkLst>
            <pc:docMk/>
            <pc:sldMk cId="0" sldId="265"/>
            <ac:spMk id="8" creationId="{7D36500B-FB3C-DDA1-3B4C-636697B62952}"/>
          </ac:spMkLst>
        </pc:spChg>
        <pc:spChg chg="mod">
          <ac:chgData name="Meghan Littlejohn" userId="2409a724-fb50-4bc2-84be-2261c21a1817" providerId="ADAL" clId="{10379E14-C5C7-4336-9EFA-5CC414A9E44A}" dt="2025-09-09T17:22:53.752" v="6"/>
          <ac:spMkLst>
            <pc:docMk/>
            <pc:sldMk cId="0" sldId="265"/>
            <ac:spMk id="9" creationId="{5D46A9EA-D3D4-37B9-0F3B-1BABAD2412C3}"/>
          </ac:spMkLst>
        </pc:spChg>
        <pc:spChg chg="mod">
          <ac:chgData name="Meghan Littlejohn" userId="2409a724-fb50-4bc2-84be-2261c21a1817" providerId="ADAL" clId="{10379E14-C5C7-4336-9EFA-5CC414A9E44A}" dt="2025-09-09T17:22:53.752" v="6"/>
          <ac:spMkLst>
            <pc:docMk/>
            <pc:sldMk cId="0" sldId="265"/>
            <ac:spMk id="10" creationId="{8F3A99A3-4A95-0A88-95FA-879898679145}"/>
          </ac:spMkLst>
        </pc:spChg>
        <pc:spChg chg="mod">
          <ac:chgData name="Meghan Littlejohn" userId="2409a724-fb50-4bc2-84be-2261c21a1817" providerId="ADAL" clId="{10379E14-C5C7-4336-9EFA-5CC414A9E44A}" dt="2025-09-09T17:22:53.752" v="6"/>
          <ac:spMkLst>
            <pc:docMk/>
            <pc:sldMk cId="0" sldId="265"/>
            <ac:spMk id="11" creationId="{2F4A379E-FDCA-E23A-BDFB-67CF40E8A35B}"/>
          </ac:spMkLst>
        </pc:spChg>
        <pc:spChg chg="mod">
          <ac:chgData name="Meghan Littlejohn" userId="2409a724-fb50-4bc2-84be-2261c21a1817" providerId="ADAL" clId="{10379E14-C5C7-4336-9EFA-5CC414A9E44A}" dt="2025-09-09T17:22:53.752" v="6"/>
          <ac:spMkLst>
            <pc:docMk/>
            <pc:sldMk cId="0" sldId="265"/>
            <ac:spMk id="12" creationId="{700B7B84-85DE-4840-B1A0-24ABB8FBFDD8}"/>
          </ac:spMkLst>
        </pc:spChg>
        <pc:spChg chg="mod">
          <ac:chgData name="Meghan Littlejohn" userId="2409a724-fb50-4bc2-84be-2261c21a1817" providerId="ADAL" clId="{10379E14-C5C7-4336-9EFA-5CC414A9E44A}" dt="2025-09-09T17:22:53.752" v="6"/>
          <ac:spMkLst>
            <pc:docMk/>
            <pc:sldMk cId="0" sldId="265"/>
            <ac:spMk id="13" creationId="{3FB2B2B6-6598-29DF-0960-C9FC2513F52B}"/>
          </ac:spMkLst>
        </pc:spChg>
        <pc:grpChg chg="mod">
          <ac:chgData name="Meghan Littlejohn" userId="2409a724-fb50-4bc2-84be-2261c21a1817" providerId="ADAL" clId="{10379E14-C5C7-4336-9EFA-5CC414A9E44A}" dt="2025-09-09T17:23:15.452" v="11" actId="14100"/>
          <ac:grpSpMkLst>
            <pc:docMk/>
            <pc:sldMk cId="0" sldId="265"/>
            <ac:grpSpMk id="2" creationId="{86FA16F6-AFC3-05B5-62E5-E398194F657F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3515e0b5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63515e0b5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63515e0b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63515e0b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63515e0b5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63515e0b5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63515e0b5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63515e0b5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63515e0b5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63515e0b5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63515e0b5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63515e0b5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63515e0b5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63515e0b5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63515e0b5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63515e0b5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63515e0b5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63515e0b5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therapyexperts/" TargetMode="External"/><Relationship Id="rId13" Type="http://schemas.openxmlformats.org/officeDocument/2006/relationships/hyperlink" Target="https://electronic-therapy.com/resource-library/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www.youtube.com/@ElectronicTherapy" TargetMode="External"/><Relationship Id="rId12" Type="http://schemas.openxmlformats.org/officeDocument/2006/relationships/hyperlink" Target="https://electronic-therapy.com/blo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ETherapyServices/" TargetMode="External"/><Relationship Id="rId11" Type="http://schemas.openxmlformats.org/officeDocument/2006/relationships/hyperlink" Target="https://electronic-therapy.com/" TargetMode="External"/><Relationship Id="rId5" Type="http://schemas.openxmlformats.org/officeDocument/2006/relationships/hyperlink" Target="https://electronic-therapy.com/refer-a-friend/" TargetMode="External"/><Relationship Id="rId10" Type="http://schemas.openxmlformats.org/officeDocument/2006/relationships/hyperlink" Target="https://www.linkedin.com/company/e-therapy/" TargetMode="External"/><Relationship Id="rId4" Type="http://schemas.openxmlformats.org/officeDocument/2006/relationships/hyperlink" Target="https://electronic-therapy.com/apply/" TargetMode="External"/><Relationship Id="rId9" Type="http://schemas.openxmlformats.org/officeDocument/2006/relationships/hyperlink" Target="https://x.com/etherapyexper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lectronic-therapy.com/e-therapy-resource-librar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FA16F6-AFC3-05B5-62E5-E398194F657F}"/>
              </a:ext>
            </a:extLst>
          </p:cNvPr>
          <p:cNvGrpSpPr/>
          <p:nvPr/>
        </p:nvGrpSpPr>
        <p:grpSpPr>
          <a:xfrm>
            <a:off x="151200" y="2037600"/>
            <a:ext cx="8726400" cy="2898627"/>
            <a:chOff x="322729" y="2617694"/>
            <a:chExt cx="11438965" cy="4007223"/>
          </a:xfrm>
        </p:grpSpPr>
        <p:sp>
          <p:nvSpPr>
            <p:cNvPr id="3" name="Rectangle: Rounded Corners 2">
              <a:hlinkClick r:id="rId4"/>
              <a:extLst>
                <a:ext uri="{FF2B5EF4-FFF2-40B4-BE49-F238E27FC236}">
                  <a16:creationId xmlns:a16="http://schemas.microsoft.com/office/drawing/2014/main" id="{46492F70-A751-0456-9B1A-77B2CFA4CDD7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5"/>
              <a:extLst>
                <a:ext uri="{FF2B5EF4-FFF2-40B4-BE49-F238E27FC236}">
                  <a16:creationId xmlns:a16="http://schemas.microsoft.com/office/drawing/2014/main" id="{4A09A3FE-9052-24BA-C00B-40446526A44E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6"/>
              <a:extLst>
                <a:ext uri="{FF2B5EF4-FFF2-40B4-BE49-F238E27FC236}">
                  <a16:creationId xmlns:a16="http://schemas.microsoft.com/office/drawing/2014/main" id="{C0AD0BBE-F335-82EA-489A-70BE69B213DD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7"/>
              <a:extLst>
                <a:ext uri="{FF2B5EF4-FFF2-40B4-BE49-F238E27FC236}">
                  <a16:creationId xmlns:a16="http://schemas.microsoft.com/office/drawing/2014/main" id="{8905ED84-2470-9C25-1F84-FDC31FEF6510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8"/>
              <a:extLst>
                <a:ext uri="{FF2B5EF4-FFF2-40B4-BE49-F238E27FC236}">
                  <a16:creationId xmlns:a16="http://schemas.microsoft.com/office/drawing/2014/main" id="{CABC3389-4BD5-39FF-BE9C-C4C3E09013AF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9"/>
              <a:extLst>
                <a:ext uri="{FF2B5EF4-FFF2-40B4-BE49-F238E27FC236}">
                  <a16:creationId xmlns:a16="http://schemas.microsoft.com/office/drawing/2014/main" id="{7D36500B-FB3C-DDA1-3B4C-636697B62952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10"/>
              <a:extLst>
                <a:ext uri="{FF2B5EF4-FFF2-40B4-BE49-F238E27FC236}">
                  <a16:creationId xmlns:a16="http://schemas.microsoft.com/office/drawing/2014/main" id="{5D46A9EA-D3D4-37B9-0F3B-1BABAD2412C3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1"/>
              <a:extLst>
                <a:ext uri="{FF2B5EF4-FFF2-40B4-BE49-F238E27FC236}">
                  <a16:creationId xmlns:a16="http://schemas.microsoft.com/office/drawing/2014/main" id="{8F3A99A3-4A95-0A88-95FA-879898679145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1"/>
              <a:extLst>
                <a:ext uri="{FF2B5EF4-FFF2-40B4-BE49-F238E27FC236}">
                  <a16:creationId xmlns:a16="http://schemas.microsoft.com/office/drawing/2014/main" id="{2F4A379E-FDCA-E23A-BDFB-67CF40E8A35B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2"/>
              <a:extLst>
                <a:ext uri="{FF2B5EF4-FFF2-40B4-BE49-F238E27FC236}">
                  <a16:creationId xmlns:a16="http://schemas.microsoft.com/office/drawing/2014/main" id="{700B7B84-85DE-4840-B1A0-24ABB8FBFDD8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3"/>
              <a:extLst>
                <a:ext uri="{FF2B5EF4-FFF2-40B4-BE49-F238E27FC236}">
                  <a16:creationId xmlns:a16="http://schemas.microsoft.com/office/drawing/2014/main" id="{3FB2B2B6-6598-29DF-0960-C9FC2513F52B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>
            <a:hlinkClick r:id="rId4"/>
          </p:cNvPr>
          <p:cNvSpPr/>
          <p:nvPr/>
        </p:nvSpPr>
        <p:spPr>
          <a:xfrm>
            <a:off x="2711750" y="3922700"/>
            <a:ext cx="2430900" cy="495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6300" y="3852225"/>
            <a:ext cx="573420" cy="71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7541" y="3852225"/>
            <a:ext cx="573420" cy="71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680" y="3852194"/>
            <a:ext cx="573420" cy="71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62225" y="3852225"/>
            <a:ext cx="573400" cy="710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6300" y="3852225"/>
            <a:ext cx="573420" cy="71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7541" y="3852225"/>
            <a:ext cx="573420" cy="71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383" y="3852225"/>
            <a:ext cx="573420" cy="71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62225" y="3852225"/>
            <a:ext cx="573400" cy="710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6300" y="3852225"/>
            <a:ext cx="573420" cy="71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7541" y="3852225"/>
            <a:ext cx="573420" cy="71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479" y="3852225"/>
            <a:ext cx="573420" cy="71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62225" y="3852225"/>
            <a:ext cx="573400" cy="710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6300" y="3852225"/>
            <a:ext cx="573420" cy="71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7541" y="3852225"/>
            <a:ext cx="573420" cy="71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383" y="3852225"/>
            <a:ext cx="573420" cy="71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62225" y="3852225"/>
            <a:ext cx="573400" cy="710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1CEA74-C8A6-4CCF-BD79-7A30DC007B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7F4258-97F7-4163-AE00-81667A338B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d5118b-f9a2-40c1-b700-46b1e174dc98"/>
    <ds:schemaRef ds:uri="c5ef550f-d635-4e22-93b5-48e7c95be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Meghan Littlejohn</dc:creator>
  <cp:lastModifiedBy>Meghan Littlejohn</cp:lastModifiedBy>
  <cp:revision>1</cp:revision>
  <dcterms:modified xsi:type="dcterms:W3CDTF">2025-09-09T17:23:25Z</dcterms:modified>
</cp:coreProperties>
</file>