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9DADC-F62A-4FEB-91A7-9251E14EA13E}" v="7" dt="2025-09-09T18:25:52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modSld">
      <pc:chgData name="Meghan Littlejohn" userId="2409a724-fb50-4bc2-84be-2261c21a1817" providerId="ADAL" clId="{10379E14-C5C7-4336-9EFA-5CC414A9E44A}" dt="2025-09-09T18:26:40.512" v="19" actId="1076"/>
      <pc:docMkLst>
        <pc:docMk/>
      </pc:docMkLst>
      <pc:sldChg chg="setBg modNotes">
        <pc:chgData name="Meghan Littlejohn" userId="2409a724-fb50-4bc2-84be-2261c21a1817" providerId="ADAL" clId="{10379E14-C5C7-4336-9EFA-5CC414A9E44A}" dt="2025-09-09T18:25:30.192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10379E14-C5C7-4336-9EFA-5CC414A9E44A}" dt="2025-09-09T18:25:38.027" v="3"/>
        <pc:sldMkLst>
          <pc:docMk/>
          <pc:sldMk cId="0" sldId="257"/>
        </pc:sldMkLst>
      </pc:sldChg>
      <pc:sldChg chg="modSp mod">
        <pc:chgData name="Meghan Littlejohn" userId="2409a724-fb50-4bc2-84be-2261c21a1817" providerId="ADAL" clId="{10379E14-C5C7-4336-9EFA-5CC414A9E44A}" dt="2025-09-09T18:26:40.512" v="19" actId="1076"/>
        <pc:sldMkLst>
          <pc:docMk/>
          <pc:sldMk cId="0" sldId="260"/>
        </pc:sldMkLst>
        <pc:picChg chg="mod">
          <ac:chgData name="Meghan Littlejohn" userId="2409a724-fb50-4bc2-84be-2261c21a1817" providerId="ADAL" clId="{10379E14-C5C7-4336-9EFA-5CC414A9E44A}" dt="2025-09-09T18:26:40.512" v="19" actId="1076"/>
          <ac:picMkLst>
            <pc:docMk/>
            <pc:sldMk cId="0" sldId="260"/>
            <ac:picMk id="84" creationId="{00000000-0000-0000-0000-000000000000}"/>
          </ac:picMkLst>
        </pc:picChg>
        <pc:picChg chg="mod">
          <ac:chgData name="Meghan Littlejohn" userId="2409a724-fb50-4bc2-84be-2261c21a1817" providerId="ADAL" clId="{10379E14-C5C7-4336-9EFA-5CC414A9E44A}" dt="2025-09-09T18:26:35.017" v="17" actId="1076"/>
          <ac:picMkLst>
            <pc:docMk/>
            <pc:sldMk cId="0" sldId="260"/>
            <ac:picMk id="87" creationId="{00000000-0000-0000-0000-000000000000}"/>
          </ac:picMkLst>
        </pc:picChg>
      </pc:sldChg>
      <pc:sldChg chg="addSp modSp mod setBg modNotes">
        <pc:chgData name="Meghan Littlejohn" userId="2409a724-fb50-4bc2-84be-2261c21a1817" providerId="ADAL" clId="{10379E14-C5C7-4336-9EFA-5CC414A9E44A}" dt="2025-09-09T18:26:24.898" v="16" actId="14100"/>
        <pc:sldMkLst>
          <pc:docMk/>
          <pc:sldMk cId="0" sldId="261"/>
        </pc:sldMkLst>
        <pc:spChg chg="mod">
          <ac:chgData name="Meghan Littlejohn" userId="2409a724-fb50-4bc2-84be-2261c21a1817" providerId="ADAL" clId="{10379E14-C5C7-4336-9EFA-5CC414A9E44A}" dt="2025-09-09T18:25:52.242" v="6"/>
          <ac:spMkLst>
            <pc:docMk/>
            <pc:sldMk cId="0" sldId="261"/>
            <ac:spMk id="3" creationId="{761E2E1D-4266-C8F6-7601-265F4439A099}"/>
          </ac:spMkLst>
        </pc:spChg>
        <pc:spChg chg="mod">
          <ac:chgData name="Meghan Littlejohn" userId="2409a724-fb50-4bc2-84be-2261c21a1817" providerId="ADAL" clId="{10379E14-C5C7-4336-9EFA-5CC414A9E44A}" dt="2025-09-09T18:25:52.242" v="6"/>
          <ac:spMkLst>
            <pc:docMk/>
            <pc:sldMk cId="0" sldId="261"/>
            <ac:spMk id="4" creationId="{FC3B8ED0-A579-EE9C-C356-433017FBC251}"/>
          </ac:spMkLst>
        </pc:spChg>
        <pc:spChg chg="mod">
          <ac:chgData name="Meghan Littlejohn" userId="2409a724-fb50-4bc2-84be-2261c21a1817" providerId="ADAL" clId="{10379E14-C5C7-4336-9EFA-5CC414A9E44A}" dt="2025-09-09T18:25:52.242" v="6"/>
          <ac:spMkLst>
            <pc:docMk/>
            <pc:sldMk cId="0" sldId="261"/>
            <ac:spMk id="5" creationId="{87062D3E-BE77-09F7-2C91-962E1775E106}"/>
          </ac:spMkLst>
        </pc:spChg>
        <pc:spChg chg="mod">
          <ac:chgData name="Meghan Littlejohn" userId="2409a724-fb50-4bc2-84be-2261c21a1817" providerId="ADAL" clId="{10379E14-C5C7-4336-9EFA-5CC414A9E44A}" dt="2025-09-09T18:25:52.242" v="6"/>
          <ac:spMkLst>
            <pc:docMk/>
            <pc:sldMk cId="0" sldId="261"/>
            <ac:spMk id="6" creationId="{F7BD623E-6A9B-417F-5925-82B6169649F4}"/>
          </ac:spMkLst>
        </pc:spChg>
        <pc:spChg chg="mod">
          <ac:chgData name="Meghan Littlejohn" userId="2409a724-fb50-4bc2-84be-2261c21a1817" providerId="ADAL" clId="{10379E14-C5C7-4336-9EFA-5CC414A9E44A}" dt="2025-09-09T18:25:52.242" v="6"/>
          <ac:spMkLst>
            <pc:docMk/>
            <pc:sldMk cId="0" sldId="261"/>
            <ac:spMk id="7" creationId="{9F4336BC-A780-D6EA-6AF0-496AFFD20C1D}"/>
          </ac:spMkLst>
        </pc:spChg>
        <pc:spChg chg="mod">
          <ac:chgData name="Meghan Littlejohn" userId="2409a724-fb50-4bc2-84be-2261c21a1817" providerId="ADAL" clId="{10379E14-C5C7-4336-9EFA-5CC414A9E44A}" dt="2025-09-09T18:25:52.242" v="6"/>
          <ac:spMkLst>
            <pc:docMk/>
            <pc:sldMk cId="0" sldId="261"/>
            <ac:spMk id="8" creationId="{EE9D6BD0-6DF3-22E2-5756-E67D867AB2FC}"/>
          </ac:spMkLst>
        </pc:spChg>
        <pc:spChg chg="mod">
          <ac:chgData name="Meghan Littlejohn" userId="2409a724-fb50-4bc2-84be-2261c21a1817" providerId="ADAL" clId="{10379E14-C5C7-4336-9EFA-5CC414A9E44A}" dt="2025-09-09T18:25:52.242" v="6"/>
          <ac:spMkLst>
            <pc:docMk/>
            <pc:sldMk cId="0" sldId="261"/>
            <ac:spMk id="9" creationId="{57D6118C-7362-8A2C-4A47-376B87D2B8F8}"/>
          </ac:spMkLst>
        </pc:spChg>
        <pc:spChg chg="mod">
          <ac:chgData name="Meghan Littlejohn" userId="2409a724-fb50-4bc2-84be-2261c21a1817" providerId="ADAL" clId="{10379E14-C5C7-4336-9EFA-5CC414A9E44A}" dt="2025-09-09T18:25:52.242" v="6"/>
          <ac:spMkLst>
            <pc:docMk/>
            <pc:sldMk cId="0" sldId="261"/>
            <ac:spMk id="11" creationId="{74BCBAE6-F97A-4284-4F2F-614E5DAB03E7}"/>
          </ac:spMkLst>
        </pc:spChg>
        <pc:spChg chg="mod">
          <ac:chgData name="Meghan Littlejohn" userId="2409a724-fb50-4bc2-84be-2261c21a1817" providerId="ADAL" clId="{10379E14-C5C7-4336-9EFA-5CC414A9E44A}" dt="2025-09-09T18:25:52.242" v="6"/>
          <ac:spMkLst>
            <pc:docMk/>
            <pc:sldMk cId="0" sldId="261"/>
            <ac:spMk id="12" creationId="{E8692B5B-62D6-F12A-BD9D-687EC25A7EF1}"/>
          </ac:spMkLst>
        </pc:spChg>
        <pc:spChg chg="mod">
          <ac:chgData name="Meghan Littlejohn" userId="2409a724-fb50-4bc2-84be-2261c21a1817" providerId="ADAL" clId="{10379E14-C5C7-4336-9EFA-5CC414A9E44A}" dt="2025-09-09T18:25:52.242" v="6"/>
          <ac:spMkLst>
            <pc:docMk/>
            <pc:sldMk cId="0" sldId="261"/>
            <ac:spMk id="13" creationId="{9D71F6D0-AA00-6C79-536C-112839F3CE6B}"/>
          </ac:spMkLst>
        </pc:spChg>
        <pc:grpChg chg="mod">
          <ac:chgData name="Meghan Littlejohn" userId="2409a724-fb50-4bc2-84be-2261c21a1817" providerId="ADAL" clId="{10379E14-C5C7-4336-9EFA-5CC414A9E44A}" dt="2025-09-09T18:26:24.898" v="16" actId="14100"/>
          <ac:grpSpMkLst>
            <pc:docMk/>
            <pc:sldMk cId="0" sldId="261"/>
            <ac:grpSpMk id="2" creationId="{5EC04E4A-91F5-6A91-3D5F-9F48EC25FC97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a6333d16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a6333d16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6333d167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6333d167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6333d167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6333d167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6333d167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6333d167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6333d167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6333d167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3727" y="257825"/>
            <a:ext cx="4293400" cy="41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3573" y="3041625"/>
            <a:ext cx="1251901" cy="13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419" y="573625"/>
            <a:ext cx="2822224" cy="22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6700" y="2428550"/>
            <a:ext cx="1272824" cy="7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424" y="1187524"/>
            <a:ext cx="1763650" cy="23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8125" y="3210855"/>
            <a:ext cx="1763650" cy="128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7500" y="1868125"/>
            <a:ext cx="3044675" cy="8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062" y="2571750"/>
            <a:ext cx="1880975" cy="22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049275" y="2571748"/>
            <a:ext cx="532200" cy="20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2575" y="3869600"/>
            <a:ext cx="1351075" cy="7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43763" y="152400"/>
            <a:ext cx="1747837" cy="195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9">
            <a:alphaModFix/>
          </a:blip>
          <a:srcRect l="11878" b="11870"/>
          <a:stretch/>
        </p:blipFill>
        <p:spPr>
          <a:xfrm>
            <a:off x="1880912" y="919175"/>
            <a:ext cx="1424675" cy="15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850" y="2104525"/>
            <a:ext cx="2524650" cy="2143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161" y="600550"/>
            <a:ext cx="3623024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1767" y="3068489"/>
            <a:ext cx="3083523" cy="14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0675" y="3038852"/>
            <a:ext cx="1366700" cy="15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3425" y="1376363"/>
            <a:ext cx="207645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115" y="3195638"/>
            <a:ext cx="1890150" cy="150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1375" y="781900"/>
            <a:ext cx="33097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91550" y="1737075"/>
            <a:ext cx="3213250" cy="12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C04E4A-91F5-6A91-3D5F-9F48EC25FC97}"/>
              </a:ext>
            </a:extLst>
          </p:cNvPr>
          <p:cNvGrpSpPr/>
          <p:nvPr/>
        </p:nvGrpSpPr>
        <p:grpSpPr>
          <a:xfrm>
            <a:off x="266400" y="1980000"/>
            <a:ext cx="8463600" cy="2985723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761E2E1D-4266-C8F6-7601-265F4439A099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FC3B8ED0-A579-EE9C-C356-433017FBC251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87062D3E-BE77-09F7-2C91-962E1775E106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F7BD623E-6A9B-417F-5925-82B6169649F4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9F4336BC-A780-D6EA-6AF0-496AFFD20C1D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EE9D6BD0-6DF3-22E2-5756-E67D867AB2FC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57D6118C-7362-8A2C-4A47-376B87D2B8F8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B4234189-36EF-E45E-8D95-17E792DACF08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74BCBAE6-F97A-4284-4F2F-614E5DAB03E7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E8692B5B-62D6-F12A-BD9D-687EC25A7EF1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9D71F6D0-AA00-6C79-536C-112839F3CE6B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9DB0EA-51E3-4174-8339-37DDF23301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2EF6B5-28F3-4441-8E5D-D9C4F0762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1</cp:revision>
  <dcterms:modified xsi:type="dcterms:W3CDTF">2025-09-09T18:26:42Z</dcterms:modified>
</cp:coreProperties>
</file>