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C9FD3-499F-486B-AFA8-B5447B1AD438}" v="17" dt="2025-09-09T19:48:26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undo custSel addSld delSld modSld">
      <pc:chgData name="Meghan Littlejohn" userId="2409a724-fb50-4bc2-84be-2261c21a1817" providerId="ADAL" clId="{10379E14-C5C7-4336-9EFA-5CC414A9E44A}" dt="2025-09-09T19:48:32.904" v="35" actId="2696"/>
      <pc:docMkLst>
        <pc:docMk/>
      </pc:docMkLst>
      <pc:sldChg chg="setBg">
        <pc:chgData name="Meghan Littlejohn" userId="2409a724-fb50-4bc2-84be-2261c21a1817" providerId="ADAL" clId="{10379E14-C5C7-4336-9EFA-5CC414A9E44A}" dt="2025-09-09T19:43:02.927" v="2"/>
        <pc:sldMkLst>
          <pc:docMk/>
          <pc:sldMk cId="303339443" sldId="256"/>
        </pc:sldMkLst>
      </pc:sldChg>
      <pc:sldChg chg="new setBg">
        <pc:chgData name="Meghan Littlejohn" userId="2409a724-fb50-4bc2-84be-2261c21a1817" providerId="ADAL" clId="{10379E14-C5C7-4336-9EFA-5CC414A9E44A}" dt="2025-09-09T19:43:16.460" v="6"/>
        <pc:sldMkLst>
          <pc:docMk/>
          <pc:sldMk cId="2130610062" sldId="257"/>
        </pc:sldMkLst>
      </pc:sldChg>
      <pc:sldChg chg="new del setBg">
        <pc:chgData name="Meghan Littlejohn" userId="2409a724-fb50-4bc2-84be-2261c21a1817" providerId="ADAL" clId="{10379E14-C5C7-4336-9EFA-5CC414A9E44A}" dt="2025-09-09T19:48:32.904" v="35" actId="2696"/>
        <pc:sldMkLst>
          <pc:docMk/>
          <pc:sldMk cId="4082124415" sldId="258"/>
        </pc:sldMkLst>
      </pc:sldChg>
      <pc:sldChg chg="addSp modSp new mod setBg">
        <pc:chgData name="Meghan Littlejohn" userId="2409a724-fb50-4bc2-84be-2261c21a1817" providerId="ADAL" clId="{10379E14-C5C7-4336-9EFA-5CC414A9E44A}" dt="2025-09-09T19:48:29.333" v="34" actId="14100"/>
        <pc:sldMkLst>
          <pc:docMk/>
          <pc:sldMk cId="4103730015" sldId="259"/>
        </pc:sldMkLst>
        <pc:spChg chg="mod">
          <ac:chgData name="Meghan Littlejohn" userId="2409a724-fb50-4bc2-84be-2261c21a1817" providerId="ADAL" clId="{10379E14-C5C7-4336-9EFA-5CC414A9E44A}" dt="2025-09-09T19:48:26.633" v="33"/>
          <ac:spMkLst>
            <pc:docMk/>
            <pc:sldMk cId="4103730015" sldId="259"/>
            <ac:spMk id="3" creationId="{5431F9D9-608D-7105-EAE9-31911F919BA1}"/>
          </ac:spMkLst>
        </pc:spChg>
        <pc:spChg chg="mod">
          <ac:chgData name="Meghan Littlejohn" userId="2409a724-fb50-4bc2-84be-2261c21a1817" providerId="ADAL" clId="{10379E14-C5C7-4336-9EFA-5CC414A9E44A}" dt="2025-09-09T19:48:26.633" v="33"/>
          <ac:spMkLst>
            <pc:docMk/>
            <pc:sldMk cId="4103730015" sldId="259"/>
            <ac:spMk id="4" creationId="{15DFA43D-667C-4166-12F9-D78C207BE12B}"/>
          </ac:spMkLst>
        </pc:spChg>
        <pc:spChg chg="mod">
          <ac:chgData name="Meghan Littlejohn" userId="2409a724-fb50-4bc2-84be-2261c21a1817" providerId="ADAL" clId="{10379E14-C5C7-4336-9EFA-5CC414A9E44A}" dt="2025-09-09T19:48:26.633" v="33"/>
          <ac:spMkLst>
            <pc:docMk/>
            <pc:sldMk cId="4103730015" sldId="259"/>
            <ac:spMk id="5" creationId="{662C6FDD-0CDA-EAC6-E083-5B6C58FC94FE}"/>
          </ac:spMkLst>
        </pc:spChg>
        <pc:spChg chg="mod">
          <ac:chgData name="Meghan Littlejohn" userId="2409a724-fb50-4bc2-84be-2261c21a1817" providerId="ADAL" clId="{10379E14-C5C7-4336-9EFA-5CC414A9E44A}" dt="2025-09-09T19:48:26.633" v="33"/>
          <ac:spMkLst>
            <pc:docMk/>
            <pc:sldMk cId="4103730015" sldId="259"/>
            <ac:spMk id="6" creationId="{C9B1E84B-5043-26BA-0AD7-C38C506C4602}"/>
          </ac:spMkLst>
        </pc:spChg>
        <pc:spChg chg="mod">
          <ac:chgData name="Meghan Littlejohn" userId="2409a724-fb50-4bc2-84be-2261c21a1817" providerId="ADAL" clId="{10379E14-C5C7-4336-9EFA-5CC414A9E44A}" dt="2025-09-09T19:48:26.633" v="33"/>
          <ac:spMkLst>
            <pc:docMk/>
            <pc:sldMk cId="4103730015" sldId="259"/>
            <ac:spMk id="8" creationId="{422F24CD-3AD6-5208-0DAB-C54316EE1840}"/>
          </ac:spMkLst>
        </pc:spChg>
        <pc:spChg chg="mod">
          <ac:chgData name="Meghan Littlejohn" userId="2409a724-fb50-4bc2-84be-2261c21a1817" providerId="ADAL" clId="{10379E14-C5C7-4336-9EFA-5CC414A9E44A}" dt="2025-09-09T19:48:26.633" v="33"/>
          <ac:spMkLst>
            <pc:docMk/>
            <pc:sldMk cId="4103730015" sldId="259"/>
            <ac:spMk id="9" creationId="{03AC4CA5-CBFB-7111-03B2-22C4FB8D6E3E}"/>
          </ac:spMkLst>
        </pc:spChg>
        <pc:spChg chg="mod">
          <ac:chgData name="Meghan Littlejohn" userId="2409a724-fb50-4bc2-84be-2261c21a1817" providerId="ADAL" clId="{10379E14-C5C7-4336-9EFA-5CC414A9E44A}" dt="2025-09-09T19:48:26.633" v="33"/>
          <ac:spMkLst>
            <pc:docMk/>
            <pc:sldMk cId="4103730015" sldId="259"/>
            <ac:spMk id="10" creationId="{A5124D33-FF3C-F721-EC90-58E1C011957A}"/>
          </ac:spMkLst>
        </pc:spChg>
        <pc:spChg chg="mod">
          <ac:chgData name="Meghan Littlejohn" userId="2409a724-fb50-4bc2-84be-2261c21a1817" providerId="ADAL" clId="{10379E14-C5C7-4336-9EFA-5CC414A9E44A}" dt="2025-09-09T19:48:26.633" v="33"/>
          <ac:spMkLst>
            <pc:docMk/>
            <pc:sldMk cId="4103730015" sldId="259"/>
            <ac:spMk id="11" creationId="{47FEBB2D-40A8-3A5B-6233-A6436592EE94}"/>
          </ac:spMkLst>
        </pc:spChg>
        <pc:spChg chg="mod">
          <ac:chgData name="Meghan Littlejohn" userId="2409a724-fb50-4bc2-84be-2261c21a1817" providerId="ADAL" clId="{10379E14-C5C7-4336-9EFA-5CC414A9E44A}" dt="2025-09-09T19:48:26.633" v="33"/>
          <ac:spMkLst>
            <pc:docMk/>
            <pc:sldMk cId="4103730015" sldId="259"/>
            <ac:spMk id="12" creationId="{0F55CFC7-2E44-4383-6DB5-5F18597CD352}"/>
          </ac:spMkLst>
        </pc:spChg>
        <pc:spChg chg="mod">
          <ac:chgData name="Meghan Littlejohn" userId="2409a724-fb50-4bc2-84be-2261c21a1817" providerId="ADAL" clId="{10379E14-C5C7-4336-9EFA-5CC414A9E44A}" dt="2025-09-09T19:48:26.633" v="33"/>
          <ac:spMkLst>
            <pc:docMk/>
            <pc:sldMk cId="4103730015" sldId="259"/>
            <ac:spMk id="13" creationId="{73C68026-C1D8-1018-474F-36E9DD00E3EA}"/>
          </ac:spMkLst>
        </pc:spChg>
        <pc:grpChg chg="mod">
          <ac:chgData name="Meghan Littlejohn" userId="2409a724-fb50-4bc2-84be-2261c21a1817" providerId="ADAL" clId="{10379E14-C5C7-4336-9EFA-5CC414A9E44A}" dt="2025-09-09T19:48:29.333" v="34" actId="14100"/>
          <ac:grpSpMkLst>
            <pc:docMk/>
            <pc:sldMk cId="4103730015" sldId="259"/>
            <ac:grpSpMk id="2" creationId="{81FC77D7-5423-9195-CE25-C2991CD74BC7}"/>
          </ac:grpSpMkLst>
        </pc:grpChg>
      </pc:sldChg>
      <pc:sldChg chg="modSp add mod setBg">
        <pc:chgData name="Meghan Littlejohn" userId="2409a724-fb50-4bc2-84be-2261c21a1817" providerId="ADAL" clId="{10379E14-C5C7-4336-9EFA-5CC414A9E44A}" dt="2025-09-09T19:46:50.969" v="32" actId="1076"/>
        <pc:sldMkLst>
          <pc:docMk/>
          <pc:sldMk cId="0" sldId="260"/>
        </pc:sldMkLst>
        <pc:spChg chg="mod">
          <ac:chgData name="Meghan Littlejohn" userId="2409a724-fb50-4bc2-84be-2261c21a1817" providerId="ADAL" clId="{10379E14-C5C7-4336-9EFA-5CC414A9E44A}" dt="2025-09-09T19:46:50.346" v="30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09T19:46:50.633" v="31" actId="1076"/>
          <ac:spMkLst>
            <pc:docMk/>
            <pc:sldMk cId="0" sldId="260"/>
            <ac:spMk id="6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09T19:46:41.955" v="26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09T19:46:50.969" v="32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09T19:46:34.407" v="22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09T19:46:34.042" v="21" actId="1076"/>
          <ac:spMkLst>
            <pc:docMk/>
            <pc:sldMk cId="0" sldId="260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13A0-E285-F062-09CC-D013BFCEE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0F0C5-E208-4527-1223-69D375E5B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16F26-5AC7-E58F-30CC-22C55741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13ED8-3F13-7AF0-8197-30DB4822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3504-B4BE-60E7-ABFC-404DF5D5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4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CE7C-C908-AACA-D320-693E390F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068D8-8ED3-6DFD-8E2B-BDE7B86E4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A4710-1EAA-21F8-6DB2-C6DCA4A4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BFFD5-E541-00E3-825C-27846808C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29AA-FE78-0DF6-6ADE-DDDF4764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722F4-C712-5AC2-6C42-26A962F31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2375D-E5C5-CF62-670D-DFF345212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3C82D-7CF1-D70F-29CC-694A4510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28950-2A90-9D6A-7567-1C3BBE83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319E5-B036-4646-3209-5B3D8DE8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4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FD45-62B7-F143-8AD7-364DF8A2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D1580-39BE-1CA4-0E54-51900C0D0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BCBF-CDD2-C438-6CB9-9B2C4D7B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26997-A3B6-2323-29F2-A6F35131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D0BC9-CDB9-FB25-D649-A35B8269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4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65D0-56F8-6227-73E6-4C88C24A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21A2C-C3DD-E8E0-2F7E-75B45FA8B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53E1F-C4C0-377D-C07B-2B8D6CD9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D368-5619-D9A2-731F-D9961626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61D3-7555-C532-FEC8-ABDBC3F0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F82C-C28B-873F-09D8-811C51FC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4708E-0C95-031B-2AD6-8E6E39498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A469C-CDE4-4050-0183-EED844D84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FC044-0FCC-1926-A098-1AE8CFA1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5F8BA-E5C0-AD09-C899-AC5ECC69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01290-3258-A4EA-C0CF-125E1055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1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8978-5E33-EC6C-375F-2A83CD7D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F4A7E-FB2A-7638-6C3E-29CFD3C3D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E0483-BA9C-C991-4B43-6291C0F16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BD3B5-2394-6930-65D8-DA078ED26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8C1A8-5EDE-7DC0-17A1-519A78B24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E6780-A03D-1802-C143-2EAD02E6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D1245-3997-6168-67EB-197FEB95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FB2C3-A31E-F2C2-640B-C87917A7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0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FFF9-3DCB-0B8B-DF0D-A6A00473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23B96-88E0-04AD-521F-A5190E12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86F45-A71C-7D83-1D10-221B5C48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1B04A-EA82-7636-CF58-0C3D908F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B71DD-7BC7-E811-6310-13C8C341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823C5-B3F8-E495-12FE-A6885182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EBD7F-B25D-12D4-5908-C914705F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4A51-08E6-A463-AE58-2C75C718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4A5D-F144-D233-1055-22F8FCA2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A824A-DCF9-BCBC-EC69-C00B7DA61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5B327-50B3-0A7A-08B6-8613E3DA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A7051-B6AD-AF20-CA15-66B4FC9A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28BB3-D6C1-2FAB-3487-257D1961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CBE7-11BF-05D4-C861-CDA963D9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38903-9F1A-EC37-C9F9-995B56379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FCD22-6FA3-AA14-BD01-5B3BB9849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D96A8-E391-776E-26CE-8BC3F751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E8CEC-701E-97E8-9567-3CF3764B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687DE-2094-AE96-4E81-8C29901D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6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A71EB-A690-30DF-7B56-CE6BF164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E0D5F-15CB-6F0D-EF77-03A1CAF5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7ACC7-CD0A-8A29-7D0F-D3C47D079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7D0AF-5205-4CA8-A87E-5E4CD72B7D6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282AA-AB52-5384-17B1-267B08BA5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F65C-A464-1450-80DA-97F09F305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DEB882-26E3-4DED-9224-15DAF94D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3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61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04061" y="0"/>
            <a:ext cx="2487939" cy="6858000"/>
            <a:chOff x="0" y="0"/>
            <a:chExt cx="9828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2890" cy="2709333"/>
            </a:xfrm>
            <a:custGeom>
              <a:avLst/>
              <a:gdLst/>
              <a:ahLst/>
              <a:cxnLst/>
              <a:rect l="l" t="t" r="r" b="b"/>
              <a:pathLst>
                <a:path w="982890" h="2709333">
                  <a:moveTo>
                    <a:pt x="0" y="0"/>
                  </a:moveTo>
                  <a:lnTo>
                    <a:pt x="982890" y="0"/>
                  </a:lnTo>
                  <a:lnTo>
                    <a:pt x="9828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7F8F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82890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9957302" y="115810"/>
            <a:ext cx="842740" cy="954946"/>
          </a:xfrm>
          <a:custGeom>
            <a:avLst/>
            <a:gdLst/>
            <a:ahLst/>
            <a:cxnLst/>
            <a:rect l="l" t="t" r="r" b="b"/>
            <a:pathLst>
              <a:path w="1264110" h="1432419">
                <a:moveTo>
                  <a:pt x="0" y="0"/>
                </a:moveTo>
                <a:lnTo>
                  <a:pt x="1264110" y="0"/>
                </a:lnTo>
                <a:lnTo>
                  <a:pt x="1264110" y="1432419"/>
                </a:lnTo>
                <a:lnTo>
                  <a:pt x="0" y="1432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11121976" y="115810"/>
            <a:ext cx="715669" cy="1118233"/>
          </a:xfrm>
          <a:custGeom>
            <a:avLst/>
            <a:gdLst/>
            <a:ahLst/>
            <a:cxnLst/>
            <a:rect l="l" t="t" r="r" b="b"/>
            <a:pathLst>
              <a:path w="1073504" h="1677349">
                <a:moveTo>
                  <a:pt x="0" y="0"/>
                </a:moveTo>
                <a:lnTo>
                  <a:pt x="1073504" y="0"/>
                </a:lnTo>
                <a:lnTo>
                  <a:pt x="1073504" y="1677349"/>
                </a:lnTo>
                <a:lnTo>
                  <a:pt x="0" y="1677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11333105" y="5967802"/>
            <a:ext cx="731403" cy="800441"/>
          </a:xfrm>
          <a:custGeom>
            <a:avLst/>
            <a:gdLst/>
            <a:ahLst/>
            <a:cxnLst/>
            <a:rect l="l" t="t" r="r" b="b"/>
            <a:pathLst>
              <a:path w="1097105" h="1200662">
                <a:moveTo>
                  <a:pt x="0" y="0"/>
                </a:moveTo>
                <a:lnTo>
                  <a:pt x="1097105" y="0"/>
                </a:lnTo>
                <a:lnTo>
                  <a:pt x="1097105" y="1200662"/>
                </a:lnTo>
                <a:lnTo>
                  <a:pt x="0" y="1200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9995373" y="1234042"/>
            <a:ext cx="961866" cy="1089933"/>
          </a:xfrm>
          <a:custGeom>
            <a:avLst/>
            <a:gdLst/>
            <a:ahLst/>
            <a:cxnLst/>
            <a:rect l="l" t="t" r="r" b="b"/>
            <a:pathLst>
              <a:path w="1442799" h="1634900">
                <a:moveTo>
                  <a:pt x="0" y="0"/>
                </a:moveTo>
                <a:lnTo>
                  <a:pt x="1442799" y="0"/>
                </a:lnTo>
                <a:lnTo>
                  <a:pt x="1442799" y="1634900"/>
                </a:lnTo>
                <a:lnTo>
                  <a:pt x="0" y="16349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1188069" y="1359347"/>
            <a:ext cx="712619" cy="964629"/>
          </a:xfrm>
          <a:custGeom>
            <a:avLst/>
            <a:gdLst/>
            <a:ahLst/>
            <a:cxnLst/>
            <a:rect l="l" t="t" r="r" b="b"/>
            <a:pathLst>
              <a:path w="1068929" h="1446943">
                <a:moveTo>
                  <a:pt x="0" y="0"/>
                </a:moveTo>
                <a:lnTo>
                  <a:pt x="1068929" y="0"/>
                </a:lnTo>
                <a:lnTo>
                  <a:pt x="1068929" y="1446943"/>
                </a:lnTo>
                <a:lnTo>
                  <a:pt x="0" y="14469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10038928" y="2323976"/>
            <a:ext cx="777152" cy="972961"/>
          </a:xfrm>
          <a:custGeom>
            <a:avLst/>
            <a:gdLst/>
            <a:ahLst/>
            <a:cxnLst/>
            <a:rect l="l" t="t" r="r" b="b"/>
            <a:pathLst>
              <a:path w="1165728" h="1459441">
                <a:moveTo>
                  <a:pt x="0" y="0"/>
                </a:moveTo>
                <a:lnTo>
                  <a:pt x="1165728" y="0"/>
                </a:lnTo>
                <a:lnTo>
                  <a:pt x="1165728" y="1459441"/>
                </a:lnTo>
                <a:lnTo>
                  <a:pt x="0" y="14594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11258421" y="2432102"/>
            <a:ext cx="579224" cy="598681"/>
          </a:xfrm>
          <a:custGeom>
            <a:avLst/>
            <a:gdLst/>
            <a:ahLst/>
            <a:cxnLst/>
            <a:rect l="l" t="t" r="r" b="b"/>
            <a:pathLst>
              <a:path w="868836" h="898022">
                <a:moveTo>
                  <a:pt x="0" y="0"/>
                </a:moveTo>
                <a:lnTo>
                  <a:pt x="868837" y="0"/>
                </a:lnTo>
                <a:lnTo>
                  <a:pt x="868837" y="898022"/>
                </a:lnTo>
                <a:lnTo>
                  <a:pt x="0" y="8980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9957302" y="3296936"/>
            <a:ext cx="777152" cy="971440"/>
          </a:xfrm>
          <a:custGeom>
            <a:avLst/>
            <a:gdLst/>
            <a:ahLst/>
            <a:cxnLst/>
            <a:rect l="l" t="t" r="r" b="b"/>
            <a:pathLst>
              <a:path w="1165728" h="1457160">
                <a:moveTo>
                  <a:pt x="0" y="0"/>
                </a:moveTo>
                <a:lnTo>
                  <a:pt x="1165728" y="0"/>
                </a:lnTo>
                <a:lnTo>
                  <a:pt x="1165728" y="1457160"/>
                </a:lnTo>
                <a:lnTo>
                  <a:pt x="0" y="1457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0971046" y="3054191"/>
            <a:ext cx="1093462" cy="1093462"/>
          </a:xfrm>
          <a:custGeom>
            <a:avLst/>
            <a:gdLst/>
            <a:ahLst/>
            <a:cxnLst/>
            <a:rect l="l" t="t" r="r" b="b"/>
            <a:pathLst>
              <a:path w="1640193" h="1640193">
                <a:moveTo>
                  <a:pt x="0" y="0"/>
                </a:moveTo>
                <a:lnTo>
                  <a:pt x="1640193" y="0"/>
                </a:lnTo>
                <a:lnTo>
                  <a:pt x="1640193" y="1640193"/>
                </a:lnTo>
                <a:lnTo>
                  <a:pt x="0" y="16401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11258421" y="4255603"/>
            <a:ext cx="701979" cy="801118"/>
          </a:xfrm>
          <a:custGeom>
            <a:avLst/>
            <a:gdLst/>
            <a:ahLst/>
            <a:cxnLst/>
            <a:rect l="l" t="t" r="r" b="b"/>
            <a:pathLst>
              <a:path w="1052969" h="1201677">
                <a:moveTo>
                  <a:pt x="0" y="0"/>
                </a:moveTo>
                <a:lnTo>
                  <a:pt x="1052970" y="0"/>
                </a:lnTo>
                <a:lnTo>
                  <a:pt x="1052970" y="1201677"/>
                </a:lnTo>
                <a:lnTo>
                  <a:pt x="0" y="12016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>
            <a:off x="10024386" y="4422949"/>
            <a:ext cx="932853" cy="466427"/>
          </a:xfrm>
          <a:custGeom>
            <a:avLst/>
            <a:gdLst/>
            <a:ahLst/>
            <a:cxnLst/>
            <a:rect l="l" t="t" r="r" b="b"/>
            <a:pathLst>
              <a:path w="1399280" h="699640">
                <a:moveTo>
                  <a:pt x="0" y="0"/>
                </a:moveTo>
                <a:lnTo>
                  <a:pt x="1399279" y="0"/>
                </a:lnTo>
                <a:lnTo>
                  <a:pt x="1399279" y="699640"/>
                </a:lnTo>
                <a:lnTo>
                  <a:pt x="0" y="6996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9986166" y="4978809"/>
            <a:ext cx="785013" cy="988993"/>
          </a:xfrm>
          <a:custGeom>
            <a:avLst/>
            <a:gdLst/>
            <a:ahLst/>
            <a:cxnLst/>
            <a:rect l="l" t="t" r="r" b="b"/>
            <a:pathLst>
              <a:path w="1177520" h="1483490">
                <a:moveTo>
                  <a:pt x="0" y="0"/>
                </a:moveTo>
                <a:lnTo>
                  <a:pt x="1177520" y="0"/>
                </a:lnTo>
                <a:lnTo>
                  <a:pt x="1177520" y="1483490"/>
                </a:lnTo>
                <a:lnTo>
                  <a:pt x="0" y="14834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11160387" y="5302587"/>
            <a:ext cx="691627" cy="477223"/>
          </a:xfrm>
          <a:custGeom>
            <a:avLst/>
            <a:gdLst/>
            <a:ahLst/>
            <a:cxnLst/>
            <a:rect l="l" t="t" r="r" b="b"/>
            <a:pathLst>
              <a:path w="1037441" h="715834">
                <a:moveTo>
                  <a:pt x="0" y="0"/>
                </a:moveTo>
                <a:lnTo>
                  <a:pt x="1037442" y="0"/>
                </a:lnTo>
                <a:lnTo>
                  <a:pt x="1037442" y="715834"/>
                </a:lnTo>
                <a:lnTo>
                  <a:pt x="0" y="7158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10148244" y="5967802"/>
            <a:ext cx="727977" cy="736260"/>
          </a:xfrm>
          <a:custGeom>
            <a:avLst/>
            <a:gdLst/>
            <a:ahLst/>
            <a:cxnLst/>
            <a:rect l="l" t="t" r="r" b="b"/>
            <a:pathLst>
              <a:path w="1091966" h="1104390">
                <a:moveTo>
                  <a:pt x="0" y="0"/>
                </a:moveTo>
                <a:lnTo>
                  <a:pt x="1091966" y="0"/>
                </a:lnTo>
                <a:lnTo>
                  <a:pt x="1091966" y="1104390"/>
                </a:lnTo>
                <a:lnTo>
                  <a:pt x="0" y="11043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FC77D7-5423-9195-CE25-C2991CD74BC7}"/>
              </a:ext>
            </a:extLst>
          </p:cNvPr>
          <p:cNvGrpSpPr/>
          <p:nvPr/>
        </p:nvGrpSpPr>
        <p:grpSpPr>
          <a:xfrm>
            <a:off x="322729" y="2571750"/>
            <a:ext cx="11497796" cy="4053167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5431F9D9-608D-7105-EAE9-31911F919BA1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15DFA43D-667C-4166-12F9-D78C207BE12B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662C6FDD-0CDA-EAC6-E083-5B6C58FC94FE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C9B1E84B-5043-26BA-0AD7-C38C506C4602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3C22F127-B0B7-4F95-11F2-2A54DA8A449D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422F24CD-3AD6-5208-0DAB-C54316EE1840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03AC4CA5-CBFB-7111-03B2-22C4FB8D6E3E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A5124D33-FF3C-F721-EC90-58E1C011957A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47FEBB2D-40A8-3A5B-6233-A6436592EE94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0F55CFC7-2E44-4383-6DB5-5F18597CD352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73C68026-C1D8-1018-474F-36E9DD00E3EA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373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Meghan Littlejohn</dc:creator>
  <cp:lastModifiedBy>Meghan Littlejohn</cp:lastModifiedBy>
  <cp:revision>1</cp:revision>
  <dcterms:created xsi:type="dcterms:W3CDTF">2025-09-09T19:40:53Z</dcterms:created>
  <dcterms:modified xsi:type="dcterms:W3CDTF">2025-09-09T19:48:35Z</dcterms:modified>
</cp:coreProperties>
</file>