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542D7-D212-4F1C-8AC2-B506C4B45135}" v="12" dt="2025-08-22T18:43:55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79542D7-D212-4F1C-8AC2-B506C4B45135}"/>
    <pc:docChg chg="undo custSel addSld modSld sldOrd">
      <pc:chgData name="Meghan Littlejohn" userId="2409a724-fb50-4bc2-84be-2261c21a1817" providerId="ADAL" clId="{179542D7-D212-4F1C-8AC2-B506C4B45135}" dt="2025-08-22T18:44:22.716" v="25" actId="1076"/>
      <pc:docMkLst>
        <pc:docMk/>
      </pc:docMkLst>
      <pc:sldChg chg="modSp mod setBg">
        <pc:chgData name="Meghan Littlejohn" userId="2409a724-fb50-4bc2-84be-2261c21a1817" providerId="ADAL" clId="{179542D7-D212-4F1C-8AC2-B506C4B45135}" dt="2025-08-22T18:44:22.716" v="25" actId="1076"/>
        <pc:sldMkLst>
          <pc:docMk/>
          <pc:sldMk cId="0" sldId="256"/>
        </pc:sldMkLst>
        <pc:spChg chg="mod">
          <ac:chgData name="Meghan Littlejohn" userId="2409a724-fb50-4bc2-84be-2261c21a1817" providerId="ADAL" clId="{179542D7-D212-4F1C-8AC2-B506C4B45135}" dt="2025-08-22T18:44:10.225" v="22" actId="688"/>
          <ac:spMkLst>
            <pc:docMk/>
            <pc:sldMk cId="0" sldId="256"/>
            <ac:spMk id="4" creationId="{00000000-0000-0000-0000-000000000000}"/>
          </ac:spMkLst>
        </pc:spChg>
        <pc:spChg chg="mod">
          <ac:chgData name="Meghan Littlejohn" userId="2409a724-fb50-4bc2-84be-2261c21a1817" providerId="ADAL" clId="{179542D7-D212-4F1C-8AC2-B506C4B45135}" dt="2025-08-22T18:44:22.716" v="25" actId="1076"/>
          <ac:spMkLst>
            <pc:docMk/>
            <pc:sldMk cId="0" sldId="256"/>
            <ac:spMk id="5" creationId="{00000000-0000-0000-0000-000000000000}"/>
          </ac:spMkLst>
        </pc:spChg>
      </pc:sldChg>
      <pc:sldChg chg="new ord setBg">
        <pc:chgData name="Meghan Littlejohn" userId="2409a724-fb50-4bc2-84be-2261c21a1817" providerId="ADAL" clId="{179542D7-D212-4F1C-8AC2-B506C4B45135}" dt="2025-08-22T18:43:27.200" v="8"/>
        <pc:sldMkLst>
          <pc:docMk/>
          <pc:sldMk cId="4063004415" sldId="257"/>
        </pc:sldMkLst>
      </pc:sldChg>
      <pc:sldChg chg="new setBg">
        <pc:chgData name="Meghan Littlejohn" userId="2409a724-fb50-4bc2-84be-2261c21a1817" providerId="ADAL" clId="{179542D7-D212-4F1C-8AC2-B506C4B45135}" dt="2025-08-22T18:43:42.335" v="12"/>
        <pc:sldMkLst>
          <pc:docMk/>
          <pc:sldMk cId="3334684373" sldId="258"/>
        </pc:sldMkLst>
      </pc:sldChg>
      <pc:sldChg chg="new setBg">
        <pc:chgData name="Meghan Littlejohn" userId="2409a724-fb50-4bc2-84be-2261c21a1817" providerId="ADAL" clId="{179542D7-D212-4F1C-8AC2-B506C4B45135}" dt="2025-08-22T18:43:55.737" v="16"/>
        <pc:sldMkLst>
          <pc:docMk/>
          <pc:sldMk cId="2745817625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00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68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10615" y="6525944"/>
            <a:ext cx="1194446" cy="1083960"/>
          </a:xfrm>
          <a:custGeom>
            <a:avLst/>
            <a:gdLst/>
            <a:ahLst/>
            <a:cxnLst/>
            <a:rect l="l" t="t" r="r" b="b"/>
            <a:pathLst>
              <a:path w="1194446" h="1083960">
                <a:moveTo>
                  <a:pt x="0" y="0"/>
                </a:moveTo>
                <a:lnTo>
                  <a:pt x="1194446" y="0"/>
                </a:lnTo>
                <a:lnTo>
                  <a:pt x="1194446" y="1083960"/>
                </a:lnTo>
                <a:lnTo>
                  <a:pt x="0" y="1083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683700" y="4816350"/>
            <a:ext cx="1318480" cy="1318480"/>
          </a:xfrm>
          <a:custGeom>
            <a:avLst/>
            <a:gdLst/>
            <a:ahLst/>
            <a:cxnLst/>
            <a:rect l="l" t="t" r="r" b="b"/>
            <a:pathLst>
              <a:path w="1318480" h="1318480">
                <a:moveTo>
                  <a:pt x="0" y="0"/>
                </a:moveTo>
                <a:lnTo>
                  <a:pt x="1318479" y="0"/>
                </a:lnTo>
                <a:lnTo>
                  <a:pt x="1318479" y="1318479"/>
                </a:lnTo>
                <a:lnTo>
                  <a:pt x="0" y="1318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981031" y="3308898"/>
            <a:ext cx="1072864" cy="1180527"/>
          </a:xfrm>
          <a:custGeom>
            <a:avLst/>
            <a:gdLst/>
            <a:ahLst/>
            <a:cxnLst/>
            <a:rect l="l" t="t" r="r" b="b"/>
            <a:pathLst>
              <a:path w="1072864" h="1180527">
                <a:moveTo>
                  <a:pt x="0" y="0"/>
                </a:moveTo>
                <a:lnTo>
                  <a:pt x="1072864" y="0"/>
                </a:lnTo>
                <a:lnTo>
                  <a:pt x="1072864" y="1180527"/>
                </a:lnTo>
                <a:lnTo>
                  <a:pt x="0" y="11805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595643" y="1999428"/>
            <a:ext cx="1406537" cy="896668"/>
          </a:xfrm>
          <a:custGeom>
            <a:avLst/>
            <a:gdLst/>
            <a:ahLst/>
            <a:cxnLst/>
            <a:rect l="l" t="t" r="r" b="b"/>
            <a:pathLst>
              <a:path w="1406537" h="896668">
                <a:moveTo>
                  <a:pt x="0" y="0"/>
                </a:moveTo>
                <a:lnTo>
                  <a:pt x="1406537" y="0"/>
                </a:lnTo>
                <a:lnTo>
                  <a:pt x="1406537" y="896667"/>
                </a:lnTo>
                <a:lnTo>
                  <a:pt x="0" y="8966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817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5BAB29-EA1E-4BAE-9D2F-3411AE7473CB}"/>
</file>

<file path=customXml/itemProps2.xml><?xml version="1.0" encoding="utf-8"?>
<ds:datastoreItem xmlns:ds="http://schemas.openxmlformats.org/officeDocument/2006/customXml" ds:itemID="{BA571C3C-90D8-4C6A-B7D1-F6697334E12B}"/>
</file>

<file path=customXml/itemProps3.xml><?xml version="1.0" encoding="utf-8"?>
<ds:datastoreItem xmlns:ds="http://schemas.openxmlformats.org/officeDocument/2006/customXml" ds:itemID="{B1BBFC2A-AF85-47EE-8A2A-0B16EA916606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Jumping in the Leaves Game</dc:title>
  <dc:creator>Meghan Littlejohn</dc:creator>
  <cp:lastModifiedBy>Meghan Littlejohn</cp:lastModifiedBy>
  <cp:revision>1</cp:revision>
  <dcterms:created xsi:type="dcterms:W3CDTF">2006-08-16T00:00:00Z</dcterms:created>
  <dcterms:modified xsi:type="dcterms:W3CDTF">2025-08-22T18:44:23Z</dcterms:modified>
  <dc:identifier>DAGw0roRTCo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