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7256C-E17C-47A8-84B4-7AB168AC71E8}" v="13" dt="2025-09-10T15:55:0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custSel addSld modSld sldOrd">
      <pc:chgData name="Meghan Littlejohn" userId="2409a724-fb50-4bc2-84be-2261c21a1817" providerId="ADAL" clId="{10379E14-C5C7-4336-9EFA-5CC414A9E44A}" dt="2025-09-10T15:55:37.176" v="33" actId="14100"/>
      <pc:docMkLst>
        <pc:docMk/>
      </pc:docMkLst>
      <pc:sldChg chg="modSp mod ord setBg">
        <pc:chgData name="Meghan Littlejohn" userId="2409a724-fb50-4bc2-84be-2261c21a1817" providerId="ADAL" clId="{10379E14-C5C7-4336-9EFA-5CC414A9E44A}" dt="2025-09-10T15:54:45.142" v="25" actId="1076"/>
        <pc:sldMkLst>
          <pc:docMk/>
          <pc:sldMk cId="0" sldId="256"/>
        </pc:sldMkLst>
        <pc:spChg chg="mod">
          <ac:chgData name="Meghan Littlejohn" userId="2409a724-fb50-4bc2-84be-2261c21a1817" providerId="ADAL" clId="{10379E14-C5C7-4336-9EFA-5CC414A9E44A}" dt="2025-09-10T15:54:45.142" v="25" actId="1076"/>
          <ac:spMkLst>
            <pc:docMk/>
            <pc:sldMk cId="0" sldId="256"/>
            <ac:spMk id="53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15:54:40.418" v="24" actId="1076"/>
          <ac:spMkLst>
            <pc:docMk/>
            <pc:sldMk cId="0" sldId="256"/>
            <ac:spMk id="55" creationId="{00000000-0000-0000-0000-000000000000}"/>
          </ac:spMkLst>
        </pc:spChg>
      </pc:sldChg>
      <pc:sldChg chg="delSp new mod setBg">
        <pc:chgData name="Meghan Littlejohn" userId="2409a724-fb50-4bc2-84be-2261c21a1817" providerId="ADAL" clId="{10379E14-C5C7-4336-9EFA-5CC414A9E44A}" dt="2025-09-10T15:53:38.771" v="11" actId="478"/>
        <pc:sldMkLst>
          <pc:docMk/>
          <pc:sldMk cId="274537345" sldId="257"/>
        </pc:sldMkLst>
        <pc:spChg chg="del">
          <ac:chgData name="Meghan Littlejohn" userId="2409a724-fb50-4bc2-84be-2261c21a1817" providerId="ADAL" clId="{10379E14-C5C7-4336-9EFA-5CC414A9E44A}" dt="2025-09-10T15:53:38.771" v="11" actId="478"/>
          <ac:spMkLst>
            <pc:docMk/>
            <pc:sldMk cId="274537345" sldId="257"/>
            <ac:spMk id="2" creationId="{80834C99-E443-72D7-B8FE-2FD01B398FDA}"/>
          </ac:spMkLst>
        </pc:spChg>
        <pc:spChg chg="del">
          <ac:chgData name="Meghan Littlejohn" userId="2409a724-fb50-4bc2-84be-2261c21a1817" providerId="ADAL" clId="{10379E14-C5C7-4336-9EFA-5CC414A9E44A}" dt="2025-09-10T15:53:38.771" v="11" actId="478"/>
          <ac:spMkLst>
            <pc:docMk/>
            <pc:sldMk cId="274537345" sldId="257"/>
            <ac:spMk id="3" creationId="{91DA4615-103E-E835-613D-84ECA26D206F}"/>
          </ac:spMkLst>
        </pc:spChg>
        <pc:spChg chg="del">
          <ac:chgData name="Meghan Littlejohn" userId="2409a724-fb50-4bc2-84be-2261c21a1817" providerId="ADAL" clId="{10379E14-C5C7-4336-9EFA-5CC414A9E44A}" dt="2025-09-10T15:53:38.771" v="11" actId="478"/>
          <ac:spMkLst>
            <pc:docMk/>
            <pc:sldMk cId="274537345" sldId="257"/>
            <ac:spMk id="4" creationId="{5D44D2DF-C80A-54A1-933D-E78F1D7FAFF7}"/>
          </ac:spMkLst>
        </pc:spChg>
      </pc:sldChg>
      <pc:sldChg chg="new setBg">
        <pc:chgData name="Meghan Littlejohn" userId="2409a724-fb50-4bc2-84be-2261c21a1817" providerId="ADAL" clId="{10379E14-C5C7-4336-9EFA-5CC414A9E44A}" dt="2025-09-10T15:53:49.996" v="14"/>
        <pc:sldMkLst>
          <pc:docMk/>
          <pc:sldMk cId="2812777091" sldId="258"/>
        </pc:sldMkLst>
      </pc:sldChg>
      <pc:sldChg chg="addSp modSp new mod setBg">
        <pc:chgData name="Meghan Littlejohn" userId="2409a724-fb50-4bc2-84be-2261c21a1817" providerId="ADAL" clId="{10379E14-C5C7-4336-9EFA-5CC414A9E44A}" dt="2025-09-10T15:55:37.176" v="33" actId="14100"/>
        <pc:sldMkLst>
          <pc:docMk/>
          <pc:sldMk cId="420680572" sldId="259"/>
        </pc:sldMkLst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4" creationId="{B9DFC814-95D2-E4EA-BE59-A204BD6478A3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5" creationId="{ED83E30B-13C5-C75E-C66F-449B7025E837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6" creationId="{E102D457-5700-169E-6187-B704F154415D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7" creationId="{40AEFDBE-BBD1-25E7-A6C9-36DF78F0F76D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8" creationId="{405A82E3-DCA4-DDC9-70AB-D5A7856E5AED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9" creationId="{95D637D6-04EF-7D50-8A32-1F2C2C865A17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10" creationId="{FB79F433-8CF1-DF45-1015-F9303279D753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11" creationId="{DFEA2ABE-9948-A068-A6DB-4D6754B01333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12" creationId="{7394F68F-3DAE-516E-6FB6-FD76EBAB8318}"/>
          </ac:spMkLst>
        </pc:spChg>
        <pc:spChg chg="mod">
          <ac:chgData name="Meghan Littlejohn" userId="2409a724-fb50-4bc2-84be-2261c21a1817" providerId="ADAL" clId="{10379E14-C5C7-4336-9EFA-5CC414A9E44A}" dt="2025-09-10T15:55:05.710" v="26"/>
          <ac:spMkLst>
            <pc:docMk/>
            <pc:sldMk cId="420680572" sldId="259"/>
            <ac:spMk id="13" creationId="{A836F9DE-B9BC-6423-E5A7-0A19D7626747}"/>
          </ac:spMkLst>
        </pc:spChg>
        <pc:grpChg chg="mod">
          <ac:chgData name="Meghan Littlejohn" userId="2409a724-fb50-4bc2-84be-2261c21a1817" providerId="ADAL" clId="{10379E14-C5C7-4336-9EFA-5CC414A9E44A}" dt="2025-09-10T15:55:37.176" v="33" actId="14100"/>
          <ac:grpSpMkLst>
            <pc:docMk/>
            <pc:sldMk cId="420680572" sldId="259"/>
            <ac:grpSpMk id="2" creationId="{60B7B709-41A2-179D-DB67-DA980F0326DD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sv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svg"/><Relationship Id="rId63" Type="http://schemas.openxmlformats.org/officeDocument/2006/relationships/image" Target="../media/image64.sv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svg"/><Relationship Id="rId112" Type="http://schemas.openxmlformats.org/officeDocument/2006/relationships/image" Target="../media/image113.png"/><Relationship Id="rId16" Type="http://schemas.openxmlformats.org/officeDocument/2006/relationships/image" Target="../media/image17.svg"/><Relationship Id="rId107" Type="http://schemas.openxmlformats.org/officeDocument/2006/relationships/image" Target="../media/image108.png"/><Relationship Id="rId11" Type="http://schemas.openxmlformats.org/officeDocument/2006/relationships/image" Target="../media/image12.pn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53" Type="http://schemas.openxmlformats.org/officeDocument/2006/relationships/image" Target="../media/image54.sv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svg"/><Relationship Id="rId102" Type="http://schemas.openxmlformats.org/officeDocument/2006/relationships/image" Target="../media/image103.svg"/><Relationship Id="rId5" Type="http://schemas.openxmlformats.org/officeDocument/2006/relationships/image" Target="../media/image6.png"/><Relationship Id="rId90" Type="http://schemas.openxmlformats.org/officeDocument/2006/relationships/image" Target="../media/image91.png"/><Relationship Id="rId95" Type="http://schemas.openxmlformats.org/officeDocument/2006/relationships/image" Target="../media/image96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43" Type="http://schemas.openxmlformats.org/officeDocument/2006/relationships/image" Target="../media/image44.svg"/><Relationship Id="rId48" Type="http://schemas.openxmlformats.org/officeDocument/2006/relationships/image" Target="../media/image49.png"/><Relationship Id="rId64" Type="http://schemas.openxmlformats.org/officeDocument/2006/relationships/image" Target="../media/image65.png"/><Relationship Id="rId69" Type="http://schemas.openxmlformats.org/officeDocument/2006/relationships/image" Target="../media/image70.svg"/><Relationship Id="rId113" Type="http://schemas.openxmlformats.org/officeDocument/2006/relationships/image" Target="../media/image114.svg"/><Relationship Id="rId80" Type="http://schemas.openxmlformats.org/officeDocument/2006/relationships/image" Target="../media/image81.png"/><Relationship Id="rId85" Type="http://schemas.openxmlformats.org/officeDocument/2006/relationships/image" Target="../media/image86.sv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59" Type="http://schemas.openxmlformats.org/officeDocument/2006/relationships/image" Target="../media/image60.svg"/><Relationship Id="rId103" Type="http://schemas.openxmlformats.org/officeDocument/2006/relationships/image" Target="../media/image104.png"/><Relationship Id="rId108" Type="http://schemas.openxmlformats.org/officeDocument/2006/relationships/image" Target="../media/image109.svg"/><Relationship Id="rId54" Type="http://schemas.openxmlformats.org/officeDocument/2006/relationships/image" Target="../media/image55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91" Type="http://schemas.openxmlformats.org/officeDocument/2006/relationships/image" Target="../media/image92.sv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svg"/><Relationship Id="rId49" Type="http://schemas.openxmlformats.org/officeDocument/2006/relationships/image" Target="../media/image50.svg"/><Relationship Id="rId57" Type="http://schemas.openxmlformats.org/officeDocument/2006/relationships/image" Target="../media/image58.svg"/><Relationship Id="rId106" Type="http://schemas.openxmlformats.org/officeDocument/2006/relationships/image" Target="../media/image107.svg"/><Relationship Id="rId10" Type="http://schemas.openxmlformats.org/officeDocument/2006/relationships/image" Target="../media/image11.sv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sv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sv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99" Type="http://schemas.openxmlformats.org/officeDocument/2006/relationships/image" Target="../media/image100.png"/><Relationship Id="rId101" Type="http://schemas.openxmlformats.org/officeDocument/2006/relationships/image" Target="../media/image10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9" Type="http://schemas.openxmlformats.org/officeDocument/2006/relationships/image" Target="../media/image40.svg"/><Relationship Id="rId109" Type="http://schemas.openxmlformats.org/officeDocument/2006/relationships/image" Target="../media/image110.png"/><Relationship Id="rId34" Type="http://schemas.openxmlformats.org/officeDocument/2006/relationships/image" Target="../media/image35.svg"/><Relationship Id="rId50" Type="http://schemas.openxmlformats.org/officeDocument/2006/relationships/image" Target="../media/image51.png"/><Relationship Id="rId55" Type="http://schemas.openxmlformats.org/officeDocument/2006/relationships/image" Target="../media/image56.svg"/><Relationship Id="rId76" Type="http://schemas.openxmlformats.org/officeDocument/2006/relationships/image" Target="../media/image77.png"/><Relationship Id="rId97" Type="http://schemas.openxmlformats.org/officeDocument/2006/relationships/image" Target="../media/image98.svg"/><Relationship Id="rId104" Type="http://schemas.openxmlformats.org/officeDocument/2006/relationships/image" Target="../media/image105.svg"/><Relationship Id="rId7" Type="http://schemas.openxmlformats.org/officeDocument/2006/relationships/image" Target="../media/image8.png"/><Relationship Id="rId71" Type="http://schemas.openxmlformats.org/officeDocument/2006/relationships/image" Target="../media/image72.svg"/><Relationship Id="rId92" Type="http://schemas.openxmlformats.org/officeDocument/2006/relationships/image" Target="../media/image93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66" Type="http://schemas.openxmlformats.org/officeDocument/2006/relationships/image" Target="../media/image67.png"/><Relationship Id="rId87" Type="http://schemas.openxmlformats.org/officeDocument/2006/relationships/image" Target="../media/image88.svg"/><Relationship Id="rId110" Type="http://schemas.openxmlformats.org/officeDocument/2006/relationships/image" Target="../media/image111.svg"/><Relationship Id="rId61" Type="http://schemas.openxmlformats.org/officeDocument/2006/relationships/image" Target="../media/image62.sv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svg"/><Relationship Id="rId30" Type="http://schemas.openxmlformats.org/officeDocument/2006/relationships/image" Target="../media/image31.svg"/><Relationship Id="rId35" Type="http://schemas.openxmlformats.org/officeDocument/2006/relationships/image" Target="../media/image36.png"/><Relationship Id="rId56" Type="http://schemas.openxmlformats.org/officeDocument/2006/relationships/image" Target="../media/image57.png"/><Relationship Id="rId77" Type="http://schemas.openxmlformats.org/officeDocument/2006/relationships/image" Target="../media/image78.svg"/><Relationship Id="rId100" Type="http://schemas.openxmlformats.org/officeDocument/2006/relationships/image" Target="../media/image101.svg"/><Relationship Id="rId105" Type="http://schemas.openxmlformats.org/officeDocument/2006/relationships/image" Target="../media/image106.png"/><Relationship Id="rId8" Type="http://schemas.openxmlformats.org/officeDocument/2006/relationships/image" Target="../media/image9.svg"/><Relationship Id="rId51" Type="http://schemas.openxmlformats.org/officeDocument/2006/relationships/image" Target="../media/image52.svg"/><Relationship Id="rId72" Type="http://schemas.openxmlformats.org/officeDocument/2006/relationships/image" Target="../media/image73.png"/><Relationship Id="rId93" Type="http://schemas.openxmlformats.org/officeDocument/2006/relationships/image" Target="../media/image94.svg"/><Relationship Id="rId98" Type="http://schemas.openxmlformats.org/officeDocument/2006/relationships/image" Target="../media/image99.png"/><Relationship Id="rId3" Type="http://schemas.openxmlformats.org/officeDocument/2006/relationships/image" Target="../media/image4.png"/><Relationship Id="rId25" Type="http://schemas.openxmlformats.org/officeDocument/2006/relationships/image" Target="../media/image26.png"/><Relationship Id="rId46" Type="http://schemas.openxmlformats.org/officeDocument/2006/relationships/image" Target="../media/image47.png"/><Relationship Id="rId67" Type="http://schemas.openxmlformats.org/officeDocument/2006/relationships/image" Target="../media/image68.svg"/><Relationship Id="rId20" Type="http://schemas.openxmlformats.org/officeDocument/2006/relationships/image" Target="../media/image21.svg"/><Relationship Id="rId41" Type="http://schemas.openxmlformats.org/officeDocument/2006/relationships/image" Target="../media/image42.svg"/><Relationship Id="rId62" Type="http://schemas.openxmlformats.org/officeDocument/2006/relationships/image" Target="../media/image63.png"/><Relationship Id="rId83" Type="http://schemas.openxmlformats.org/officeDocument/2006/relationships/image" Target="../media/image84.svg"/><Relationship Id="rId88" Type="http://schemas.openxmlformats.org/officeDocument/2006/relationships/image" Target="../media/image89.png"/><Relationship Id="rId111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3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7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4914" y="766613"/>
            <a:ext cx="1068709" cy="341987"/>
          </a:xfrm>
          <a:custGeom>
            <a:avLst/>
            <a:gdLst/>
            <a:ahLst/>
            <a:cxnLst/>
            <a:rect l="l" t="t" r="r" b="b"/>
            <a:pathLst>
              <a:path w="1068709" h="341987">
                <a:moveTo>
                  <a:pt x="0" y="0"/>
                </a:moveTo>
                <a:lnTo>
                  <a:pt x="1068710" y="0"/>
                </a:lnTo>
                <a:lnTo>
                  <a:pt x="1068710" y="341987"/>
                </a:lnTo>
                <a:lnTo>
                  <a:pt x="0" y="341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85025" y="700181"/>
            <a:ext cx="798863" cy="408419"/>
          </a:xfrm>
          <a:custGeom>
            <a:avLst/>
            <a:gdLst/>
            <a:ahLst/>
            <a:cxnLst/>
            <a:rect l="l" t="t" r="r" b="b"/>
            <a:pathLst>
              <a:path w="798863" h="408419">
                <a:moveTo>
                  <a:pt x="0" y="0"/>
                </a:moveTo>
                <a:lnTo>
                  <a:pt x="798862" y="0"/>
                </a:lnTo>
                <a:lnTo>
                  <a:pt x="798862" y="408419"/>
                </a:lnTo>
                <a:lnTo>
                  <a:pt x="0" y="4084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035647" y="646855"/>
            <a:ext cx="819197" cy="515070"/>
          </a:xfrm>
          <a:custGeom>
            <a:avLst/>
            <a:gdLst/>
            <a:ahLst/>
            <a:cxnLst/>
            <a:rect l="l" t="t" r="r" b="b"/>
            <a:pathLst>
              <a:path w="819197" h="515070">
                <a:moveTo>
                  <a:pt x="0" y="0"/>
                </a:moveTo>
                <a:lnTo>
                  <a:pt x="819197" y="0"/>
                </a:lnTo>
                <a:lnTo>
                  <a:pt x="819197" y="515071"/>
                </a:lnTo>
                <a:lnTo>
                  <a:pt x="0" y="5150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206603" y="700181"/>
            <a:ext cx="985985" cy="437419"/>
          </a:xfrm>
          <a:custGeom>
            <a:avLst/>
            <a:gdLst/>
            <a:ahLst/>
            <a:cxnLst/>
            <a:rect l="l" t="t" r="r" b="b"/>
            <a:pathLst>
              <a:path w="985985" h="437419">
                <a:moveTo>
                  <a:pt x="0" y="0"/>
                </a:moveTo>
                <a:lnTo>
                  <a:pt x="985985" y="0"/>
                </a:lnTo>
                <a:lnTo>
                  <a:pt x="985985" y="437419"/>
                </a:lnTo>
                <a:lnTo>
                  <a:pt x="0" y="4374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813608" y="1503478"/>
            <a:ext cx="975143" cy="475382"/>
          </a:xfrm>
          <a:custGeom>
            <a:avLst/>
            <a:gdLst/>
            <a:ahLst/>
            <a:cxnLst/>
            <a:rect l="l" t="t" r="r" b="b"/>
            <a:pathLst>
              <a:path w="975143" h="475382">
                <a:moveTo>
                  <a:pt x="0" y="0"/>
                </a:moveTo>
                <a:lnTo>
                  <a:pt x="975143" y="0"/>
                </a:lnTo>
                <a:lnTo>
                  <a:pt x="975143" y="475383"/>
                </a:lnTo>
                <a:lnTo>
                  <a:pt x="0" y="4753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85537" y="1503478"/>
            <a:ext cx="1086325" cy="450825"/>
          </a:xfrm>
          <a:custGeom>
            <a:avLst/>
            <a:gdLst/>
            <a:ahLst/>
            <a:cxnLst/>
            <a:rect l="l" t="t" r="r" b="b"/>
            <a:pathLst>
              <a:path w="1086325" h="450825">
                <a:moveTo>
                  <a:pt x="0" y="0"/>
                </a:moveTo>
                <a:lnTo>
                  <a:pt x="1086326" y="0"/>
                </a:lnTo>
                <a:lnTo>
                  <a:pt x="1086326" y="450825"/>
                </a:lnTo>
                <a:lnTo>
                  <a:pt x="0" y="450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107789" y="1503478"/>
            <a:ext cx="747054" cy="586438"/>
          </a:xfrm>
          <a:custGeom>
            <a:avLst/>
            <a:gdLst/>
            <a:ahLst/>
            <a:cxnLst/>
            <a:rect l="l" t="t" r="r" b="b"/>
            <a:pathLst>
              <a:path w="747054" h="586438">
                <a:moveTo>
                  <a:pt x="0" y="0"/>
                </a:moveTo>
                <a:lnTo>
                  <a:pt x="747055" y="0"/>
                </a:lnTo>
                <a:lnTo>
                  <a:pt x="747055" y="586438"/>
                </a:lnTo>
                <a:lnTo>
                  <a:pt x="0" y="5864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317355" y="1503478"/>
            <a:ext cx="764481" cy="656498"/>
          </a:xfrm>
          <a:custGeom>
            <a:avLst/>
            <a:gdLst/>
            <a:ahLst/>
            <a:cxnLst/>
            <a:rect l="l" t="t" r="r" b="b"/>
            <a:pathLst>
              <a:path w="764481" h="656498">
                <a:moveTo>
                  <a:pt x="0" y="0"/>
                </a:moveTo>
                <a:lnTo>
                  <a:pt x="764481" y="0"/>
                </a:lnTo>
                <a:lnTo>
                  <a:pt x="764481" y="656498"/>
                </a:lnTo>
                <a:lnTo>
                  <a:pt x="0" y="6564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74844" y="2344828"/>
            <a:ext cx="735755" cy="592282"/>
          </a:xfrm>
          <a:custGeom>
            <a:avLst/>
            <a:gdLst/>
            <a:ahLst/>
            <a:cxnLst/>
            <a:rect l="l" t="t" r="r" b="b"/>
            <a:pathLst>
              <a:path w="735755" h="592282">
                <a:moveTo>
                  <a:pt x="0" y="0"/>
                </a:moveTo>
                <a:lnTo>
                  <a:pt x="735755" y="0"/>
                </a:lnTo>
                <a:lnTo>
                  <a:pt x="735755" y="592283"/>
                </a:lnTo>
                <a:lnTo>
                  <a:pt x="0" y="59228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2735" y="2344828"/>
            <a:ext cx="1216889" cy="587149"/>
          </a:xfrm>
          <a:custGeom>
            <a:avLst/>
            <a:gdLst/>
            <a:ahLst/>
            <a:cxnLst/>
            <a:rect l="l" t="t" r="r" b="b"/>
            <a:pathLst>
              <a:path w="1216889" h="587149">
                <a:moveTo>
                  <a:pt x="0" y="0"/>
                </a:moveTo>
                <a:lnTo>
                  <a:pt x="1216889" y="0"/>
                </a:lnTo>
                <a:lnTo>
                  <a:pt x="1216889" y="587149"/>
                </a:lnTo>
                <a:lnTo>
                  <a:pt x="0" y="58714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035647" y="2488950"/>
            <a:ext cx="912118" cy="304039"/>
          </a:xfrm>
          <a:custGeom>
            <a:avLst/>
            <a:gdLst/>
            <a:ahLst/>
            <a:cxnLst/>
            <a:rect l="l" t="t" r="r" b="b"/>
            <a:pathLst>
              <a:path w="912118" h="304039">
                <a:moveTo>
                  <a:pt x="0" y="0"/>
                </a:moveTo>
                <a:lnTo>
                  <a:pt x="912118" y="0"/>
                </a:lnTo>
                <a:lnTo>
                  <a:pt x="912118" y="304039"/>
                </a:lnTo>
                <a:lnTo>
                  <a:pt x="0" y="30403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181743" y="2488950"/>
            <a:ext cx="1035705" cy="367675"/>
          </a:xfrm>
          <a:custGeom>
            <a:avLst/>
            <a:gdLst/>
            <a:ahLst/>
            <a:cxnLst/>
            <a:rect l="l" t="t" r="r" b="b"/>
            <a:pathLst>
              <a:path w="1035705" h="367675">
                <a:moveTo>
                  <a:pt x="0" y="0"/>
                </a:moveTo>
                <a:lnTo>
                  <a:pt x="1035705" y="0"/>
                </a:lnTo>
                <a:lnTo>
                  <a:pt x="1035705" y="367675"/>
                </a:lnTo>
                <a:lnTo>
                  <a:pt x="0" y="36767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85537" y="3780705"/>
            <a:ext cx="539211" cy="669827"/>
          </a:xfrm>
          <a:custGeom>
            <a:avLst/>
            <a:gdLst/>
            <a:ahLst/>
            <a:cxnLst/>
            <a:rect l="l" t="t" r="r" b="b"/>
            <a:pathLst>
              <a:path w="539211" h="669827">
                <a:moveTo>
                  <a:pt x="0" y="0"/>
                </a:moveTo>
                <a:lnTo>
                  <a:pt x="539211" y="0"/>
                </a:lnTo>
                <a:lnTo>
                  <a:pt x="539211" y="669827"/>
                </a:lnTo>
                <a:lnTo>
                  <a:pt x="0" y="66982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099046" y="3750342"/>
            <a:ext cx="584841" cy="700191"/>
          </a:xfrm>
          <a:custGeom>
            <a:avLst/>
            <a:gdLst/>
            <a:ahLst/>
            <a:cxnLst/>
            <a:rect l="l" t="t" r="r" b="b"/>
            <a:pathLst>
              <a:path w="584841" h="700191">
                <a:moveTo>
                  <a:pt x="0" y="0"/>
                </a:moveTo>
                <a:lnTo>
                  <a:pt x="584841" y="0"/>
                </a:lnTo>
                <a:lnTo>
                  <a:pt x="584841" y="700190"/>
                </a:lnTo>
                <a:lnTo>
                  <a:pt x="0" y="70019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330198" y="3733080"/>
            <a:ext cx="617567" cy="694605"/>
          </a:xfrm>
          <a:custGeom>
            <a:avLst/>
            <a:gdLst/>
            <a:ahLst/>
            <a:cxnLst/>
            <a:rect l="l" t="t" r="r" b="b"/>
            <a:pathLst>
              <a:path w="617567" h="694605">
                <a:moveTo>
                  <a:pt x="0" y="0"/>
                </a:moveTo>
                <a:lnTo>
                  <a:pt x="617567" y="0"/>
                </a:lnTo>
                <a:lnTo>
                  <a:pt x="617567" y="694605"/>
                </a:lnTo>
                <a:lnTo>
                  <a:pt x="0" y="6946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466664" y="3803552"/>
            <a:ext cx="725924" cy="646980"/>
          </a:xfrm>
          <a:custGeom>
            <a:avLst/>
            <a:gdLst/>
            <a:ahLst/>
            <a:cxnLst/>
            <a:rect l="l" t="t" r="r" b="b"/>
            <a:pathLst>
              <a:path w="725924" h="646980">
                <a:moveTo>
                  <a:pt x="0" y="0"/>
                </a:moveTo>
                <a:lnTo>
                  <a:pt x="725924" y="0"/>
                </a:lnTo>
                <a:lnTo>
                  <a:pt x="725924" y="646980"/>
                </a:lnTo>
                <a:lnTo>
                  <a:pt x="0" y="64698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85537" y="4906052"/>
            <a:ext cx="735755" cy="474896"/>
          </a:xfrm>
          <a:custGeom>
            <a:avLst/>
            <a:gdLst/>
            <a:ahLst/>
            <a:cxnLst/>
            <a:rect l="l" t="t" r="r" b="b"/>
            <a:pathLst>
              <a:path w="735755" h="474896">
                <a:moveTo>
                  <a:pt x="0" y="0"/>
                </a:moveTo>
                <a:lnTo>
                  <a:pt x="735755" y="0"/>
                </a:lnTo>
                <a:lnTo>
                  <a:pt x="735755" y="474896"/>
                </a:lnTo>
                <a:lnTo>
                  <a:pt x="0" y="47489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94915" y="4922352"/>
            <a:ext cx="979082" cy="375723"/>
          </a:xfrm>
          <a:custGeom>
            <a:avLst/>
            <a:gdLst/>
            <a:ahLst/>
            <a:cxnLst/>
            <a:rect l="l" t="t" r="r" b="b"/>
            <a:pathLst>
              <a:path w="979082" h="375723">
                <a:moveTo>
                  <a:pt x="0" y="0"/>
                </a:moveTo>
                <a:lnTo>
                  <a:pt x="979082" y="0"/>
                </a:lnTo>
                <a:lnTo>
                  <a:pt x="979082" y="375722"/>
                </a:lnTo>
                <a:lnTo>
                  <a:pt x="0" y="375722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035647" y="4863120"/>
            <a:ext cx="988123" cy="560760"/>
          </a:xfrm>
          <a:custGeom>
            <a:avLst/>
            <a:gdLst/>
            <a:ahLst/>
            <a:cxnLst/>
            <a:rect l="l" t="t" r="r" b="b"/>
            <a:pathLst>
              <a:path w="988123" h="560760">
                <a:moveTo>
                  <a:pt x="0" y="0"/>
                </a:moveTo>
                <a:lnTo>
                  <a:pt x="988123" y="0"/>
                </a:lnTo>
                <a:lnTo>
                  <a:pt x="988123" y="560760"/>
                </a:lnTo>
                <a:lnTo>
                  <a:pt x="0" y="560760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85537" y="5771473"/>
            <a:ext cx="1044519" cy="694605"/>
          </a:xfrm>
          <a:custGeom>
            <a:avLst/>
            <a:gdLst/>
            <a:ahLst/>
            <a:cxnLst/>
            <a:rect l="l" t="t" r="r" b="b"/>
            <a:pathLst>
              <a:path w="1044519" h="694605">
                <a:moveTo>
                  <a:pt x="0" y="0"/>
                </a:moveTo>
                <a:lnTo>
                  <a:pt x="1044519" y="0"/>
                </a:lnTo>
                <a:lnTo>
                  <a:pt x="1044519" y="694605"/>
                </a:lnTo>
                <a:lnTo>
                  <a:pt x="0" y="69460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4466664" y="4785494"/>
            <a:ext cx="582930" cy="717452"/>
          </a:xfrm>
          <a:custGeom>
            <a:avLst/>
            <a:gdLst/>
            <a:ahLst/>
            <a:cxnLst/>
            <a:rect l="l" t="t" r="r" b="b"/>
            <a:pathLst>
              <a:path w="582930" h="717452">
                <a:moveTo>
                  <a:pt x="0" y="0"/>
                </a:moveTo>
                <a:lnTo>
                  <a:pt x="582930" y="0"/>
                </a:lnTo>
                <a:lnTo>
                  <a:pt x="582930" y="717452"/>
                </a:lnTo>
                <a:lnTo>
                  <a:pt x="0" y="717452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946031" y="5471796"/>
            <a:ext cx="827966" cy="994282"/>
          </a:xfrm>
          <a:custGeom>
            <a:avLst/>
            <a:gdLst/>
            <a:ahLst/>
            <a:cxnLst/>
            <a:rect l="l" t="t" r="r" b="b"/>
            <a:pathLst>
              <a:path w="827966" h="994282">
                <a:moveTo>
                  <a:pt x="0" y="0"/>
                </a:moveTo>
                <a:lnTo>
                  <a:pt x="827966" y="0"/>
                </a:lnTo>
                <a:lnTo>
                  <a:pt x="827966" y="994282"/>
                </a:lnTo>
                <a:lnTo>
                  <a:pt x="0" y="994282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3150300" y="5948830"/>
            <a:ext cx="758817" cy="423040"/>
          </a:xfrm>
          <a:custGeom>
            <a:avLst/>
            <a:gdLst/>
            <a:ahLst/>
            <a:cxnLst/>
            <a:rect l="l" t="t" r="r" b="b"/>
            <a:pathLst>
              <a:path w="758817" h="423040">
                <a:moveTo>
                  <a:pt x="0" y="0"/>
                </a:moveTo>
                <a:lnTo>
                  <a:pt x="758817" y="0"/>
                </a:lnTo>
                <a:lnTo>
                  <a:pt x="758817" y="423040"/>
                </a:lnTo>
                <a:lnTo>
                  <a:pt x="0" y="423040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4161109" y="6050319"/>
            <a:ext cx="1031479" cy="299129"/>
          </a:xfrm>
          <a:custGeom>
            <a:avLst/>
            <a:gdLst/>
            <a:ahLst/>
            <a:cxnLst/>
            <a:rect l="l" t="t" r="r" b="b"/>
            <a:pathLst>
              <a:path w="1031479" h="299129">
                <a:moveTo>
                  <a:pt x="0" y="0"/>
                </a:moveTo>
                <a:lnTo>
                  <a:pt x="1031479" y="0"/>
                </a:lnTo>
                <a:lnTo>
                  <a:pt x="1031479" y="299129"/>
                </a:lnTo>
                <a:lnTo>
                  <a:pt x="0" y="299129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474526" y="7144470"/>
            <a:ext cx="746766" cy="426590"/>
          </a:xfrm>
          <a:custGeom>
            <a:avLst/>
            <a:gdLst/>
            <a:ahLst/>
            <a:cxnLst/>
            <a:rect l="l" t="t" r="r" b="b"/>
            <a:pathLst>
              <a:path w="746766" h="426590">
                <a:moveTo>
                  <a:pt x="0" y="0"/>
                </a:moveTo>
                <a:lnTo>
                  <a:pt x="746766" y="0"/>
                </a:lnTo>
                <a:lnTo>
                  <a:pt x="746766" y="426590"/>
                </a:lnTo>
                <a:lnTo>
                  <a:pt x="0" y="426590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706953" y="7163520"/>
            <a:ext cx="784186" cy="521840"/>
          </a:xfrm>
          <a:custGeom>
            <a:avLst/>
            <a:gdLst/>
            <a:ahLst/>
            <a:cxnLst/>
            <a:rect l="l" t="t" r="r" b="b"/>
            <a:pathLst>
              <a:path w="784186" h="521840">
                <a:moveTo>
                  <a:pt x="0" y="0"/>
                </a:moveTo>
                <a:lnTo>
                  <a:pt x="784186" y="0"/>
                </a:lnTo>
                <a:lnTo>
                  <a:pt x="784186" y="521840"/>
                </a:lnTo>
                <a:lnTo>
                  <a:pt x="0" y="521840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2976914" y="7144470"/>
            <a:ext cx="784866" cy="441487"/>
          </a:xfrm>
          <a:custGeom>
            <a:avLst/>
            <a:gdLst/>
            <a:ahLst/>
            <a:cxnLst/>
            <a:rect l="l" t="t" r="r" b="b"/>
            <a:pathLst>
              <a:path w="784866" h="441487">
                <a:moveTo>
                  <a:pt x="0" y="0"/>
                </a:moveTo>
                <a:lnTo>
                  <a:pt x="784867" y="0"/>
                </a:lnTo>
                <a:lnTo>
                  <a:pt x="784867" y="441487"/>
                </a:lnTo>
                <a:lnTo>
                  <a:pt x="0" y="441487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4076115" y="7163520"/>
            <a:ext cx="1005720" cy="569489"/>
          </a:xfrm>
          <a:custGeom>
            <a:avLst/>
            <a:gdLst/>
            <a:ahLst/>
            <a:cxnLst/>
            <a:rect l="l" t="t" r="r" b="b"/>
            <a:pathLst>
              <a:path w="1005720" h="569489">
                <a:moveTo>
                  <a:pt x="0" y="0"/>
                </a:moveTo>
                <a:lnTo>
                  <a:pt x="1005721" y="0"/>
                </a:lnTo>
                <a:lnTo>
                  <a:pt x="1005721" y="569489"/>
                </a:lnTo>
                <a:lnTo>
                  <a:pt x="0" y="569489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432388" y="8040027"/>
            <a:ext cx="1097668" cy="370463"/>
          </a:xfrm>
          <a:custGeom>
            <a:avLst/>
            <a:gdLst/>
            <a:ahLst/>
            <a:cxnLst/>
            <a:rect l="l" t="t" r="r" b="b"/>
            <a:pathLst>
              <a:path w="1097668" h="370463">
                <a:moveTo>
                  <a:pt x="0" y="0"/>
                </a:moveTo>
                <a:lnTo>
                  <a:pt x="1097668" y="0"/>
                </a:lnTo>
                <a:lnTo>
                  <a:pt x="1097668" y="370463"/>
                </a:lnTo>
                <a:lnTo>
                  <a:pt x="0" y="370463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2735" y="7856810"/>
            <a:ext cx="1050188" cy="704938"/>
          </a:xfrm>
          <a:custGeom>
            <a:avLst/>
            <a:gdLst/>
            <a:ahLst/>
            <a:cxnLst/>
            <a:rect l="l" t="t" r="r" b="b"/>
            <a:pathLst>
              <a:path w="1050188" h="704938">
                <a:moveTo>
                  <a:pt x="0" y="0"/>
                </a:moveTo>
                <a:lnTo>
                  <a:pt x="1050188" y="0"/>
                </a:lnTo>
                <a:lnTo>
                  <a:pt x="1050188" y="704939"/>
                </a:lnTo>
                <a:lnTo>
                  <a:pt x="0" y="704939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2976914" y="8066092"/>
            <a:ext cx="853118" cy="515070"/>
          </a:xfrm>
          <a:custGeom>
            <a:avLst/>
            <a:gdLst/>
            <a:ahLst/>
            <a:cxnLst/>
            <a:rect l="l" t="t" r="r" b="b"/>
            <a:pathLst>
              <a:path w="853118" h="515070">
                <a:moveTo>
                  <a:pt x="0" y="0"/>
                </a:moveTo>
                <a:lnTo>
                  <a:pt x="853118" y="0"/>
                </a:lnTo>
                <a:lnTo>
                  <a:pt x="853118" y="515070"/>
                </a:lnTo>
                <a:lnTo>
                  <a:pt x="0" y="515070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4068157" y="8066092"/>
            <a:ext cx="934873" cy="452245"/>
          </a:xfrm>
          <a:custGeom>
            <a:avLst/>
            <a:gdLst/>
            <a:ahLst/>
            <a:cxnLst/>
            <a:rect l="l" t="t" r="r" b="b"/>
            <a:pathLst>
              <a:path w="934873" h="452245">
                <a:moveTo>
                  <a:pt x="0" y="0"/>
                </a:moveTo>
                <a:lnTo>
                  <a:pt x="934873" y="0"/>
                </a:lnTo>
                <a:lnTo>
                  <a:pt x="934873" y="452244"/>
                </a:lnTo>
                <a:lnTo>
                  <a:pt x="0" y="452244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30080" y="8801015"/>
            <a:ext cx="1123544" cy="565985"/>
          </a:xfrm>
          <a:custGeom>
            <a:avLst/>
            <a:gdLst/>
            <a:ahLst/>
            <a:cxnLst/>
            <a:rect l="l" t="t" r="r" b="b"/>
            <a:pathLst>
              <a:path w="1123544" h="565985">
                <a:moveTo>
                  <a:pt x="0" y="0"/>
                </a:moveTo>
                <a:lnTo>
                  <a:pt x="1123544" y="0"/>
                </a:lnTo>
                <a:lnTo>
                  <a:pt x="1123544" y="565985"/>
                </a:lnTo>
                <a:lnTo>
                  <a:pt x="0" y="565985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771564" y="8801015"/>
            <a:ext cx="971359" cy="577959"/>
          </a:xfrm>
          <a:custGeom>
            <a:avLst/>
            <a:gdLst/>
            <a:ahLst/>
            <a:cxnLst/>
            <a:rect l="l" t="t" r="r" b="b"/>
            <a:pathLst>
              <a:path w="971359" h="577959">
                <a:moveTo>
                  <a:pt x="0" y="0"/>
                </a:moveTo>
                <a:lnTo>
                  <a:pt x="971359" y="0"/>
                </a:lnTo>
                <a:lnTo>
                  <a:pt x="971359" y="577958"/>
                </a:lnTo>
                <a:lnTo>
                  <a:pt x="0" y="577958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3023964" y="8924062"/>
            <a:ext cx="999806" cy="399922"/>
          </a:xfrm>
          <a:custGeom>
            <a:avLst/>
            <a:gdLst/>
            <a:ahLst/>
            <a:cxnLst/>
            <a:rect l="l" t="t" r="r" b="b"/>
            <a:pathLst>
              <a:path w="999806" h="399922">
                <a:moveTo>
                  <a:pt x="0" y="0"/>
                </a:moveTo>
                <a:lnTo>
                  <a:pt x="999806" y="0"/>
                </a:lnTo>
                <a:lnTo>
                  <a:pt x="999806" y="399922"/>
                </a:lnTo>
                <a:lnTo>
                  <a:pt x="0" y="399922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4011940" y="8880286"/>
            <a:ext cx="1134071" cy="701706"/>
          </a:xfrm>
          <a:custGeom>
            <a:avLst/>
            <a:gdLst/>
            <a:ahLst/>
            <a:cxnLst/>
            <a:rect l="l" t="t" r="r" b="b"/>
            <a:pathLst>
              <a:path w="1134071" h="701706">
                <a:moveTo>
                  <a:pt x="0" y="0"/>
                </a:moveTo>
                <a:lnTo>
                  <a:pt x="1134071" y="0"/>
                </a:lnTo>
                <a:lnTo>
                  <a:pt x="1134071" y="701707"/>
                </a:lnTo>
                <a:lnTo>
                  <a:pt x="0" y="701707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343924" y="490123"/>
            <a:ext cx="1133039" cy="828535"/>
          </a:xfrm>
          <a:custGeom>
            <a:avLst/>
            <a:gdLst/>
            <a:ahLst/>
            <a:cxnLst/>
            <a:rect l="l" t="t" r="r" b="b"/>
            <a:pathLst>
              <a:path w="1133039" h="828535">
                <a:moveTo>
                  <a:pt x="0" y="0"/>
                </a:moveTo>
                <a:lnTo>
                  <a:pt x="1133040" y="0"/>
                </a:lnTo>
                <a:lnTo>
                  <a:pt x="1133040" y="828535"/>
                </a:lnTo>
                <a:lnTo>
                  <a:pt x="0" y="828535"/>
                </a:lnTo>
                <a:lnTo>
                  <a:pt x="0" y="0"/>
                </a:lnTo>
                <a:close/>
              </a:path>
            </a:pathLst>
          </a:custGeom>
          <a:blipFill>
            <a:blip r:embed="rId7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099153" y="552822"/>
            <a:ext cx="1152971" cy="732137"/>
          </a:xfrm>
          <a:custGeom>
            <a:avLst/>
            <a:gdLst/>
            <a:ahLst/>
            <a:cxnLst/>
            <a:rect l="l" t="t" r="r" b="b"/>
            <a:pathLst>
              <a:path w="1152971" h="732137">
                <a:moveTo>
                  <a:pt x="0" y="0"/>
                </a:moveTo>
                <a:lnTo>
                  <a:pt x="1152971" y="0"/>
                </a:lnTo>
                <a:lnTo>
                  <a:pt x="1152971" y="732137"/>
                </a:lnTo>
                <a:lnTo>
                  <a:pt x="0" y="732137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6612690" y="488515"/>
            <a:ext cx="1086976" cy="1014963"/>
          </a:xfrm>
          <a:custGeom>
            <a:avLst/>
            <a:gdLst/>
            <a:ahLst/>
            <a:cxnLst/>
            <a:rect l="l" t="t" r="r" b="b"/>
            <a:pathLst>
              <a:path w="1086976" h="1014963">
                <a:moveTo>
                  <a:pt x="0" y="0"/>
                </a:moveTo>
                <a:lnTo>
                  <a:pt x="1086975" y="0"/>
                </a:lnTo>
                <a:lnTo>
                  <a:pt x="1086975" y="1014963"/>
                </a:lnTo>
                <a:lnTo>
                  <a:pt x="0" y="1014963"/>
                </a:lnTo>
                <a:lnTo>
                  <a:pt x="0" y="0"/>
                </a:lnTo>
                <a:close/>
              </a:path>
            </a:pathLst>
          </a:custGeom>
          <a:blipFill>
            <a:blip r:embed="rId7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3343924" y="1835375"/>
            <a:ext cx="1027875" cy="803027"/>
          </a:xfrm>
          <a:custGeom>
            <a:avLst/>
            <a:gdLst/>
            <a:ahLst/>
            <a:cxnLst/>
            <a:rect l="l" t="t" r="r" b="b"/>
            <a:pathLst>
              <a:path w="1027875" h="803027">
                <a:moveTo>
                  <a:pt x="0" y="0"/>
                </a:moveTo>
                <a:lnTo>
                  <a:pt x="1027875" y="0"/>
                </a:lnTo>
                <a:lnTo>
                  <a:pt x="1027875" y="803028"/>
                </a:lnTo>
                <a:lnTo>
                  <a:pt x="0" y="803028"/>
                </a:lnTo>
                <a:lnTo>
                  <a:pt x="0" y="0"/>
                </a:lnTo>
                <a:close/>
              </a:path>
            </a:pathLst>
          </a:custGeom>
          <a:blipFill>
            <a:blip r:embed="rId7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5099153" y="1741169"/>
            <a:ext cx="1280386" cy="775215"/>
          </a:xfrm>
          <a:custGeom>
            <a:avLst/>
            <a:gdLst/>
            <a:ahLst/>
            <a:cxnLst/>
            <a:rect l="l" t="t" r="r" b="b"/>
            <a:pathLst>
              <a:path w="1280386" h="775215">
                <a:moveTo>
                  <a:pt x="0" y="0"/>
                </a:moveTo>
                <a:lnTo>
                  <a:pt x="1280385" y="0"/>
                </a:lnTo>
                <a:lnTo>
                  <a:pt x="1280385" y="775216"/>
                </a:lnTo>
                <a:lnTo>
                  <a:pt x="0" y="775216"/>
                </a:lnTo>
                <a:lnTo>
                  <a:pt x="0" y="0"/>
                </a:lnTo>
                <a:close/>
              </a:path>
            </a:pathLst>
          </a:custGeom>
          <a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6653277" y="1666986"/>
            <a:ext cx="1005802" cy="1005802"/>
          </a:xfrm>
          <a:custGeom>
            <a:avLst/>
            <a:gdLst/>
            <a:ahLst/>
            <a:cxnLst/>
            <a:rect l="l" t="t" r="r" b="b"/>
            <a:pathLst>
              <a:path w="1005802" h="1005802">
                <a:moveTo>
                  <a:pt x="0" y="0"/>
                </a:moveTo>
                <a:lnTo>
                  <a:pt x="1005801" y="0"/>
                </a:lnTo>
                <a:lnTo>
                  <a:pt x="1005801" y="1005801"/>
                </a:lnTo>
                <a:lnTo>
                  <a:pt x="0" y="1005801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17036763" y="1628063"/>
            <a:ext cx="1012906" cy="1012906"/>
          </a:xfrm>
          <a:custGeom>
            <a:avLst/>
            <a:gdLst/>
            <a:ahLst/>
            <a:cxnLst/>
            <a:rect l="l" t="t" r="r" b="b"/>
            <a:pathLst>
              <a:path w="1012906" h="1012906">
                <a:moveTo>
                  <a:pt x="0" y="0"/>
                </a:moveTo>
                <a:lnTo>
                  <a:pt x="1012907" y="0"/>
                </a:lnTo>
                <a:lnTo>
                  <a:pt x="1012907" y="1012906"/>
                </a:lnTo>
                <a:lnTo>
                  <a:pt x="0" y="1012906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13629806" y="2937111"/>
            <a:ext cx="741993" cy="1069540"/>
          </a:xfrm>
          <a:custGeom>
            <a:avLst/>
            <a:gdLst/>
            <a:ahLst/>
            <a:cxnLst/>
            <a:rect l="l" t="t" r="r" b="b"/>
            <a:pathLst>
              <a:path w="741993" h="1069540">
                <a:moveTo>
                  <a:pt x="0" y="0"/>
                </a:moveTo>
                <a:lnTo>
                  <a:pt x="741993" y="0"/>
                </a:lnTo>
                <a:lnTo>
                  <a:pt x="741993" y="1069540"/>
                </a:lnTo>
                <a:lnTo>
                  <a:pt x="0" y="1069540"/>
                </a:lnTo>
                <a:lnTo>
                  <a:pt x="0" y="0"/>
                </a:lnTo>
                <a:close/>
              </a:path>
            </a:pathLst>
          </a:custGeom>
          <a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5154311" y="2931977"/>
            <a:ext cx="1097814" cy="762481"/>
          </a:xfrm>
          <a:custGeom>
            <a:avLst/>
            <a:gdLst/>
            <a:ahLst/>
            <a:cxnLst/>
            <a:rect l="l" t="t" r="r" b="b"/>
            <a:pathLst>
              <a:path w="1097814" h="762481">
                <a:moveTo>
                  <a:pt x="0" y="0"/>
                </a:moveTo>
                <a:lnTo>
                  <a:pt x="1097813" y="0"/>
                </a:lnTo>
                <a:lnTo>
                  <a:pt x="1097813" y="762481"/>
                </a:lnTo>
                <a:lnTo>
                  <a:pt x="0" y="762481"/>
                </a:lnTo>
                <a:lnTo>
                  <a:pt x="0" y="0"/>
                </a:lnTo>
                <a:close/>
              </a:path>
            </a:pathLst>
          </a:custGeom>
          <a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16653277" y="2948736"/>
            <a:ext cx="1051047" cy="784344"/>
          </a:xfrm>
          <a:custGeom>
            <a:avLst/>
            <a:gdLst/>
            <a:ahLst/>
            <a:cxnLst/>
            <a:rect l="l" t="t" r="r" b="b"/>
            <a:pathLst>
              <a:path w="1051047" h="784344">
                <a:moveTo>
                  <a:pt x="0" y="0"/>
                </a:moveTo>
                <a:lnTo>
                  <a:pt x="1051046" y="0"/>
                </a:lnTo>
                <a:lnTo>
                  <a:pt x="1051046" y="784344"/>
                </a:lnTo>
                <a:lnTo>
                  <a:pt x="0" y="784344"/>
                </a:lnTo>
                <a:lnTo>
                  <a:pt x="0" y="0"/>
                </a:lnTo>
                <a:close/>
              </a:path>
            </a:pathLst>
          </a:custGeom>
          <a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13426521" y="4301926"/>
            <a:ext cx="862681" cy="1040942"/>
          </a:xfrm>
          <a:custGeom>
            <a:avLst/>
            <a:gdLst/>
            <a:ahLst/>
            <a:cxnLst/>
            <a:rect l="l" t="t" r="r" b="b"/>
            <a:pathLst>
              <a:path w="862681" h="1040942">
                <a:moveTo>
                  <a:pt x="0" y="0"/>
                </a:moveTo>
                <a:lnTo>
                  <a:pt x="862681" y="0"/>
                </a:lnTo>
                <a:lnTo>
                  <a:pt x="862681" y="1040942"/>
                </a:lnTo>
                <a:lnTo>
                  <a:pt x="0" y="1040942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15214608" y="4151658"/>
            <a:ext cx="1049475" cy="801537"/>
          </a:xfrm>
          <a:custGeom>
            <a:avLst/>
            <a:gdLst/>
            <a:ahLst/>
            <a:cxnLst/>
            <a:rect l="l" t="t" r="r" b="b"/>
            <a:pathLst>
              <a:path w="1049475" h="801537">
                <a:moveTo>
                  <a:pt x="0" y="0"/>
                </a:moveTo>
                <a:lnTo>
                  <a:pt x="1049475" y="0"/>
                </a:lnTo>
                <a:lnTo>
                  <a:pt x="1049475" y="801537"/>
                </a:lnTo>
                <a:lnTo>
                  <a:pt x="0" y="801537"/>
                </a:lnTo>
                <a:lnTo>
                  <a:pt x="0" y="0"/>
                </a:lnTo>
                <a:close/>
              </a:path>
            </a:pathLst>
          </a:custGeom>
          <a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17276995" y="4095133"/>
            <a:ext cx="532443" cy="914586"/>
          </a:xfrm>
          <a:custGeom>
            <a:avLst/>
            <a:gdLst/>
            <a:ahLst/>
            <a:cxnLst/>
            <a:rect l="l" t="t" r="r" b="b"/>
            <a:pathLst>
              <a:path w="532443" h="914586">
                <a:moveTo>
                  <a:pt x="0" y="0"/>
                </a:moveTo>
                <a:lnTo>
                  <a:pt x="532443" y="0"/>
                </a:lnTo>
                <a:lnTo>
                  <a:pt x="532443" y="914587"/>
                </a:lnTo>
                <a:lnTo>
                  <a:pt x="0" y="914587"/>
                </a:lnTo>
                <a:lnTo>
                  <a:pt x="0" y="0"/>
                </a:lnTo>
                <a:close/>
              </a:path>
            </a:pathLst>
          </a:custGeom>
          <a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 flipH="1">
            <a:off x="16653277" y="4080382"/>
            <a:ext cx="532443" cy="914586"/>
          </a:xfrm>
          <a:custGeom>
            <a:avLst/>
            <a:gdLst/>
            <a:ahLst/>
            <a:cxnLst/>
            <a:rect l="l" t="t" r="r" b="b"/>
            <a:pathLst>
              <a:path w="532443" h="914586">
                <a:moveTo>
                  <a:pt x="532442" y="0"/>
                </a:moveTo>
                <a:lnTo>
                  <a:pt x="0" y="0"/>
                </a:lnTo>
                <a:lnTo>
                  <a:pt x="0" y="914587"/>
                </a:lnTo>
                <a:lnTo>
                  <a:pt x="532442" y="914587"/>
                </a:lnTo>
                <a:lnTo>
                  <a:pt x="532442" y="0"/>
                </a:lnTo>
                <a:close/>
              </a:path>
            </a:pathLst>
          </a:custGeom>
          <a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3292473" y="5809301"/>
            <a:ext cx="1500503" cy="482036"/>
          </a:xfrm>
          <a:custGeom>
            <a:avLst/>
            <a:gdLst/>
            <a:ahLst/>
            <a:cxnLst/>
            <a:rect l="l" t="t" r="r" b="b"/>
            <a:pathLst>
              <a:path w="1500503" h="482036">
                <a:moveTo>
                  <a:pt x="0" y="0"/>
                </a:moveTo>
                <a:lnTo>
                  <a:pt x="1500503" y="0"/>
                </a:lnTo>
                <a:lnTo>
                  <a:pt x="1500503" y="482036"/>
                </a:lnTo>
                <a:lnTo>
                  <a:pt x="0" y="482036"/>
                </a:lnTo>
                <a:lnTo>
                  <a:pt x="0" y="0"/>
                </a:lnTo>
                <a:close/>
              </a:path>
            </a:pathLst>
          </a:custGeom>
          <a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15214609" y="5858031"/>
            <a:ext cx="1094633" cy="406382"/>
          </a:xfrm>
          <a:custGeom>
            <a:avLst/>
            <a:gdLst/>
            <a:ahLst/>
            <a:cxnLst/>
            <a:rect l="l" t="t" r="r" b="b"/>
            <a:pathLst>
              <a:path w="1094633" h="406382">
                <a:moveTo>
                  <a:pt x="0" y="0"/>
                </a:moveTo>
                <a:lnTo>
                  <a:pt x="1094633" y="0"/>
                </a:lnTo>
                <a:lnTo>
                  <a:pt x="1094633" y="406382"/>
                </a:lnTo>
                <a:lnTo>
                  <a:pt x="0" y="406382"/>
                </a:lnTo>
                <a:lnTo>
                  <a:pt x="0" y="0"/>
                </a:lnTo>
                <a:close/>
              </a:path>
            </a:pathLst>
          </a:custGeom>
          <a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16728341" y="5352620"/>
            <a:ext cx="1159594" cy="1215826"/>
          </a:xfrm>
          <a:custGeom>
            <a:avLst/>
            <a:gdLst/>
            <a:ahLst/>
            <a:cxnLst/>
            <a:rect l="l" t="t" r="r" b="b"/>
            <a:pathLst>
              <a:path w="1159594" h="1215826">
                <a:moveTo>
                  <a:pt x="0" y="0"/>
                </a:moveTo>
                <a:lnTo>
                  <a:pt x="1159594" y="0"/>
                </a:lnTo>
                <a:lnTo>
                  <a:pt x="1159594" y="1215825"/>
                </a:lnTo>
                <a:lnTo>
                  <a:pt x="0" y="1215825"/>
                </a:lnTo>
                <a:lnTo>
                  <a:pt x="0" y="0"/>
                </a:lnTo>
                <a:close/>
              </a:path>
            </a:pathLst>
          </a:custGeom>
          <a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13229317" y="6728346"/>
            <a:ext cx="1478152" cy="801398"/>
          </a:xfrm>
          <a:custGeom>
            <a:avLst/>
            <a:gdLst/>
            <a:ahLst/>
            <a:cxnLst/>
            <a:rect l="l" t="t" r="r" b="b"/>
            <a:pathLst>
              <a:path w="1467937" h="783567">
                <a:moveTo>
                  <a:pt x="0" y="0"/>
                </a:moveTo>
                <a:lnTo>
                  <a:pt x="1467938" y="0"/>
                </a:lnTo>
                <a:lnTo>
                  <a:pt x="1467938" y="783566"/>
                </a:lnTo>
                <a:lnTo>
                  <a:pt x="0" y="783566"/>
                </a:lnTo>
                <a:lnTo>
                  <a:pt x="0" y="0"/>
                </a:lnTo>
                <a:close/>
              </a:path>
            </a:pathLst>
          </a:custGeom>
          <a:blipFill>
            <a:blip r:embed="rId98"/>
            <a:stretch>
              <a:fillRect t="-7021" b="-70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15164218" y="6840175"/>
            <a:ext cx="1253416" cy="745783"/>
          </a:xfrm>
          <a:custGeom>
            <a:avLst/>
            <a:gdLst/>
            <a:ahLst/>
            <a:cxnLst/>
            <a:rect l="l" t="t" r="r" b="b"/>
            <a:pathLst>
              <a:path w="1253416" h="745783">
                <a:moveTo>
                  <a:pt x="0" y="0"/>
                </a:moveTo>
                <a:lnTo>
                  <a:pt x="1253416" y="0"/>
                </a:lnTo>
                <a:lnTo>
                  <a:pt x="1253416" y="745782"/>
                </a:lnTo>
                <a:lnTo>
                  <a:pt x="0" y="745782"/>
                </a:lnTo>
                <a:lnTo>
                  <a:pt x="0" y="0"/>
                </a:lnTo>
                <a:close/>
              </a:path>
            </a:pathLst>
          </a:custGeom>
          <a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16631693" y="6851548"/>
            <a:ext cx="1290604" cy="719512"/>
          </a:xfrm>
          <a:custGeom>
            <a:avLst/>
            <a:gdLst/>
            <a:ahLst/>
            <a:cxnLst/>
            <a:rect l="l" t="t" r="r" b="b"/>
            <a:pathLst>
              <a:path w="1290604" h="719512">
                <a:moveTo>
                  <a:pt x="0" y="0"/>
                </a:moveTo>
                <a:lnTo>
                  <a:pt x="1290604" y="0"/>
                </a:lnTo>
                <a:lnTo>
                  <a:pt x="1290604" y="719512"/>
                </a:lnTo>
                <a:lnTo>
                  <a:pt x="0" y="719512"/>
                </a:lnTo>
                <a:lnTo>
                  <a:pt x="0" y="0"/>
                </a:lnTo>
                <a:close/>
              </a:path>
            </a:pathLst>
          </a:custGeom>
          <a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13217594" y="7728117"/>
            <a:ext cx="1650261" cy="994282"/>
          </a:xfrm>
          <a:custGeom>
            <a:avLst/>
            <a:gdLst/>
            <a:ahLst/>
            <a:cxnLst/>
            <a:rect l="l" t="t" r="r" b="b"/>
            <a:pathLst>
              <a:path w="1650261" h="994282">
                <a:moveTo>
                  <a:pt x="0" y="0"/>
                </a:moveTo>
                <a:lnTo>
                  <a:pt x="1650261" y="0"/>
                </a:lnTo>
                <a:lnTo>
                  <a:pt x="1650261" y="994283"/>
                </a:lnTo>
                <a:lnTo>
                  <a:pt x="0" y="994283"/>
                </a:lnTo>
                <a:lnTo>
                  <a:pt x="0" y="0"/>
                </a:lnTo>
                <a:close/>
              </a:path>
            </a:pathLst>
          </a:custGeom>
          <a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15141796" y="7585957"/>
            <a:ext cx="1167446" cy="1087184"/>
          </a:xfrm>
          <a:custGeom>
            <a:avLst/>
            <a:gdLst/>
            <a:ahLst/>
            <a:cxnLst/>
            <a:rect l="l" t="t" r="r" b="b"/>
            <a:pathLst>
              <a:path w="1167446" h="1087184">
                <a:moveTo>
                  <a:pt x="0" y="0"/>
                </a:moveTo>
                <a:lnTo>
                  <a:pt x="1167445" y="0"/>
                </a:lnTo>
                <a:lnTo>
                  <a:pt x="1167445" y="1087184"/>
                </a:lnTo>
                <a:lnTo>
                  <a:pt x="0" y="1087184"/>
                </a:lnTo>
                <a:lnTo>
                  <a:pt x="0" y="0"/>
                </a:lnTo>
                <a:close/>
              </a:path>
            </a:pathLst>
          </a:custGeom>
          <a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16780640" y="7618861"/>
            <a:ext cx="957320" cy="1103539"/>
          </a:xfrm>
          <a:custGeom>
            <a:avLst/>
            <a:gdLst/>
            <a:ahLst/>
            <a:cxnLst/>
            <a:rect l="l" t="t" r="r" b="b"/>
            <a:pathLst>
              <a:path w="957320" h="1103539">
                <a:moveTo>
                  <a:pt x="0" y="0"/>
                </a:moveTo>
                <a:lnTo>
                  <a:pt x="957320" y="0"/>
                </a:lnTo>
                <a:lnTo>
                  <a:pt x="957320" y="1103539"/>
                </a:lnTo>
                <a:lnTo>
                  <a:pt x="0" y="1103539"/>
                </a:lnTo>
                <a:lnTo>
                  <a:pt x="0" y="0"/>
                </a:lnTo>
                <a:close/>
              </a:path>
            </a:pathLst>
          </a:custGeom>
          <a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13509089" y="8858012"/>
            <a:ext cx="1067271" cy="1041923"/>
          </a:xfrm>
          <a:custGeom>
            <a:avLst/>
            <a:gdLst/>
            <a:ahLst/>
            <a:cxnLst/>
            <a:rect l="l" t="t" r="r" b="b"/>
            <a:pathLst>
              <a:path w="1067271" h="1041923">
                <a:moveTo>
                  <a:pt x="0" y="0"/>
                </a:moveTo>
                <a:lnTo>
                  <a:pt x="1067271" y="0"/>
                </a:lnTo>
                <a:lnTo>
                  <a:pt x="1067271" y="1041923"/>
                </a:lnTo>
                <a:lnTo>
                  <a:pt x="0" y="1041923"/>
                </a:lnTo>
                <a:lnTo>
                  <a:pt x="0" y="0"/>
                </a:lnTo>
                <a:close/>
              </a:path>
            </a:pathLst>
          </a:custGeom>
          <a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15229782" y="8858012"/>
            <a:ext cx="1122288" cy="966570"/>
          </a:xfrm>
          <a:custGeom>
            <a:avLst/>
            <a:gdLst/>
            <a:ahLst/>
            <a:cxnLst/>
            <a:rect l="l" t="t" r="r" b="b"/>
            <a:pathLst>
              <a:path w="1122288" h="966570">
                <a:moveTo>
                  <a:pt x="0" y="0"/>
                </a:moveTo>
                <a:lnTo>
                  <a:pt x="1122288" y="0"/>
                </a:lnTo>
                <a:lnTo>
                  <a:pt x="1122288" y="966570"/>
                </a:lnTo>
                <a:lnTo>
                  <a:pt x="0" y="966570"/>
                </a:lnTo>
                <a:lnTo>
                  <a:pt x="0" y="0"/>
                </a:lnTo>
                <a:close/>
              </a:path>
            </a:pathLst>
          </a:custGeom>
          <a:blipFill>
            <a:blip r:embed="rId1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16654264" y="8932630"/>
            <a:ext cx="1245462" cy="817335"/>
          </a:xfrm>
          <a:custGeom>
            <a:avLst/>
            <a:gdLst/>
            <a:ahLst/>
            <a:cxnLst/>
            <a:rect l="l" t="t" r="r" b="b"/>
            <a:pathLst>
              <a:path w="1245462" h="817335">
                <a:moveTo>
                  <a:pt x="0" y="0"/>
                </a:moveTo>
                <a:lnTo>
                  <a:pt x="1245462" y="0"/>
                </a:lnTo>
                <a:lnTo>
                  <a:pt x="1245462" y="817334"/>
                </a:lnTo>
                <a:lnTo>
                  <a:pt x="0" y="817334"/>
                </a:lnTo>
                <a:lnTo>
                  <a:pt x="0" y="0"/>
                </a:lnTo>
                <a:close/>
              </a:path>
            </a:pathLst>
          </a:custGeom>
          <a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B7B709-41A2-179D-DB67-DA980F0326DD}"/>
              </a:ext>
            </a:extLst>
          </p:cNvPr>
          <p:cNvGrpSpPr/>
          <p:nvPr/>
        </p:nvGrpSpPr>
        <p:grpSpPr>
          <a:xfrm>
            <a:off x="762000" y="3924300"/>
            <a:ext cx="16535400" cy="5943600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5EB46DFA-F118-70D1-1FC9-4B65717F489D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B9DFC814-95D2-E4EA-BE59-A204BD6478A3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ED83E30B-13C5-C75E-C66F-449B7025E837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E102D457-5700-169E-6187-B704F154415D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40AEFDBE-BBD1-25E7-A6C9-36DF78F0F76D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405A82E3-DCA4-DDC9-70AB-D5A7856E5AED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95D637D6-04EF-7D50-8A32-1F2C2C865A17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FB79F433-8CF1-DF45-1015-F9303279D753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DFEA2ABE-9948-A068-A6DB-4D6754B01333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7394F68F-3DAE-516E-6FB6-FD76EBAB8318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A836F9DE-B9BC-6423-E5A7-0A19D7626747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68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C897CA-1A52-4FA3-BE77-5AC0A197DFE1}"/>
</file>

<file path=customXml/itemProps2.xml><?xml version="1.0" encoding="utf-8"?>
<ds:datastoreItem xmlns:ds="http://schemas.openxmlformats.org/officeDocument/2006/customXml" ds:itemID="{21FB2948-0A79-481E-B773-63D665C9BB55}"/>
</file>

<file path=customXml/itemProps3.xml><?xml version="1.0" encoding="utf-8"?>
<ds:datastoreItem xmlns:ds="http://schemas.openxmlformats.org/officeDocument/2006/customXml" ds:itemID="{CF0474AA-2DC9-4FA3-B4FD-D784F82FB19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Face Game for PowerPoint</dc:title>
  <cp:lastModifiedBy>Meghan Littlejohn</cp:lastModifiedBy>
  <cp:revision>1</cp:revision>
  <dcterms:created xsi:type="dcterms:W3CDTF">2006-08-16T00:00:00Z</dcterms:created>
  <dcterms:modified xsi:type="dcterms:W3CDTF">2025-09-10T15:55:42Z</dcterms:modified>
  <dc:identifier>DAGyl_Etkec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