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6" r:id="rId4"/>
    <p:sldId id="259" r:id="rId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C3C2F3-C6A9-4FF3-9271-819F67CF5447}" v="13" dt="2025-09-10T21:07:19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10379E14-C5C7-4336-9EFA-5CC414A9E44A}"/>
    <pc:docChg chg="addSld modSld sldOrd">
      <pc:chgData name="Meghan Littlejohn" userId="2409a724-fb50-4bc2-84be-2261c21a1817" providerId="ADAL" clId="{10379E14-C5C7-4336-9EFA-5CC414A9E44A}" dt="2025-09-10T21:07:40.471" v="22" actId="1076"/>
      <pc:docMkLst>
        <pc:docMk/>
      </pc:docMkLst>
      <pc:sldChg chg="setBg">
        <pc:chgData name="Meghan Littlejohn" userId="2409a724-fb50-4bc2-84be-2261c21a1817" providerId="ADAL" clId="{10379E14-C5C7-4336-9EFA-5CC414A9E44A}" dt="2025-09-10T21:06:58.172" v="15"/>
        <pc:sldMkLst>
          <pc:docMk/>
          <pc:sldMk cId="0" sldId="256"/>
        </pc:sldMkLst>
      </pc:sldChg>
      <pc:sldChg chg="new ord setBg">
        <pc:chgData name="Meghan Littlejohn" userId="2409a724-fb50-4bc2-84be-2261c21a1817" providerId="ADAL" clId="{10379E14-C5C7-4336-9EFA-5CC414A9E44A}" dt="2025-09-10T21:06:43.181" v="9"/>
        <pc:sldMkLst>
          <pc:docMk/>
          <pc:sldMk cId="2925154799" sldId="257"/>
        </pc:sldMkLst>
      </pc:sldChg>
      <pc:sldChg chg="new ord setBg">
        <pc:chgData name="Meghan Littlejohn" userId="2409a724-fb50-4bc2-84be-2261c21a1817" providerId="ADAL" clId="{10379E14-C5C7-4336-9EFA-5CC414A9E44A}" dt="2025-09-10T21:06:51.050" v="12"/>
        <pc:sldMkLst>
          <pc:docMk/>
          <pc:sldMk cId="1373061755" sldId="258"/>
        </pc:sldMkLst>
      </pc:sldChg>
      <pc:sldChg chg="addSp modSp new mod setBg">
        <pc:chgData name="Meghan Littlejohn" userId="2409a724-fb50-4bc2-84be-2261c21a1817" providerId="ADAL" clId="{10379E14-C5C7-4336-9EFA-5CC414A9E44A}" dt="2025-09-10T21:07:40.471" v="22" actId="1076"/>
        <pc:sldMkLst>
          <pc:docMk/>
          <pc:sldMk cId="1562158016" sldId="259"/>
        </pc:sldMkLst>
        <pc:spChg chg="mod">
          <ac:chgData name="Meghan Littlejohn" userId="2409a724-fb50-4bc2-84be-2261c21a1817" providerId="ADAL" clId="{10379E14-C5C7-4336-9EFA-5CC414A9E44A}" dt="2025-09-10T21:07:19.600" v="19"/>
          <ac:spMkLst>
            <pc:docMk/>
            <pc:sldMk cId="1562158016" sldId="259"/>
            <ac:spMk id="3" creationId="{EFBC8AF5-5665-40F8-C241-42684122DA2B}"/>
          </ac:spMkLst>
        </pc:spChg>
        <pc:spChg chg="mod">
          <ac:chgData name="Meghan Littlejohn" userId="2409a724-fb50-4bc2-84be-2261c21a1817" providerId="ADAL" clId="{10379E14-C5C7-4336-9EFA-5CC414A9E44A}" dt="2025-09-10T21:07:19.600" v="19"/>
          <ac:spMkLst>
            <pc:docMk/>
            <pc:sldMk cId="1562158016" sldId="259"/>
            <ac:spMk id="5" creationId="{3D69D772-551B-F4F5-8706-E07A48C53512}"/>
          </ac:spMkLst>
        </pc:spChg>
        <pc:spChg chg="mod">
          <ac:chgData name="Meghan Littlejohn" userId="2409a724-fb50-4bc2-84be-2261c21a1817" providerId="ADAL" clId="{10379E14-C5C7-4336-9EFA-5CC414A9E44A}" dt="2025-09-10T21:07:19.600" v="19"/>
          <ac:spMkLst>
            <pc:docMk/>
            <pc:sldMk cId="1562158016" sldId="259"/>
            <ac:spMk id="6" creationId="{1202173D-B491-7F9A-2EFA-5D2190A84263}"/>
          </ac:spMkLst>
        </pc:spChg>
        <pc:spChg chg="mod">
          <ac:chgData name="Meghan Littlejohn" userId="2409a724-fb50-4bc2-84be-2261c21a1817" providerId="ADAL" clId="{10379E14-C5C7-4336-9EFA-5CC414A9E44A}" dt="2025-09-10T21:07:19.600" v="19"/>
          <ac:spMkLst>
            <pc:docMk/>
            <pc:sldMk cId="1562158016" sldId="259"/>
            <ac:spMk id="7" creationId="{61894317-DD4E-E5A2-9138-E40BE6A5F175}"/>
          </ac:spMkLst>
        </pc:spChg>
        <pc:spChg chg="mod">
          <ac:chgData name="Meghan Littlejohn" userId="2409a724-fb50-4bc2-84be-2261c21a1817" providerId="ADAL" clId="{10379E14-C5C7-4336-9EFA-5CC414A9E44A}" dt="2025-09-10T21:07:19.600" v="19"/>
          <ac:spMkLst>
            <pc:docMk/>
            <pc:sldMk cId="1562158016" sldId="259"/>
            <ac:spMk id="8" creationId="{87F53792-5BAB-4AD3-913A-F1930AE9C313}"/>
          </ac:spMkLst>
        </pc:spChg>
        <pc:spChg chg="mod">
          <ac:chgData name="Meghan Littlejohn" userId="2409a724-fb50-4bc2-84be-2261c21a1817" providerId="ADAL" clId="{10379E14-C5C7-4336-9EFA-5CC414A9E44A}" dt="2025-09-10T21:07:19.600" v="19"/>
          <ac:spMkLst>
            <pc:docMk/>
            <pc:sldMk cId="1562158016" sldId="259"/>
            <ac:spMk id="9" creationId="{0EBFAC58-D916-8BE6-EDEE-EB69DFF40170}"/>
          </ac:spMkLst>
        </pc:spChg>
        <pc:spChg chg="mod">
          <ac:chgData name="Meghan Littlejohn" userId="2409a724-fb50-4bc2-84be-2261c21a1817" providerId="ADAL" clId="{10379E14-C5C7-4336-9EFA-5CC414A9E44A}" dt="2025-09-10T21:07:19.600" v="19"/>
          <ac:spMkLst>
            <pc:docMk/>
            <pc:sldMk cId="1562158016" sldId="259"/>
            <ac:spMk id="10" creationId="{C532F999-C7BD-79D3-C8A8-F7E2B5897B97}"/>
          </ac:spMkLst>
        </pc:spChg>
        <pc:spChg chg="mod">
          <ac:chgData name="Meghan Littlejohn" userId="2409a724-fb50-4bc2-84be-2261c21a1817" providerId="ADAL" clId="{10379E14-C5C7-4336-9EFA-5CC414A9E44A}" dt="2025-09-10T21:07:19.600" v="19"/>
          <ac:spMkLst>
            <pc:docMk/>
            <pc:sldMk cId="1562158016" sldId="259"/>
            <ac:spMk id="11" creationId="{E8057D62-6C6A-74ED-52A0-E678A42BAFF4}"/>
          </ac:spMkLst>
        </pc:spChg>
        <pc:spChg chg="mod">
          <ac:chgData name="Meghan Littlejohn" userId="2409a724-fb50-4bc2-84be-2261c21a1817" providerId="ADAL" clId="{10379E14-C5C7-4336-9EFA-5CC414A9E44A}" dt="2025-09-10T21:07:19.600" v="19"/>
          <ac:spMkLst>
            <pc:docMk/>
            <pc:sldMk cId="1562158016" sldId="259"/>
            <ac:spMk id="12" creationId="{6EF47BE7-3C82-802E-F80A-72CED40C91EB}"/>
          </ac:spMkLst>
        </pc:spChg>
        <pc:spChg chg="mod">
          <ac:chgData name="Meghan Littlejohn" userId="2409a724-fb50-4bc2-84be-2261c21a1817" providerId="ADAL" clId="{10379E14-C5C7-4336-9EFA-5CC414A9E44A}" dt="2025-09-10T21:07:19.600" v="19"/>
          <ac:spMkLst>
            <pc:docMk/>
            <pc:sldMk cId="1562158016" sldId="259"/>
            <ac:spMk id="13" creationId="{217BBD30-A997-E3A6-A6E8-FC186CCDCC7E}"/>
          </ac:spMkLst>
        </pc:spChg>
        <pc:grpChg chg="mod">
          <ac:chgData name="Meghan Littlejohn" userId="2409a724-fb50-4bc2-84be-2261c21a1817" providerId="ADAL" clId="{10379E14-C5C7-4336-9EFA-5CC414A9E44A}" dt="2025-09-10T21:07:40.471" v="22" actId="1076"/>
          <ac:grpSpMkLst>
            <pc:docMk/>
            <pc:sldMk cId="1562158016" sldId="259"/>
            <ac:grpSpMk id="2" creationId="{470A8D30-E516-4E19-225B-24B9CE164BF3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sv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23" Type="http://schemas.openxmlformats.org/officeDocument/2006/relationships/image" Target="../media/image24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x.com/etherapyexperts" TargetMode="External"/><Relationship Id="rId3" Type="http://schemas.openxmlformats.org/officeDocument/2006/relationships/hyperlink" Target="https://electronic-therapy.com/apply/" TargetMode="External"/><Relationship Id="rId7" Type="http://schemas.openxmlformats.org/officeDocument/2006/relationships/hyperlink" Target="https://www.instagram.com/etherapyexperts/" TargetMode="External"/><Relationship Id="rId12" Type="http://schemas.openxmlformats.org/officeDocument/2006/relationships/hyperlink" Target="https://electronic-therapy.com/resource-library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@ElectronicTherapy" TargetMode="External"/><Relationship Id="rId11" Type="http://schemas.openxmlformats.org/officeDocument/2006/relationships/hyperlink" Target="https://electronic-therapy.com/blog/" TargetMode="External"/><Relationship Id="rId5" Type="http://schemas.openxmlformats.org/officeDocument/2006/relationships/hyperlink" Target="https://www.facebook.com/ETherapyServices/" TargetMode="External"/><Relationship Id="rId10" Type="http://schemas.openxmlformats.org/officeDocument/2006/relationships/hyperlink" Target="https://electronic-therapy.com/" TargetMode="External"/><Relationship Id="rId4" Type="http://schemas.openxmlformats.org/officeDocument/2006/relationships/hyperlink" Target="https://electronic-therapy.com/refer-a-friend/" TargetMode="External"/><Relationship Id="rId9" Type="http://schemas.openxmlformats.org/officeDocument/2006/relationships/hyperlink" Target="https://www.linkedin.com/company/e-therap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15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061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50492" y="226738"/>
            <a:ext cx="997978" cy="1923813"/>
          </a:xfrm>
          <a:custGeom>
            <a:avLst/>
            <a:gdLst/>
            <a:ahLst/>
            <a:cxnLst/>
            <a:rect l="l" t="t" r="r" b="b"/>
            <a:pathLst>
              <a:path w="997978" h="1923813">
                <a:moveTo>
                  <a:pt x="0" y="0"/>
                </a:moveTo>
                <a:lnTo>
                  <a:pt x="997978" y="0"/>
                </a:lnTo>
                <a:lnTo>
                  <a:pt x="997978" y="1923813"/>
                </a:lnTo>
                <a:lnTo>
                  <a:pt x="0" y="19238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933592" y="380516"/>
            <a:ext cx="1216899" cy="1770036"/>
          </a:xfrm>
          <a:custGeom>
            <a:avLst/>
            <a:gdLst/>
            <a:ahLst/>
            <a:cxnLst/>
            <a:rect l="l" t="t" r="r" b="b"/>
            <a:pathLst>
              <a:path w="1216899" h="1770036">
                <a:moveTo>
                  <a:pt x="0" y="0"/>
                </a:moveTo>
                <a:lnTo>
                  <a:pt x="1216900" y="0"/>
                </a:lnTo>
                <a:lnTo>
                  <a:pt x="1216900" y="1770035"/>
                </a:lnTo>
                <a:lnTo>
                  <a:pt x="0" y="17700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640644" y="599699"/>
            <a:ext cx="1401757" cy="1331669"/>
          </a:xfrm>
          <a:custGeom>
            <a:avLst/>
            <a:gdLst/>
            <a:ahLst/>
            <a:cxnLst/>
            <a:rect l="l" t="t" r="r" b="b"/>
            <a:pathLst>
              <a:path w="1401757" h="1331669">
                <a:moveTo>
                  <a:pt x="0" y="0"/>
                </a:moveTo>
                <a:lnTo>
                  <a:pt x="1401757" y="0"/>
                </a:lnTo>
                <a:lnTo>
                  <a:pt x="1401757" y="1331669"/>
                </a:lnTo>
                <a:lnTo>
                  <a:pt x="0" y="13316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946922" y="2150551"/>
            <a:ext cx="789201" cy="1550216"/>
          </a:xfrm>
          <a:custGeom>
            <a:avLst/>
            <a:gdLst/>
            <a:ahLst/>
            <a:cxnLst/>
            <a:rect l="l" t="t" r="r" b="b"/>
            <a:pathLst>
              <a:path w="789201" h="1550216">
                <a:moveTo>
                  <a:pt x="0" y="0"/>
                </a:moveTo>
                <a:lnTo>
                  <a:pt x="789201" y="0"/>
                </a:lnTo>
                <a:lnTo>
                  <a:pt x="789201" y="1550216"/>
                </a:lnTo>
                <a:lnTo>
                  <a:pt x="0" y="15502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436584" y="2150551"/>
            <a:ext cx="1851416" cy="2187788"/>
          </a:xfrm>
          <a:custGeom>
            <a:avLst/>
            <a:gdLst/>
            <a:ahLst/>
            <a:cxnLst/>
            <a:rect l="l" t="t" r="r" b="b"/>
            <a:pathLst>
              <a:path w="1851416" h="2187788">
                <a:moveTo>
                  <a:pt x="0" y="0"/>
                </a:moveTo>
                <a:lnTo>
                  <a:pt x="1851416" y="0"/>
                </a:lnTo>
                <a:lnTo>
                  <a:pt x="1851416" y="2187788"/>
                </a:lnTo>
                <a:lnTo>
                  <a:pt x="0" y="21877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763300" y="3650068"/>
            <a:ext cx="1945645" cy="1376544"/>
          </a:xfrm>
          <a:custGeom>
            <a:avLst/>
            <a:gdLst/>
            <a:ahLst/>
            <a:cxnLst/>
            <a:rect l="l" t="t" r="r" b="b"/>
            <a:pathLst>
              <a:path w="1945645" h="1376544">
                <a:moveTo>
                  <a:pt x="0" y="0"/>
                </a:moveTo>
                <a:lnTo>
                  <a:pt x="1945645" y="0"/>
                </a:lnTo>
                <a:lnTo>
                  <a:pt x="1945645" y="1376543"/>
                </a:lnTo>
                <a:lnTo>
                  <a:pt x="0" y="137654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789224" y="4541212"/>
            <a:ext cx="1146136" cy="805161"/>
          </a:xfrm>
          <a:custGeom>
            <a:avLst/>
            <a:gdLst/>
            <a:ahLst/>
            <a:cxnLst/>
            <a:rect l="l" t="t" r="r" b="b"/>
            <a:pathLst>
              <a:path w="1146136" h="805161">
                <a:moveTo>
                  <a:pt x="0" y="0"/>
                </a:moveTo>
                <a:lnTo>
                  <a:pt x="1146136" y="0"/>
                </a:lnTo>
                <a:lnTo>
                  <a:pt x="1146136" y="805161"/>
                </a:lnTo>
                <a:lnTo>
                  <a:pt x="0" y="80516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640644" y="4943792"/>
            <a:ext cx="2300895" cy="1463944"/>
          </a:xfrm>
          <a:custGeom>
            <a:avLst/>
            <a:gdLst/>
            <a:ahLst/>
            <a:cxnLst/>
            <a:rect l="l" t="t" r="r" b="b"/>
            <a:pathLst>
              <a:path w="2300895" h="1463944">
                <a:moveTo>
                  <a:pt x="0" y="0"/>
                </a:moveTo>
                <a:lnTo>
                  <a:pt x="2300894" y="0"/>
                </a:lnTo>
                <a:lnTo>
                  <a:pt x="2300894" y="1463944"/>
                </a:lnTo>
                <a:lnTo>
                  <a:pt x="0" y="14639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579131">
            <a:off x="16865296" y="4872466"/>
            <a:ext cx="760032" cy="1772669"/>
          </a:xfrm>
          <a:custGeom>
            <a:avLst/>
            <a:gdLst/>
            <a:ahLst/>
            <a:cxnLst/>
            <a:rect l="l" t="t" r="r" b="b"/>
            <a:pathLst>
              <a:path w="760032" h="1772669">
                <a:moveTo>
                  <a:pt x="0" y="0"/>
                </a:moveTo>
                <a:lnTo>
                  <a:pt x="760031" y="0"/>
                </a:lnTo>
                <a:lnTo>
                  <a:pt x="760031" y="1772669"/>
                </a:lnTo>
                <a:lnTo>
                  <a:pt x="0" y="177266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089908" y="6522036"/>
            <a:ext cx="1452134" cy="2100736"/>
          </a:xfrm>
          <a:custGeom>
            <a:avLst/>
            <a:gdLst/>
            <a:ahLst/>
            <a:cxnLst/>
            <a:rect l="l" t="t" r="r" b="b"/>
            <a:pathLst>
              <a:path w="1452134" h="2100736">
                <a:moveTo>
                  <a:pt x="0" y="0"/>
                </a:moveTo>
                <a:lnTo>
                  <a:pt x="1452134" y="0"/>
                </a:lnTo>
                <a:lnTo>
                  <a:pt x="1452134" y="2100737"/>
                </a:lnTo>
                <a:lnTo>
                  <a:pt x="0" y="210073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708945" y="6721744"/>
            <a:ext cx="1414201" cy="1101309"/>
          </a:xfrm>
          <a:custGeom>
            <a:avLst/>
            <a:gdLst/>
            <a:ahLst/>
            <a:cxnLst/>
            <a:rect l="l" t="t" r="r" b="b"/>
            <a:pathLst>
              <a:path w="1414201" h="1101309">
                <a:moveTo>
                  <a:pt x="0" y="0"/>
                </a:moveTo>
                <a:lnTo>
                  <a:pt x="1414201" y="0"/>
                </a:lnTo>
                <a:lnTo>
                  <a:pt x="1414201" y="1101309"/>
                </a:lnTo>
                <a:lnTo>
                  <a:pt x="0" y="110130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302069" y="7823053"/>
            <a:ext cx="1745958" cy="1152332"/>
          </a:xfrm>
          <a:custGeom>
            <a:avLst/>
            <a:gdLst/>
            <a:ahLst/>
            <a:cxnLst/>
            <a:rect l="l" t="t" r="r" b="b"/>
            <a:pathLst>
              <a:path w="1745958" h="1152332">
                <a:moveTo>
                  <a:pt x="0" y="0"/>
                </a:moveTo>
                <a:lnTo>
                  <a:pt x="1745958" y="0"/>
                </a:lnTo>
                <a:lnTo>
                  <a:pt x="1745958" y="1152332"/>
                </a:lnTo>
                <a:lnTo>
                  <a:pt x="0" y="115233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4733892" y="8321944"/>
            <a:ext cx="1953250" cy="1658487"/>
          </a:xfrm>
          <a:custGeom>
            <a:avLst/>
            <a:gdLst/>
            <a:ahLst/>
            <a:cxnLst/>
            <a:rect l="l" t="t" r="r" b="b"/>
            <a:pathLst>
              <a:path w="1953250" h="1658487">
                <a:moveTo>
                  <a:pt x="0" y="0"/>
                </a:moveTo>
                <a:lnTo>
                  <a:pt x="1953250" y="0"/>
                </a:lnTo>
                <a:lnTo>
                  <a:pt x="1953250" y="1658487"/>
                </a:lnTo>
                <a:lnTo>
                  <a:pt x="0" y="165848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6837053" y="9089685"/>
            <a:ext cx="1210974" cy="1059602"/>
          </a:xfrm>
          <a:custGeom>
            <a:avLst/>
            <a:gdLst/>
            <a:ahLst/>
            <a:cxnLst/>
            <a:rect l="l" t="t" r="r" b="b"/>
            <a:pathLst>
              <a:path w="1210974" h="1059602">
                <a:moveTo>
                  <a:pt x="0" y="0"/>
                </a:moveTo>
                <a:lnTo>
                  <a:pt x="1210974" y="0"/>
                </a:lnTo>
                <a:lnTo>
                  <a:pt x="1210974" y="1059603"/>
                </a:lnTo>
                <a:lnTo>
                  <a:pt x="0" y="1059603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70A8D30-E516-4E19-225B-24B9CE164BF3}"/>
              </a:ext>
            </a:extLst>
          </p:cNvPr>
          <p:cNvGrpSpPr/>
          <p:nvPr/>
        </p:nvGrpSpPr>
        <p:grpSpPr>
          <a:xfrm>
            <a:off x="381000" y="3924300"/>
            <a:ext cx="17230165" cy="5988423"/>
            <a:chOff x="322729" y="2617694"/>
            <a:chExt cx="11438965" cy="4007223"/>
          </a:xfrm>
        </p:grpSpPr>
        <p:sp>
          <p:nvSpPr>
            <p:cNvPr id="3" name="Rectangle: Rounded Corners 2">
              <a:hlinkClick r:id="rId3"/>
              <a:extLst>
                <a:ext uri="{FF2B5EF4-FFF2-40B4-BE49-F238E27FC236}">
                  <a16:creationId xmlns:a16="http://schemas.microsoft.com/office/drawing/2014/main" id="{EFBC8AF5-5665-40F8-C241-42684122DA2B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hlinkClick r:id="rId4"/>
              <a:extLst>
                <a:ext uri="{FF2B5EF4-FFF2-40B4-BE49-F238E27FC236}">
                  <a16:creationId xmlns:a16="http://schemas.microsoft.com/office/drawing/2014/main" id="{FEE21EDA-1B05-B6CC-E26C-C5F36F265752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hlinkClick r:id="rId5"/>
              <a:extLst>
                <a:ext uri="{FF2B5EF4-FFF2-40B4-BE49-F238E27FC236}">
                  <a16:creationId xmlns:a16="http://schemas.microsoft.com/office/drawing/2014/main" id="{3D69D772-551B-F4F5-8706-E07A48C53512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hlinkClick r:id="rId6"/>
              <a:extLst>
                <a:ext uri="{FF2B5EF4-FFF2-40B4-BE49-F238E27FC236}">
                  <a16:creationId xmlns:a16="http://schemas.microsoft.com/office/drawing/2014/main" id="{1202173D-B491-7F9A-2EFA-5D2190A84263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hlinkClick r:id="rId7"/>
              <a:extLst>
                <a:ext uri="{FF2B5EF4-FFF2-40B4-BE49-F238E27FC236}">
                  <a16:creationId xmlns:a16="http://schemas.microsoft.com/office/drawing/2014/main" id="{61894317-DD4E-E5A2-9138-E40BE6A5F175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hlinkClick r:id="rId8"/>
              <a:extLst>
                <a:ext uri="{FF2B5EF4-FFF2-40B4-BE49-F238E27FC236}">
                  <a16:creationId xmlns:a16="http://schemas.microsoft.com/office/drawing/2014/main" id="{87F53792-5BAB-4AD3-913A-F1930AE9C313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hlinkClick r:id="rId9"/>
              <a:extLst>
                <a:ext uri="{FF2B5EF4-FFF2-40B4-BE49-F238E27FC236}">
                  <a16:creationId xmlns:a16="http://schemas.microsoft.com/office/drawing/2014/main" id="{0EBFAC58-D916-8BE6-EDEE-EB69DFF40170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hlinkClick r:id="rId10"/>
              <a:extLst>
                <a:ext uri="{FF2B5EF4-FFF2-40B4-BE49-F238E27FC236}">
                  <a16:creationId xmlns:a16="http://schemas.microsoft.com/office/drawing/2014/main" id="{C532F999-C7BD-79D3-C8A8-F7E2B5897B97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hlinkClick r:id="rId10"/>
              <a:extLst>
                <a:ext uri="{FF2B5EF4-FFF2-40B4-BE49-F238E27FC236}">
                  <a16:creationId xmlns:a16="http://schemas.microsoft.com/office/drawing/2014/main" id="{E8057D62-6C6A-74ED-52A0-E678A42BAFF4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hlinkClick r:id="rId11"/>
              <a:extLst>
                <a:ext uri="{FF2B5EF4-FFF2-40B4-BE49-F238E27FC236}">
                  <a16:creationId xmlns:a16="http://schemas.microsoft.com/office/drawing/2014/main" id="{6EF47BE7-3C82-802E-F80A-72CED40C91EB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hlinkClick r:id="rId12"/>
              <a:extLst>
                <a:ext uri="{FF2B5EF4-FFF2-40B4-BE49-F238E27FC236}">
                  <a16:creationId xmlns:a16="http://schemas.microsoft.com/office/drawing/2014/main" id="{217BBD30-A997-E3A6-A6E8-FC186CCDCC7E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2158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3" ma:contentTypeDescription="Create a new document." ma:contentTypeScope="" ma:versionID="87768ffaf332c5ab7548042e61ef5f72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8452e4863acc785a84768297fa44bcc2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ef550f-d635-4e22-93b5-48e7c95bef96" xsi:nil="true"/>
    <lcf76f155ced4ddcb4097134ff3c332f xmlns="31d5118b-f9a2-40c1-b700-46b1e174dc9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F2C900-58E9-48F9-A318-2A4B9D561215}"/>
</file>

<file path=customXml/itemProps2.xml><?xml version="1.0" encoding="utf-8"?>
<ds:datastoreItem xmlns:ds="http://schemas.openxmlformats.org/officeDocument/2006/customXml" ds:itemID="{74E1147C-1F15-44C7-BCA5-5DA4392F5A6D}"/>
</file>

<file path=customXml/itemProps3.xml><?xml version="1.0" encoding="utf-8"?>
<ds:datastoreItem xmlns:ds="http://schemas.openxmlformats.org/officeDocument/2006/customXml" ds:itemID="{DA424D4F-9ACD-4B8F-B897-59B47D37990B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Sticker Scene: Fall</dc:title>
  <cp:lastModifiedBy>Meghan Littlejohn</cp:lastModifiedBy>
  <cp:revision>1</cp:revision>
  <dcterms:created xsi:type="dcterms:W3CDTF">2006-08-16T00:00:00Z</dcterms:created>
  <dcterms:modified xsi:type="dcterms:W3CDTF">2025-09-10T21:07:42Z</dcterms:modified>
  <dc:identifier>DAGynO6KXlA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0x0101000B3A614C148BB7459031CBD7BB4927B5</vt:lpwstr>
  </property>
</Properties>
</file>