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105D41-C5E1-42F7-A33A-A90A9677CFCA}" v="7" dt="2025-09-09T15:47:59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18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10379E14-C5C7-4336-9EFA-5CC414A9E44A}"/>
    <pc:docChg chg="modSld">
      <pc:chgData name="Meghan Littlejohn" userId="2409a724-fb50-4bc2-84be-2261c21a1817" providerId="ADAL" clId="{10379E14-C5C7-4336-9EFA-5CC414A9E44A}" dt="2025-09-09T15:48:18.874" v="11" actId="14100"/>
      <pc:docMkLst>
        <pc:docMk/>
      </pc:docMkLst>
      <pc:sldChg chg="setBg modNotes">
        <pc:chgData name="Meghan Littlejohn" userId="2409a724-fb50-4bc2-84be-2261c21a1817" providerId="ADAL" clId="{10379E14-C5C7-4336-9EFA-5CC414A9E44A}" dt="2025-09-09T15:47:37.768" v="1"/>
        <pc:sldMkLst>
          <pc:docMk/>
          <pc:sldMk cId="0" sldId="256"/>
        </pc:sldMkLst>
      </pc:sldChg>
      <pc:sldChg chg="setBg modNotes">
        <pc:chgData name="Meghan Littlejohn" userId="2409a724-fb50-4bc2-84be-2261c21a1817" providerId="ADAL" clId="{10379E14-C5C7-4336-9EFA-5CC414A9E44A}" dt="2025-09-09T15:47:45.191" v="3"/>
        <pc:sldMkLst>
          <pc:docMk/>
          <pc:sldMk cId="0" sldId="257"/>
        </pc:sldMkLst>
      </pc:sldChg>
      <pc:sldChg chg="addSp modSp mod setBg modNotes">
        <pc:chgData name="Meghan Littlejohn" userId="2409a724-fb50-4bc2-84be-2261c21a1817" providerId="ADAL" clId="{10379E14-C5C7-4336-9EFA-5CC414A9E44A}" dt="2025-09-09T15:48:18.874" v="11" actId="14100"/>
        <pc:sldMkLst>
          <pc:docMk/>
          <pc:sldMk cId="0" sldId="266"/>
        </pc:sldMkLst>
        <pc:spChg chg="mod">
          <ac:chgData name="Meghan Littlejohn" userId="2409a724-fb50-4bc2-84be-2261c21a1817" providerId="ADAL" clId="{10379E14-C5C7-4336-9EFA-5CC414A9E44A}" dt="2025-09-09T15:47:59.022" v="6"/>
          <ac:spMkLst>
            <pc:docMk/>
            <pc:sldMk cId="0" sldId="266"/>
            <ac:spMk id="3" creationId="{53C2CF5C-49C3-16D4-B598-98CD45BFCF70}"/>
          </ac:spMkLst>
        </pc:spChg>
        <pc:spChg chg="mod">
          <ac:chgData name="Meghan Littlejohn" userId="2409a724-fb50-4bc2-84be-2261c21a1817" providerId="ADAL" clId="{10379E14-C5C7-4336-9EFA-5CC414A9E44A}" dt="2025-09-09T15:47:59.022" v="6"/>
          <ac:spMkLst>
            <pc:docMk/>
            <pc:sldMk cId="0" sldId="266"/>
            <ac:spMk id="4" creationId="{F0D394F8-210B-8C56-C92E-B3CAE574C4E2}"/>
          </ac:spMkLst>
        </pc:spChg>
        <pc:spChg chg="mod">
          <ac:chgData name="Meghan Littlejohn" userId="2409a724-fb50-4bc2-84be-2261c21a1817" providerId="ADAL" clId="{10379E14-C5C7-4336-9EFA-5CC414A9E44A}" dt="2025-09-09T15:47:59.022" v="6"/>
          <ac:spMkLst>
            <pc:docMk/>
            <pc:sldMk cId="0" sldId="266"/>
            <ac:spMk id="5" creationId="{1D8C9F8B-FE16-FD8F-E609-FB7A3336F34E}"/>
          </ac:spMkLst>
        </pc:spChg>
        <pc:spChg chg="mod">
          <ac:chgData name="Meghan Littlejohn" userId="2409a724-fb50-4bc2-84be-2261c21a1817" providerId="ADAL" clId="{10379E14-C5C7-4336-9EFA-5CC414A9E44A}" dt="2025-09-09T15:47:59.022" v="6"/>
          <ac:spMkLst>
            <pc:docMk/>
            <pc:sldMk cId="0" sldId="266"/>
            <ac:spMk id="6" creationId="{7AB77042-C59D-9F50-D9DE-3E97D3680479}"/>
          </ac:spMkLst>
        </pc:spChg>
        <pc:spChg chg="mod">
          <ac:chgData name="Meghan Littlejohn" userId="2409a724-fb50-4bc2-84be-2261c21a1817" providerId="ADAL" clId="{10379E14-C5C7-4336-9EFA-5CC414A9E44A}" dt="2025-09-09T15:47:59.022" v="6"/>
          <ac:spMkLst>
            <pc:docMk/>
            <pc:sldMk cId="0" sldId="266"/>
            <ac:spMk id="7" creationId="{9460B6B6-9754-50F5-18D5-AAA14C7C1BF4}"/>
          </ac:spMkLst>
        </pc:spChg>
        <pc:spChg chg="mod">
          <ac:chgData name="Meghan Littlejohn" userId="2409a724-fb50-4bc2-84be-2261c21a1817" providerId="ADAL" clId="{10379E14-C5C7-4336-9EFA-5CC414A9E44A}" dt="2025-09-09T15:47:59.022" v="6"/>
          <ac:spMkLst>
            <pc:docMk/>
            <pc:sldMk cId="0" sldId="266"/>
            <ac:spMk id="8" creationId="{1B3B526D-A200-795F-8CD3-1E4769C3D1B2}"/>
          </ac:spMkLst>
        </pc:spChg>
        <pc:spChg chg="mod">
          <ac:chgData name="Meghan Littlejohn" userId="2409a724-fb50-4bc2-84be-2261c21a1817" providerId="ADAL" clId="{10379E14-C5C7-4336-9EFA-5CC414A9E44A}" dt="2025-09-09T15:47:59.022" v="6"/>
          <ac:spMkLst>
            <pc:docMk/>
            <pc:sldMk cId="0" sldId="266"/>
            <ac:spMk id="10" creationId="{82044011-86B7-A9F2-F20F-CA6339D1B65C}"/>
          </ac:spMkLst>
        </pc:spChg>
        <pc:spChg chg="mod">
          <ac:chgData name="Meghan Littlejohn" userId="2409a724-fb50-4bc2-84be-2261c21a1817" providerId="ADAL" clId="{10379E14-C5C7-4336-9EFA-5CC414A9E44A}" dt="2025-09-09T15:47:59.022" v="6"/>
          <ac:spMkLst>
            <pc:docMk/>
            <pc:sldMk cId="0" sldId="266"/>
            <ac:spMk id="11" creationId="{F55A9129-C2A6-5E43-D354-F9193306D49D}"/>
          </ac:spMkLst>
        </pc:spChg>
        <pc:spChg chg="mod">
          <ac:chgData name="Meghan Littlejohn" userId="2409a724-fb50-4bc2-84be-2261c21a1817" providerId="ADAL" clId="{10379E14-C5C7-4336-9EFA-5CC414A9E44A}" dt="2025-09-09T15:47:59.022" v="6"/>
          <ac:spMkLst>
            <pc:docMk/>
            <pc:sldMk cId="0" sldId="266"/>
            <ac:spMk id="12" creationId="{143DAB0A-B893-7F10-DFF5-99E9220ABAB6}"/>
          </ac:spMkLst>
        </pc:spChg>
        <pc:spChg chg="mod">
          <ac:chgData name="Meghan Littlejohn" userId="2409a724-fb50-4bc2-84be-2261c21a1817" providerId="ADAL" clId="{10379E14-C5C7-4336-9EFA-5CC414A9E44A}" dt="2025-09-09T15:47:59.022" v="6"/>
          <ac:spMkLst>
            <pc:docMk/>
            <pc:sldMk cId="0" sldId="266"/>
            <ac:spMk id="13" creationId="{F1F2924F-4BA6-FBF0-0305-63F953557CE0}"/>
          </ac:spMkLst>
        </pc:spChg>
        <pc:grpChg chg="mod">
          <ac:chgData name="Meghan Littlejohn" userId="2409a724-fb50-4bc2-84be-2261c21a1817" providerId="ADAL" clId="{10379E14-C5C7-4336-9EFA-5CC414A9E44A}" dt="2025-09-09T15:48:18.874" v="11" actId="14100"/>
          <ac:grpSpMkLst>
            <pc:docMk/>
            <pc:sldMk cId="0" sldId="266"/>
            <ac:grpSpMk id="2" creationId="{9F6F21D7-F111-CA7D-B926-9AD90AF0BE52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9b48edf94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9b48edf94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9b48edf94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9b48edf94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9b48edf9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9b48edf9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9b48edf94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9b48edf94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9b48edf94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9b48edf94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9b48edf94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9b48edf94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b48edf94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9b48edf94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9b48edf94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9b48edf94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9b48edf94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9b48edf94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9b48edf94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9b48edf94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etherapyexperts/" TargetMode="External"/><Relationship Id="rId13" Type="http://schemas.openxmlformats.org/officeDocument/2006/relationships/hyperlink" Target="https://electronic-therapy.com/resource-library/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www.youtube.com/@ElectronicTherapy" TargetMode="External"/><Relationship Id="rId12" Type="http://schemas.openxmlformats.org/officeDocument/2006/relationships/hyperlink" Target="https://electronic-therapy.com/blo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ETherapyServices/" TargetMode="External"/><Relationship Id="rId11" Type="http://schemas.openxmlformats.org/officeDocument/2006/relationships/hyperlink" Target="https://electronic-therapy.com/" TargetMode="External"/><Relationship Id="rId5" Type="http://schemas.openxmlformats.org/officeDocument/2006/relationships/hyperlink" Target="https://electronic-therapy.com/refer-a-friend/" TargetMode="External"/><Relationship Id="rId10" Type="http://schemas.openxmlformats.org/officeDocument/2006/relationships/hyperlink" Target="https://www.linkedin.com/company/e-therapy/" TargetMode="External"/><Relationship Id="rId4" Type="http://schemas.openxmlformats.org/officeDocument/2006/relationships/hyperlink" Target="https://electronic-therapy.com/apply/" TargetMode="External"/><Relationship Id="rId9" Type="http://schemas.openxmlformats.org/officeDocument/2006/relationships/hyperlink" Target="https://x.com/etherapyexper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lectronic-therapy.com/e-therapy-resource-librar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/>
        </p:nvSpPr>
        <p:spPr>
          <a:xfrm>
            <a:off x="2956575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1844075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4031000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5143500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6256000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7368500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1775450" y="1981200"/>
            <a:ext cx="60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1775375" y="2628900"/>
            <a:ext cx="60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1775375" y="3276600"/>
            <a:ext cx="60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5855900" y="1981200"/>
            <a:ext cx="60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5802550" y="2628900"/>
            <a:ext cx="723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5802550" y="3276600"/>
            <a:ext cx="723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3116575" y="3962400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5802550" y="3962400"/>
            <a:ext cx="1139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6F21D7-F111-CA7D-B926-9AD90AF0BE52}"/>
              </a:ext>
            </a:extLst>
          </p:cNvPr>
          <p:cNvGrpSpPr/>
          <p:nvPr/>
        </p:nvGrpSpPr>
        <p:grpSpPr>
          <a:xfrm>
            <a:off x="427702" y="1972800"/>
            <a:ext cx="8262697" cy="3000298"/>
            <a:chOff x="322729" y="2617694"/>
            <a:chExt cx="11438965" cy="4007223"/>
          </a:xfrm>
        </p:grpSpPr>
        <p:sp>
          <p:nvSpPr>
            <p:cNvPr id="3" name="Rectangle: Rounded Corners 2">
              <a:hlinkClick r:id="rId4"/>
              <a:extLst>
                <a:ext uri="{FF2B5EF4-FFF2-40B4-BE49-F238E27FC236}">
                  <a16:creationId xmlns:a16="http://schemas.microsoft.com/office/drawing/2014/main" id="{53C2CF5C-49C3-16D4-B598-98CD45BFCF70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hlinkClick r:id="rId5"/>
              <a:extLst>
                <a:ext uri="{FF2B5EF4-FFF2-40B4-BE49-F238E27FC236}">
                  <a16:creationId xmlns:a16="http://schemas.microsoft.com/office/drawing/2014/main" id="{F0D394F8-210B-8C56-C92E-B3CAE574C4E2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hlinkClick r:id="rId6"/>
              <a:extLst>
                <a:ext uri="{FF2B5EF4-FFF2-40B4-BE49-F238E27FC236}">
                  <a16:creationId xmlns:a16="http://schemas.microsoft.com/office/drawing/2014/main" id="{1D8C9F8B-FE16-FD8F-E609-FB7A3336F34E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hlinkClick r:id="rId7"/>
              <a:extLst>
                <a:ext uri="{FF2B5EF4-FFF2-40B4-BE49-F238E27FC236}">
                  <a16:creationId xmlns:a16="http://schemas.microsoft.com/office/drawing/2014/main" id="{7AB77042-C59D-9F50-D9DE-3E97D3680479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hlinkClick r:id="rId8"/>
              <a:extLst>
                <a:ext uri="{FF2B5EF4-FFF2-40B4-BE49-F238E27FC236}">
                  <a16:creationId xmlns:a16="http://schemas.microsoft.com/office/drawing/2014/main" id="{9460B6B6-9754-50F5-18D5-AAA14C7C1BF4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hlinkClick r:id="rId9"/>
              <a:extLst>
                <a:ext uri="{FF2B5EF4-FFF2-40B4-BE49-F238E27FC236}">
                  <a16:creationId xmlns:a16="http://schemas.microsoft.com/office/drawing/2014/main" id="{1B3B526D-A200-795F-8CD3-1E4769C3D1B2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hlinkClick r:id="rId10"/>
              <a:extLst>
                <a:ext uri="{FF2B5EF4-FFF2-40B4-BE49-F238E27FC236}">
                  <a16:creationId xmlns:a16="http://schemas.microsoft.com/office/drawing/2014/main" id="{BFF4B16C-E888-AB9B-F456-34FA04B604D7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hlinkClick r:id="rId11"/>
              <a:extLst>
                <a:ext uri="{FF2B5EF4-FFF2-40B4-BE49-F238E27FC236}">
                  <a16:creationId xmlns:a16="http://schemas.microsoft.com/office/drawing/2014/main" id="{82044011-86B7-A9F2-F20F-CA6339D1B65C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hlinkClick r:id="rId11"/>
              <a:extLst>
                <a:ext uri="{FF2B5EF4-FFF2-40B4-BE49-F238E27FC236}">
                  <a16:creationId xmlns:a16="http://schemas.microsoft.com/office/drawing/2014/main" id="{F55A9129-C2A6-5E43-D354-F9193306D49D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hlinkClick r:id="rId12"/>
              <a:extLst>
                <a:ext uri="{FF2B5EF4-FFF2-40B4-BE49-F238E27FC236}">
                  <a16:creationId xmlns:a16="http://schemas.microsoft.com/office/drawing/2014/main" id="{143DAB0A-B893-7F10-DFF5-99E9220ABAB6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hlinkClick r:id="rId13"/>
              <a:extLst>
                <a:ext uri="{FF2B5EF4-FFF2-40B4-BE49-F238E27FC236}">
                  <a16:creationId xmlns:a16="http://schemas.microsoft.com/office/drawing/2014/main" id="{F1F2924F-4BA6-FBF0-0305-63F953557CE0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>
            <a:hlinkClick r:id="rId4"/>
          </p:cNvPr>
          <p:cNvSpPr/>
          <p:nvPr/>
        </p:nvSpPr>
        <p:spPr>
          <a:xfrm>
            <a:off x="2705075" y="4130050"/>
            <a:ext cx="2430900" cy="495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/>
        </p:nvSpPr>
        <p:spPr>
          <a:xfrm>
            <a:off x="2956575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64" name="Google Shape;64;p15"/>
          <p:cNvSpPr txBox="1"/>
          <p:nvPr/>
        </p:nvSpPr>
        <p:spPr>
          <a:xfrm>
            <a:off x="1844075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65" name="Google Shape;65;p15"/>
          <p:cNvSpPr txBox="1"/>
          <p:nvPr/>
        </p:nvSpPr>
        <p:spPr>
          <a:xfrm>
            <a:off x="4031000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5143500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6256000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7368500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2956575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1844075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4031000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5143500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6256000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7368500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1653575" y="1981200"/>
            <a:ext cx="723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1653575" y="2628900"/>
            <a:ext cx="723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1653575" y="3276600"/>
            <a:ext cx="723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6107350" y="1981200"/>
            <a:ext cx="723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6107350" y="2628900"/>
            <a:ext cx="723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6107350" y="3276600"/>
            <a:ext cx="723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2343075" y="3962400"/>
            <a:ext cx="1687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5756825" y="3962400"/>
            <a:ext cx="1687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/>
        </p:nvSpPr>
        <p:spPr>
          <a:xfrm>
            <a:off x="2956575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1844075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4031000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5143500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6256000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7368500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/>
        </p:nvSpPr>
        <p:spPr>
          <a:xfrm>
            <a:off x="2956575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1844075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4031000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5143500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6256000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7368500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1653575" y="1981200"/>
            <a:ext cx="723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1653575" y="2628900"/>
            <a:ext cx="723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1653575" y="3276600"/>
            <a:ext cx="723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5878750" y="1981200"/>
            <a:ext cx="723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5878750" y="2628900"/>
            <a:ext cx="723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5878750" y="3276600"/>
            <a:ext cx="723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2343075" y="3962400"/>
            <a:ext cx="115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5444425" y="3962400"/>
            <a:ext cx="115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/>
        </p:nvSpPr>
        <p:spPr>
          <a:xfrm>
            <a:off x="2956575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1844075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4031000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5143500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6256000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7368500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/>
        </p:nvSpPr>
        <p:spPr>
          <a:xfrm>
            <a:off x="2956575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1844075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4031000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5143500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6256000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7368500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1394450" y="1905000"/>
            <a:ext cx="60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1394375" y="2476500"/>
            <a:ext cx="60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1394375" y="3048000"/>
            <a:ext cx="60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5627300" y="1905000"/>
            <a:ext cx="602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5573950" y="2476500"/>
            <a:ext cx="723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5573950" y="3048000"/>
            <a:ext cx="723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2202175" y="3886200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5570100" y="3886200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/>
        </p:nvSpPr>
        <p:spPr>
          <a:xfrm>
            <a:off x="2956575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1844075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4031000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5143500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6256000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7368500" y="1127750"/>
            <a:ext cx="42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3" ma:contentTypeDescription="Create a new document." ma:contentTypeScope="" ma:versionID="87768ffaf332c5ab7548042e61ef5f72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8452e4863acc785a84768297fa44bcc2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2DD2FB-33BE-4E60-9F07-9B5EFFAD71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461312-241D-484D-9A01-653B2E6CE4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d5118b-f9a2-40c1-b700-46b1e174dc98"/>
    <ds:schemaRef ds:uri="c5ef550f-d635-4e22-93b5-48e7c95bef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Meghan Littlejohn</dc:creator>
  <cp:lastModifiedBy>Meghan Littlejohn</cp:lastModifiedBy>
  <cp:revision>1</cp:revision>
  <dcterms:modified xsi:type="dcterms:W3CDTF">2025-09-09T15:48:21Z</dcterms:modified>
</cp:coreProperties>
</file>