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6CE75-65C1-45D7-AAB3-07233CDB1E6D}" v="11" dt="2025-09-09T15:24:59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133" d="100"/>
          <a:sy n="133" d="100"/>
        </p:scale>
        <p:origin x="18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09T15:24:59.780" v="14"/>
      <pc:docMkLst>
        <pc:docMk/>
      </pc:docMkLst>
      <pc:sldChg chg="setBg modNotes">
        <pc:chgData name="Meghan Littlejohn" userId="2409a724-fb50-4bc2-84be-2261c21a1817" providerId="ADAL" clId="{10379E14-C5C7-4336-9EFA-5CC414A9E44A}" dt="2025-09-09T15:22:18.570" v="3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10379E14-C5C7-4336-9EFA-5CC414A9E44A}" dt="2025-09-09T15:22:25.848" v="5"/>
        <pc:sldMkLst>
          <pc:docMk/>
          <pc:sldMk cId="0" sldId="257"/>
        </pc:sldMkLst>
      </pc:sldChg>
      <pc:sldChg chg="modSp">
        <pc:chgData name="Meghan Littlejohn" userId="2409a724-fb50-4bc2-84be-2261c21a1817" providerId="ADAL" clId="{10379E14-C5C7-4336-9EFA-5CC414A9E44A}" dt="2025-09-09T15:14:04.078" v="1" actId="1076"/>
        <pc:sldMkLst>
          <pc:docMk/>
          <pc:sldMk cId="0" sldId="258"/>
        </pc:sldMkLst>
        <pc:spChg chg="mod">
          <ac:chgData name="Meghan Littlejohn" userId="2409a724-fb50-4bc2-84be-2261c21a1817" providerId="ADAL" clId="{10379E14-C5C7-4336-9EFA-5CC414A9E44A}" dt="2025-09-09T15:14:04.078" v="1" actId="1076"/>
          <ac:spMkLst>
            <pc:docMk/>
            <pc:sldMk cId="0" sldId="258"/>
            <ac:spMk id="63" creationId="{00000000-0000-0000-0000-000000000000}"/>
          </ac:spMkLst>
        </pc:spChg>
      </pc:sldChg>
      <pc:sldChg chg="addSp modSp mod setBg modNotes">
        <pc:chgData name="Meghan Littlejohn" userId="2409a724-fb50-4bc2-84be-2261c21a1817" providerId="ADAL" clId="{10379E14-C5C7-4336-9EFA-5CC414A9E44A}" dt="2025-09-09T15:24:59.780" v="14"/>
        <pc:sldMkLst>
          <pc:docMk/>
          <pc:sldMk cId="0" sldId="268"/>
        </pc:sldMkLst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3" creationId="{9656E222-D58C-D7B9-FF6C-041A59CB9C96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4" creationId="{F07DB94F-5607-7EB9-AD91-D782770D9A84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5" creationId="{70DAE062-2B24-42FC-689B-6ACEC43AFD7C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6" creationId="{ADAA971A-7E41-BF55-5AB3-4C5032F3485B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7" creationId="{5C1354DA-6EC2-95F9-98D9-3931547F0B86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8" creationId="{615C91BF-C2EC-C1D8-87B8-7846D7906F8A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9" creationId="{51959DBF-987C-630B-8C5C-A1E870651D16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10" creationId="{78A00E67-F9BF-B9CD-AAB7-1E2D4C8F27DD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11" creationId="{4A934A06-EC8B-9DC8-D2AF-7EFC03B5073E}"/>
          </ac:spMkLst>
        </pc:spChg>
        <pc:spChg chg="mod">
          <ac:chgData name="Meghan Littlejohn" userId="2409a724-fb50-4bc2-84be-2261c21a1817" providerId="ADAL" clId="{10379E14-C5C7-4336-9EFA-5CC414A9E44A}" dt="2025-09-09T15:23:11.338" v="8"/>
          <ac:spMkLst>
            <pc:docMk/>
            <pc:sldMk cId="0" sldId="268"/>
            <ac:spMk id="13" creationId="{02FBEE08-A207-EF9E-9EB8-49925C154798}"/>
          </ac:spMkLst>
        </pc:spChg>
        <pc:grpChg chg="mod">
          <ac:chgData name="Meghan Littlejohn" userId="2409a724-fb50-4bc2-84be-2261c21a1817" providerId="ADAL" clId="{10379E14-C5C7-4336-9EFA-5CC414A9E44A}" dt="2025-09-09T15:23:24.943" v="12" actId="14100"/>
          <ac:grpSpMkLst>
            <pc:docMk/>
            <pc:sldMk cId="0" sldId="268"/>
            <ac:grpSpMk id="2" creationId="{1393EB50-2F32-F72A-448D-A271985E054A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16627c7b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16627c7b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16627c7b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16627c7b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16627c7b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16627c7b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16627c7b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16627c7b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616627c7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616627c7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16627c7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16627c7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16627c7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16627c7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16627c7b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16627c7b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16627c7b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16627c7b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16627c7b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16627c7b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16627c7b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16627c7b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16627c7b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16627c7b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lectronic-therapy.com/e-therapy-resource-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93EB50-2F32-F72A-448D-A271985E054A}"/>
              </a:ext>
            </a:extLst>
          </p:cNvPr>
          <p:cNvGrpSpPr/>
          <p:nvPr/>
        </p:nvGrpSpPr>
        <p:grpSpPr>
          <a:xfrm>
            <a:off x="132736" y="1951201"/>
            <a:ext cx="8773664" cy="2992402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9656E222-D58C-D7B9-FF6C-041A59CB9C96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F07DB94F-5607-7EB9-AD91-D782770D9A84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70DAE062-2B24-42FC-689B-6ACEC43AFD7C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ADAA971A-7E41-BF55-5AB3-4C5032F3485B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5C1354DA-6EC2-95F9-98D9-3931547F0B86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615C91BF-C2EC-C1D8-87B8-7846D7906F8A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51959DBF-987C-630B-8C5C-A1E870651D16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78A00E67-F9BF-B9CD-AAB7-1E2D4C8F27DD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4A934A06-EC8B-9DC8-D2AF-7EFC03B5073E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582D4BD1-8364-658F-8DFE-237566813CE0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02FBEE08-A207-EF9E-9EB8-49925C154798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>
            <a:hlinkClick r:id="rId4"/>
          </p:cNvPr>
          <p:cNvSpPr/>
          <p:nvPr/>
        </p:nvSpPr>
        <p:spPr>
          <a:xfrm>
            <a:off x="2689850" y="4130050"/>
            <a:ext cx="2476500" cy="411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842375" y="4144350"/>
            <a:ext cx="525900" cy="525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914375" y="4129950"/>
            <a:ext cx="525900" cy="525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914375" y="4129950"/>
            <a:ext cx="525900" cy="525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914375" y="4129950"/>
            <a:ext cx="525900" cy="525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/>
        </p:nvSpPr>
        <p:spPr>
          <a:xfrm>
            <a:off x="914375" y="4129950"/>
            <a:ext cx="525900" cy="525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914375" y="4129950"/>
            <a:ext cx="525900" cy="525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914375" y="4129950"/>
            <a:ext cx="525900" cy="525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25520-B73A-4759-84C7-365C7E66A0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0FB6F-EA3C-4ED6-9613-174825800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2025-09-09T15:25:07Z</dcterms:modified>
</cp:coreProperties>
</file>