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B13F8-ED4E-4BC1-B8FC-54C4A250DF38}" v="20" dt="2025-09-11T13:42:38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addSld modSld sldOrd">
      <pc:chgData name="Meghan Littlejohn" userId="2409a724-fb50-4bc2-84be-2261c21a1817" providerId="ADAL" clId="{10379E14-C5C7-4336-9EFA-5CC414A9E44A}" dt="2025-09-11T13:42:58.459" v="29" actId="14100"/>
      <pc:docMkLst>
        <pc:docMk/>
      </pc:docMkLst>
      <pc:sldChg chg="ord setBg">
        <pc:chgData name="Meghan Littlejohn" userId="2409a724-fb50-4bc2-84be-2261c21a1817" providerId="ADAL" clId="{10379E14-C5C7-4336-9EFA-5CC414A9E44A}" dt="2025-09-11T13:42:07.486" v="20"/>
        <pc:sldMkLst>
          <pc:docMk/>
          <pc:sldMk cId="0" sldId="256"/>
        </pc:sldMkLst>
      </pc:sldChg>
      <pc:sldChg chg="new setBg">
        <pc:chgData name="Meghan Littlejohn" userId="2409a724-fb50-4bc2-84be-2261c21a1817" providerId="ADAL" clId="{10379E14-C5C7-4336-9EFA-5CC414A9E44A}" dt="2025-09-11T13:39:54.432" v="7"/>
        <pc:sldMkLst>
          <pc:docMk/>
          <pc:sldMk cId="2930587282" sldId="257"/>
        </pc:sldMkLst>
      </pc:sldChg>
      <pc:sldChg chg="new setBg">
        <pc:chgData name="Meghan Littlejohn" userId="2409a724-fb50-4bc2-84be-2261c21a1817" providerId="ADAL" clId="{10379E14-C5C7-4336-9EFA-5CC414A9E44A}" dt="2025-09-11T13:40:06.846" v="10"/>
        <pc:sldMkLst>
          <pc:docMk/>
          <pc:sldMk cId="3790007070" sldId="258"/>
        </pc:sldMkLst>
      </pc:sldChg>
      <pc:sldChg chg="addSp modSp new mod setBg">
        <pc:chgData name="Meghan Littlejohn" userId="2409a724-fb50-4bc2-84be-2261c21a1817" providerId="ADAL" clId="{10379E14-C5C7-4336-9EFA-5CC414A9E44A}" dt="2025-09-11T13:42:58.459" v="29" actId="14100"/>
        <pc:sldMkLst>
          <pc:docMk/>
          <pc:sldMk cId="2700802066" sldId="259"/>
        </pc:sldMkLst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3" creationId="{36EA609B-7984-6BD6-9BBC-8085CF63C4BE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4" creationId="{EEEB909A-D04C-8D59-4019-DE4B437088B4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5" creationId="{F307B61D-7494-3C32-DC98-BBF332F54198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6" creationId="{9F7801D8-4A81-1930-79E2-A7A0AF26142F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8" creationId="{E915923A-0E6E-AC6B-77C8-29A701E6CE09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9" creationId="{91726056-FF22-9F82-E323-C305E1D7FDAF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10" creationId="{B7C4FE6C-D414-183D-E5E0-A9EF890AF9EE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11" creationId="{5480AD57-D552-F7E8-0264-3E8A1C28529A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12" creationId="{BFBF87AF-C714-C36C-D818-B9A00588FD5A}"/>
          </ac:spMkLst>
        </pc:spChg>
        <pc:spChg chg="mod">
          <ac:chgData name="Meghan Littlejohn" userId="2409a724-fb50-4bc2-84be-2261c21a1817" providerId="ADAL" clId="{10379E14-C5C7-4336-9EFA-5CC414A9E44A}" dt="2025-09-11T13:42:38.753" v="24"/>
          <ac:spMkLst>
            <pc:docMk/>
            <pc:sldMk cId="2700802066" sldId="259"/>
            <ac:spMk id="13" creationId="{3E3933A2-9BF7-AB9B-5CC0-C129D25DAB1B}"/>
          </ac:spMkLst>
        </pc:spChg>
        <pc:grpChg chg="mod">
          <ac:chgData name="Meghan Littlejohn" userId="2409a724-fb50-4bc2-84be-2261c21a1817" providerId="ADAL" clId="{10379E14-C5C7-4336-9EFA-5CC414A9E44A}" dt="2025-09-11T13:42:58.459" v="29" actId="14100"/>
          <ac:grpSpMkLst>
            <pc:docMk/>
            <pc:sldMk cId="2700802066" sldId="259"/>
            <ac:grpSpMk id="2" creationId="{C7FB952D-D217-E27C-AD36-07DC198E6FF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58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00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27826" y="107852"/>
            <a:ext cx="1094017" cy="1870114"/>
          </a:xfrm>
          <a:custGeom>
            <a:avLst/>
            <a:gdLst/>
            <a:ahLst/>
            <a:cxnLst/>
            <a:rect l="l" t="t" r="r" b="b"/>
            <a:pathLst>
              <a:path w="1094017" h="1870114">
                <a:moveTo>
                  <a:pt x="0" y="0"/>
                </a:moveTo>
                <a:lnTo>
                  <a:pt x="1094017" y="0"/>
                </a:lnTo>
                <a:lnTo>
                  <a:pt x="1094017" y="1870114"/>
                </a:lnTo>
                <a:lnTo>
                  <a:pt x="0" y="1870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27029" y="148075"/>
            <a:ext cx="1190129" cy="1789668"/>
          </a:xfrm>
          <a:custGeom>
            <a:avLst/>
            <a:gdLst/>
            <a:ahLst/>
            <a:cxnLst/>
            <a:rect l="l" t="t" r="r" b="b"/>
            <a:pathLst>
              <a:path w="1190129" h="1789668">
                <a:moveTo>
                  <a:pt x="0" y="0"/>
                </a:moveTo>
                <a:lnTo>
                  <a:pt x="1190129" y="0"/>
                </a:lnTo>
                <a:lnTo>
                  <a:pt x="1190129" y="1789668"/>
                </a:lnTo>
                <a:lnTo>
                  <a:pt x="0" y="1789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168911" y="2179018"/>
            <a:ext cx="1139348" cy="1630552"/>
          </a:xfrm>
          <a:custGeom>
            <a:avLst/>
            <a:gdLst/>
            <a:ahLst/>
            <a:cxnLst/>
            <a:rect l="l" t="t" r="r" b="b"/>
            <a:pathLst>
              <a:path w="1139348" h="1630552">
                <a:moveTo>
                  <a:pt x="0" y="0"/>
                </a:moveTo>
                <a:lnTo>
                  <a:pt x="1139348" y="0"/>
                </a:lnTo>
                <a:lnTo>
                  <a:pt x="1139348" y="1630551"/>
                </a:lnTo>
                <a:lnTo>
                  <a:pt x="0" y="1630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63779" y="2179018"/>
            <a:ext cx="1506590" cy="1273069"/>
          </a:xfrm>
          <a:custGeom>
            <a:avLst/>
            <a:gdLst/>
            <a:ahLst/>
            <a:cxnLst/>
            <a:rect l="l" t="t" r="r" b="b"/>
            <a:pathLst>
              <a:path w="1506590" h="1273069">
                <a:moveTo>
                  <a:pt x="0" y="0"/>
                </a:moveTo>
                <a:lnTo>
                  <a:pt x="1506590" y="0"/>
                </a:lnTo>
                <a:lnTo>
                  <a:pt x="1506590" y="1273069"/>
                </a:lnTo>
                <a:lnTo>
                  <a:pt x="0" y="1273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53529" y="3809569"/>
            <a:ext cx="1537130" cy="1475645"/>
          </a:xfrm>
          <a:custGeom>
            <a:avLst/>
            <a:gdLst/>
            <a:ahLst/>
            <a:cxnLst/>
            <a:rect l="l" t="t" r="r" b="b"/>
            <a:pathLst>
              <a:path w="1537130" h="1475645">
                <a:moveTo>
                  <a:pt x="0" y="0"/>
                </a:moveTo>
                <a:lnTo>
                  <a:pt x="1537130" y="0"/>
                </a:lnTo>
                <a:lnTo>
                  <a:pt x="1537130" y="1475645"/>
                </a:lnTo>
                <a:lnTo>
                  <a:pt x="0" y="14756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7183760" y="3577751"/>
            <a:ext cx="151080" cy="1389241"/>
          </a:xfrm>
          <a:custGeom>
            <a:avLst/>
            <a:gdLst/>
            <a:ahLst/>
            <a:cxnLst/>
            <a:rect l="l" t="t" r="r" b="b"/>
            <a:pathLst>
              <a:path w="151080" h="1389241">
                <a:moveTo>
                  <a:pt x="0" y="0"/>
                </a:moveTo>
                <a:lnTo>
                  <a:pt x="151080" y="0"/>
                </a:lnTo>
                <a:lnTo>
                  <a:pt x="151080" y="1389241"/>
                </a:lnTo>
                <a:lnTo>
                  <a:pt x="0" y="13892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35825" y="3584740"/>
            <a:ext cx="292001" cy="1382252"/>
          </a:xfrm>
          <a:custGeom>
            <a:avLst/>
            <a:gdLst/>
            <a:ahLst/>
            <a:cxnLst/>
            <a:rect l="l" t="t" r="r" b="b"/>
            <a:pathLst>
              <a:path w="292001" h="1382252">
                <a:moveTo>
                  <a:pt x="0" y="0"/>
                </a:moveTo>
                <a:lnTo>
                  <a:pt x="292001" y="0"/>
                </a:lnTo>
                <a:lnTo>
                  <a:pt x="292001" y="1382252"/>
                </a:lnTo>
                <a:lnTo>
                  <a:pt x="0" y="1382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68714" y="5320514"/>
            <a:ext cx="842191" cy="1111803"/>
          </a:xfrm>
          <a:custGeom>
            <a:avLst/>
            <a:gdLst/>
            <a:ahLst/>
            <a:cxnLst/>
            <a:rect l="l" t="t" r="r" b="b"/>
            <a:pathLst>
              <a:path w="842191" h="1111803">
                <a:moveTo>
                  <a:pt x="0" y="0"/>
                </a:moveTo>
                <a:lnTo>
                  <a:pt x="842191" y="0"/>
                </a:lnTo>
                <a:lnTo>
                  <a:pt x="842191" y="1111803"/>
                </a:lnTo>
                <a:lnTo>
                  <a:pt x="0" y="11118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168911" y="5371447"/>
            <a:ext cx="686757" cy="1009937"/>
          </a:xfrm>
          <a:custGeom>
            <a:avLst/>
            <a:gdLst/>
            <a:ahLst/>
            <a:cxnLst/>
            <a:rect l="l" t="t" r="r" b="b"/>
            <a:pathLst>
              <a:path w="686757" h="1009937">
                <a:moveTo>
                  <a:pt x="0" y="0"/>
                </a:moveTo>
                <a:lnTo>
                  <a:pt x="686757" y="0"/>
                </a:lnTo>
                <a:lnTo>
                  <a:pt x="686757" y="1009937"/>
                </a:lnTo>
                <a:lnTo>
                  <a:pt x="0" y="10099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890649" y="6518042"/>
            <a:ext cx="1662890" cy="1126546"/>
          </a:xfrm>
          <a:custGeom>
            <a:avLst/>
            <a:gdLst/>
            <a:ahLst/>
            <a:cxnLst/>
            <a:rect l="l" t="t" r="r" b="b"/>
            <a:pathLst>
              <a:path w="1662890" h="1126546">
                <a:moveTo>
                  <a:pt x="0" y="0"/>
                </a:moveTo>
                <a:lnTo>
                  <a:pt x="1662890" y="0"/>
                </a:lnTo>
                <a:lnTo>
                  <a:pt x="1662890" y="1126547"/>
                </a:lnTo>
                <a:lnTo>
                  <a:pt x="0" y="11265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044743" y="5090817"/>
            <a:ext cx="860182" cy="909043"/>
          </a:xfrm>
          <a:custGeom>
            <a:avLst/>
            <a:gdLst/>
            <a:ahLst/>
            <a:cxnLst/>
            <a:rect l="l" t="t" r="r" b="b"/>
            <a:pathLst>
              <a:path w="860182" h="909043">
                <a:moveTo>
                  <a:pt x="0" y="0"/>
                </a:moveTo>
                <a:lnTo>
                  <a:pt x="860182" y="0"/>
                </a:lnTo>
                <a:lnTo>
                  <a:pt x="860182" y="909043"/>
                </a:lnTo>
                <a:lnTo>
                  <a:pt x="0" y="90904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643545">
            <a:off x="16756390" y="6149970"/>
            <a:ext cx="1290586" cy="416214"/>
          </a:xfrm>
          <a:custGeom>
            <a:avLst/>
            <a:gdLst/>
            <a:ahLst/>
            <a:cxnLst/>
            <a:rect l="l" t="t" r="r" b="b"/>
            <a:pathLst>
              <a:path w="1290586" h="416214">
                <a:moveTo>
                  <a:pt x="0" y="0"/>
                </a:moveTo>
                <a:lnTo>
                  <a:pt x="1290586" y="0"/>
                </a:lnTo>
                <a:lnTo>
                  <a:pt x="1290586" y="416214"/>
                </a:lnTo>
                <a:lnTo>
                  <a:pt x="0" y="41621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953529" y="9061001"/>
            <a:ext cx="3014277" cy="1096443"/>
          </a:xfrm>
          <a:custGeom>
            <a:avLst/>
            <a:gdLst/>
            <a:ahLst/>
            <a:cxnLst/>
            <a:rect l="l" t="t" r="r" b="b"/>
            <a:pathLst>
              <a:path w="3014277" h="1096443">
                <a:moveTo>
                  <a:pt x="0" y="0"/>
                </a:moveTo>
                <a:lnTo>
                  <a:pt x="3014276" y="0"/>
                </a:lnTo>
                <a:lnTo>
                  <a:pt x="3014276" y="1096443"/>
                </a:lnTo>
                <a:lnTo>
                  <a:pt x="0" y="10964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996888" y="6811869"/>
            <a:ext cx="908037" cy="1186272"/>
          </a:xfrm>
          <a:custGeom>
            <a:avLst/>
            <a:gdLst/>
            <a:ahLst/>
            <a:cxnLst/>
            <a:rect l="l" t="t" r="r" b="b"/>
            <a:pathLst>
              <a:path w="908037" h="1186272">
                <a:moveTo>
                  <a:pt x="0" y="0"/>
                </a:moveTo>
                <a:lnTo>
                  <a:pt x="908037" y="0"/>
                </a:lnTo>
                <a:lnTo>
                  <a:pt x="908037" y="1186272"/>
                </a:lnTo>
                <a:lnTo>
                  <a:pt x="0" y="118627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168911" y="7893491"/>
            <a:ext cx="865120" cy="1101426"/>
          </a:xfrm>
          <a:custGeom>
            <a:avLst/>
            <a:gdLst/>
            <a:ahLst/>
            <a:cxnLst/>
            <a:rect l="l" t="t" r="r" b="b"/>
            <a:pathLst>
              <a:path w="865120" h="1101426">
                <a:moveTo>
                  <a:pt x="0" y="0"/>
                </a:moveTo>
                <a:lnTo>
                  <a:pt x="865120" y="0"/>
                </a:lnTo>
                <a:lnTo>
                  <a:pt x="865120" y="1101426"/>
                </a:lnTo>
                <a:lnTo>
                  <a:pt x="0" y="11014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435439" y="7882714"/>
            <a:ext cx="873475" cy="1068470"/>
          </a:xfrm>
          <a:custGeom>
            <a:avLst/>
            <a:gdLst/>
            <a:ahLst/>
            <a:cxnLst/>
            <a:rect l="l" t="t" r="r" b="b"/>
            <a:pathLst>
              <a:path w="873475" h="1068470">
                <a:moveTo>
                  <a:pt x="0" y="0"/>
                </a:moveTo>
                <a:lnTo>
                  <a:pt x="873475" y="0"/>
                </a:lnTo>
                <a:lnTo>
                  <a:pt x="873475" y="1068470"/>
                </a:lnTo>
                <a:lnTo>
                  <a:pt x="0" y="106847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FB952D-D217-E27C-AD36-07DC198E6FF8}"/>
              </a:ext>
            </a:extLst>
          </p:cNvPr>
          <p:cNvGrpSpPr/>
          <p:nvPr/>
        </p:nvGrpSpPr>
        <p:grpSpPr>
          <a:xfrm>
            <a:off x="381000" y="3924300"/>
            <a:ext cx="17230165" cy="60198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36EA609B-7984-6BD6-9BBC-8085CF63C4BE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EEEB909A-D04C-8D59-4019-DE4B437088B4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F307B61D-7494-3C32-DC98-BBF332F54198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9F7801D8-4A81-1930-79E2-A7A0AF26142F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55296F7B-0BF6-47CD-FC96-8F707AE5C833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E915923A-0E6E-AC6B-77C8-29A701E6CE09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91726056-FF22-9F82-E323-C305E1D7FDAF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B7C4FE6C-D414-183D-E5E0-A9EF890AF9EE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5480AD57-D552-F7E8-0264-3E8A1C28529A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BFBF87AF-C714-C36C-D818-B9A00588FD5A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3E3933A2-9BF7-AB9B-5CC0-C129D25DAB1B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80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891E8C-6A63-4390-A20C-8FFD5C39084E}"/>
</file>

<file path=customXml/itemProps2.xml><?xml version="1.0" encoding="utf-8"?>
<ds:datastoreItem xmlns:ds="http://schemas.openxmlformats.org/officeDocument/2006/customXml" ds:itemID="{007584E3-D1FF-4DE1-A5DC-6499C3C93BB7}"/>
</file>

<file path=customXml/itemProps3.xml><?xml version="1.0" encoding="utf-8"?>
<ds:datastoreItem xmlns:ds="http://schemas.openxmlformats.org/officeDocument/2006/customXml" ds:itemID="{8BCE6EDE-5530-4538-96F1-195BDE1E8E0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Sticker Scene: Fall</dc:title>
  <cp:lastModifiedBy>Meghan Littlejohn</cp:lastModifiedBy>
  <cp:revision>1</cp:revision>
  <dcterms:created xsi:type="dcterms:W3CDTF">2006-08-16T00:00:00Z</dcterms:created>
  <dcterms:modified xsi:type="dcterms:W3CDTF">2025-09-11T13:42:58Z</dcterms:modified>
  <dc:identifier>DAGyrUJbBvA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