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5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F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41F1E-022F-47A2-BE42-CB30A3EC9A72}" v="7" dt="2025-09-12T14:32:33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Littlejohn" userId="2409a724-fb50-4bc2-84be-2261c21a1817" providerId="ADAL" clId="{10379E14-C5C7-4336-9EFA-5CC414A9E44A}"/>
    <pc:docChg chg="undo custSel addSld delSld modSld">
      <pc:chgData name="Meghan Littlejohn" userId="2409a724-fb50-4bc2-84be-2261c21a1817" providerId="ADAL" clId="{10379E14-C5C7-4336-9EFA-5CC414A9E44A}" dt="2025-09-12T14:32:33.935" v="8"/>
      <pc:docMkLst>
        <pc:docMk/>
      </pc:docMkLst>
      <pc:sldChg chg="setBg">
        <pc:chgData name="Meghan Littlejohn" userId="2409a724-fb50-4bc2-84be-2261c21a1817" providerId="ADAL" clId="{10379E14-C5C7-4336-9EFA-5CC414A9E44A}" dt="2025-09-12T14:31:42.963" v="3"/>
        <pc:sldMkLst>
          <pc:docMk/>
          <pc:sldMk cId="2973067451" sldId="264"/>
        </pc:sldMkLst>
      </pc:sldChg>
      <pc:sldChg chg="setBg">
        <pc:chgData name="Meghan Littlejohn" userId="2409a724-fb50-4bc2-84be-2261c21a1817" providerId="ADAL" clId="{10379E14-C5C7-4336-9EFA-5CC414A9E44A}" dt="2025-09-12T14:31:51.162" v="5"/>
        <pc:sldMkLst>
          <pc:docMk/>
          <pc:sldMk cId="1889544124" sldId="265"/>
        </pc:sldMkLst>
      </pc:sldChg>
      <pc:sldChg chg="addSp modSp setBg">
        <pc:chgData name="Meghan Littlejohn" userId="2409a724-fb50-4bc2-84be-2261c21a1817" providerId="ADAL" clId="{10379E14-C5C7-4336-9EFA-5CC414A9E44A}" dt="2025-09-12T14:32:33.935" v="8"/>
        <pc:sldMkLst>
          <pc:docMk/>
          <pc:sldMk cId="3806795966" sldId="266"/>
        </pc:sldMkLst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3" creationId="{CFAA29E1-53FA-873B-BF39-F26BF0BAF547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4" creationId="{0A1E8ADE-3025-C032-7F05-7DFEB7BDCE00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5" creationId="{2E6903A2-6F7F-3EFC-4AF5-C6E2373C1F42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6" creationId="{8A2066E9-3B33-36A0-39C3-D4C3D2142BEF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7" creationId="{BC07981D-3CEC-80CF-6CEB-043ABB2CC3B5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8" creationId="{A8F8423B-2F30-8885-2351-FFBC57BF6A6E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9" creationId="{6073DB01-A703-A679-287A-D9BB141264EC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10" creationId="{844269D6-A8D4-D499-1599-7C9BBE5CC104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12" creationId="{C13B76CC-A017-A855-3A6B-1C965F6EF53B}"/>
          </ac:spMkLst>
        </pc:spChg>
        <pc:spChg chg="mod">
          <ac:chgData name="Meghan Littlejohn" userId="2409a724-fb50-4bc2-84be-2261c21a1817" providerId="ADAL" clId="{10379E14-C5C7-4336-9EFA-5CC414A9E44A}" dt="2025-09-12T14:32:33.935" v="8"/>
          <ac:spMkLst>
            <pc:docMk/>
            <pc:sldMk cId="3806795966" sldId="266"/>
            <ac:spMk id="13" creationId="{AAB0AE68-20CE-F538-CB25-A8D9B5D96B21}"/>
          </ac:spMkLst>
        </pc:spChg>
      </pc:sldChg>
      <pc:sldChg chg="new del">
        <pc:chgData name="Meghan Littlejohn" userId="2409a724-fb50-4bc2-84be-2261c21a1817" providerId="ADAL" clId="{10379E14-C5C7-4336-9EFA-5CC414A9E44A}" dt="2025-09-12T14:31:33.109" v="1" actId="680"/>
        <pc:sldMkLst>
          <pc:docMk/>
          <pc:sldMk cId="805494777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C329-1B00-4674-AE11-F513AD553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D26040-E313-4CC1-B9A1-830BF2C0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82B09-BCD3-4BE3-9A4B-265B888D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DB8B-FE82-45F7-A7C9-AAC0406B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860AC-9DDC-471F-9BAA-127A5D6F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2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D9E4-AB80-4BE4-B217-A6721E5A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398906-42D6-4EAA-91DC-981FF2D7E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1219-6559-4469-84A9-CAD94A8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02C07-C9AE-4CEE-8B58-C2D3A56E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2B48-3B20-455C-84D4-02927920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8E7ABC-FF95-45D8-BA57-56CF35E59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A26A4-227C-4458-B46C-AD1FAC8C6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6FC1F-6554-49D4-A2F7-1857ED21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DC5A5-C6BC-4C82-922B-CE33E81D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02700-B338-42C1-B1F7-CFF986B3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7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5ACE4-A47C-4828-8D8F-6267942B2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D172E-4D62-4DA1-A6C4-4371C5DAD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0EA5-7B7C-49D8-A20C-64458A6B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F146-5EE3-4A75-89CE-2EC07EEA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0C6DF-8FD2-4DB0-91B1-FA7B7B7C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1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6C56C-443B-4015-B7FD-AF032E9A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C311D-7210-4AA7-99FF-263B1560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AEB80-12D5-4E9C-B79A-25910591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2AC82-0D85-498B-B39C-52DC6CDC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DEA4A-3555-4B17-8846-0892FF4D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2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61E9-2B47-4F50-8729-2ADA47C0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9E7C-BEBE-49D3-BC8E-B364032E9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9EC45-4091-465E-AE0E-842DAAF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19C94-FCB8-4892-9A60-42C1D88E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0EAB1-F3D6-4934-BA40-FEC9A207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91E31-B058-491E-930A-2DA1DB12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44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78900-43F2-400A-B74B-2FE10700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38E15-1EF4-4188-BC63-46A946D2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4F617-1214-4239-8F6C-CADEB9F7B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41CE6-6D1D-43FB-B429-FE6FC21C7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AF95A-3010-4096-A9E8-DAE0B1226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33A2A9-55D1-433F-9D9B-39A45BB4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88010-964C-49C3-8444-9CD850983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861CC-08AC-416C-81B0-72F8EEB0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4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E4061-A4F2-453F-ADB6-F4ADE5F9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C2A40-1DC6-4BB2-8E30-074A5080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1EC73-BAA3-4A4D-A399-972BC74F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4DE4C-40D2-4197-BAE8-E85CD592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0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252B-6CDB-4C1E-B338-14E7F4951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5403E8-CB7C-404C-8985-334AB835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9A579-E993-4340-A26F-366049B5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54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E34B-2ACF-4E6C-9272-33CA4BB6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FFC34-014E-4D58-8A1E-4278AC269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53C2B-E730-4777-9C0F-5BB2E99BB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432CD-F66F-419E-8752-5AB29681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E5CFC-F87F-4BA3-B8EE-E583D17E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FA681-1718-485D-B106-7F4C1B89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5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B62C-EB8C-4E1A-9952-EE50C69C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74D5C2-7A18-48D4-A467-BD0E566C1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9B807-406B-42EA-B030-E8E6F3015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618AF-9120-47BE-BAE5-7351D73D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22948-049F-467B-9B7B-DA0C012A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D368E-0466-4877-BAA4-FAA256713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0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8888B-EE2F-4A17-B1F4-7E68CCEC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C9BFC-2270-4A15-A8D0-6255B8B3E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C0D40-AAD6-4BE8-8FCB-D37FA7403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A947F-4A95-4B64-A3EA-F22164D7AE76}" type="datetimeFigureOut">
              <a:rPr lang="en-US" smtClean="0"/>
              <a:t>9/12/2025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EEFB-A9D5-44A8-BBBE-5E71F9D1C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EECBA-9D67-4C78-9415-2C6A630DF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6C5D5-F650-498B-879F-25BF62FBBF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3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etherapyexperts" TargetMode="External"/><Relationship Id="rId3" Type="http://schemas.openxmlformats.org/officeDocument/2006/relationships/hyperlink" Target="https://electronic-therapy.com/apply/" TargetMode="External"/><Relationship Id="rId7" Type="http://schemas.openxmlformats.org/officeDocument/2006/relationships/hyperlink" Target="https://www.instagram.com/etherapyexperts/" TargetMode="External"/><Relationship Id="rId12" Type="http://schemas.openxmlformats.org/officeDocument/2006/relationships/hyperlink" Target="https://electronic-therapy.com/resource-library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@ElectronicTherapy" TargetMode="External"/><Relationship Id="rId11" Type="http://schemas.openxmlformats.org/officeDocument/2006/relationships/hyperlink" Target="https://electronic-therapy.com/blog/" TargetMode="External"/><Relationship Id="rId5" Type="http://schemas.openxmlformats.org/officeDocument/2006/relationships/hyperlink" Target="https://www.facebook.com/ETherapyServices/" TargetMode="External"/><Relationship Id="rId10" Type="http://schemas.openxmlformats.org/officeDocument/2006/relationships/hyperlink" Target="https://electronic-therapy.com/" TargetMode="External"/><Relationship Id="rId4" Type="http://schemas.openxmlformats.org/officeDocument/2006/relationships/hyperlink" Target="https://electronic-therapy.com/refer-a-friend/" TargetMode="External"/><Relationship Id="rId9" Type="http://schemas.openxmlformats.org/officeDocument/2006/relationships/hyperlink" Target="https://www.linkedin.com/company/e-therap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CA6B9-293C-4482-A6E4-238E7CAABB8A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730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2DBA66-6098-4D01-9712-6FAF27EC7ECE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1" name="Leaf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CFD7EB0-FF53-46C8-82B7-CCFAC11C4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Leaf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C1AB522-E081-4F4C-9BC2-2E28DE55C1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Leaf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5734EC8-FF97-4790-AB52-4337594774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Leaf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9D6FF39-03BB-4065-BCEB-A043407AEA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Leaf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9A9B676-1B5F-4C07-A686-62B059978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Leaf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6B71292-234B-43E0-B6AD-1CB85B2D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Leaf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365DBDD-234E-43E5-88DD-5DA74D2061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Leaf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F097771-705D-4FD8-9725-009B3C0F8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Leaf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22EAA60-971A-4D30-B00E-DCD934390F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Leaf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3883819-7DCD-49B5-A56B-37868EFCE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Leaf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DFC839F-455C-4D5A-9C21-0AD315FB2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Leaf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A356E1C-03A7-47E1-B07C-5D495005A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Leaf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58696E7-7F4F-4911-82EA-BEAE701DAB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Leaf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770681E-8617-4DE4-9E63-B0121BEFC9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Leaf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4149F9C-58AA-43DA-BE79-1694D81D73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Leaf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E51C209-446C-4968-9284-81806FC4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Leaf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A65ADD2-A5CA-4E36-B41E-6AFB9E7E38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Leaf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C4E6A97-03D4-461B-A17D-AB5E5EE31C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Leaf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E45A6DC-1E52-45FA-A22A-4CED8E05C1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Leaf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6CA2B0F-8060-48A9-9FEB-3C71A818A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Leaf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8096F62-3E97-4AFA-AE6A-F799DA0E2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Leaf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D226EAC-3A10-4159-98E2-7E9863B35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Leaf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9D60FF0-35F0-4822-A333-B9DE2EF8D3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Leaf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0238C59-134D-47EC-9501-E252190A61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Leaf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F945ACA-B3E0-4C0E-9168-A579351AD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Leaf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B8659B2-796D-4D26-8287-BD9161EE55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Leaf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CF844AB-0438-4FFA-887B-AA524940A8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Leaf 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8129B13-DBFE-4F38-AAE7-ED339DC3C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Num 1">
            <a:extLst>
              <a:ext uri="{FF2B5EF4-FFF2-40B4-BE49-F238E27FC236}">
                <a16:creationId xmlns:a16="http://schemas.microsoft.com/office/drawing/2014/main" id="{77833702-77C8-4FEB-BF9F-263ED6F3E213}"/>
              </a:ext>
            </a:extLst>
          </p:cNvPr>
          <p:cNvSpPr txBox="1"/>
          <p:nvPr/>
        </p:nvSpPr>
        <p:spPr>
          <a:xfrm>
            <a:off x="661962" y="10409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</a:t>
            </a:r>
          </a:p>
        </p:txBody>
      </p:sp>
      <p:sp>
        <p:nvSpPr>
          <p:cNvPr id="60" name="Num 2">
            <a:extLst>
              <a:ext uri="{FF2B5EF4-FFF2-40B4-BE49-F238E27FC236}">
                <a16:creationId xmlns:a16="http://schemas.microsoft.com/office/drawing/2014/main" id="{58BE19C6-079C-4569-9681-556C1A509764}"/>
              </a:ext>
            </a:extLst>
          </p:cNvPr>
          <p:cNvSpPr txBox="1"/>
          <p:nvPr/>
        </p:nvSpPr>
        <p:spPr>
          <a:xfrm>
            <a:off x="1705288" y="466889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</a:t>
            </a:r>
          </a:p>
        </p:txBody>
      </p:sp>
      <p:sp>
        <p:nvSpPr>
          <p:cNvPr id="61" name="Num 3">
            <a:extLst>
              <a:ext uri="{FF2B5EF4-FFF2-40B4-BE49-F238E27FC236}">
                <a16:creationId xmlns:a16="http://schemas.microsoft.com/office/drawing/2014/main" id="{92EB235E-F085-4804-8244-29070133139C}"/>
              </a:ext>
            </a:extLst>
          </p:cNvPr>
          <p:cNvSpPr txBox="1"/>
          <p:nvPr/>
        </p:nvSpPr>
        <p:spPr>
          <a:xfrm>
            <a:off x="2539193" y="125662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3</a:t>
            </a:r>
          </a:p>
        </p:txBody>
      </p:sp>
      <p:sp>
        <p:nvSpPr>
          <p:cNvPr id="62" name="Num 7">
            <a:extLst>
              <a:ext uri="{FF2B5EF4-FFF2-40B4-BE49-F238E27FC236}">
                <a16:creationId xmlns:a16="http://schemas.microsoft.com/office/drawing/2014/main" id="{FAE44194-EB68-4ED4-89B5-50F1C0CA3160}"/>
              </a:ext>
            </a:extLst>
          </p:cNvPr>
          <p:cNvSpPr txBox="1"/>
          <p:nvPr/>
        </p:nvSpPr>
        <p:spPr>
          <a:xfrm>
            <a:off x="2026338" y="23428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7</a:t>
            </a:r>
          </a:p>
        </p:txBody>
      </p:sp>
      <p:sp>
        <p:nvSpPr>
          <p:cNvPr id="63" name="Num 6">
            <a:extLst>
              <a:ext uri="{FF2B5EF4-FFF2-40B4-BE49-F238E27FC236}">
                <a16:creationId xmlns:a16="http://schemas.microsoft.com/office/drawing/2014/main" id="{9992B85D-96EB-4E4A-A071-5A0B1F701109}"/>
              </a:ext>
            </a:extLst>
          </p:cNvPr>
          <p:cNvSpPr txBox="1"/>
          <p:nvPr/>
        </p:nvSpPr>
        <p:spPr>
          <a:xfrm>
            <a:off x="877534" y="2636957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6</a:t>
            </a:r>
          </a:p>
        </p:txBody>
      </p:sp>
      <p:sp>
        <p:nvSpPr>
          <p:cNvPr id="64" name="Num 10">
            <a:extLst>
              <a:ext uri="{FF2B5EF4-FFF2-40B4-BE49-F238E27FC236}">
                <a16:creationId xmlns:a16="http://schemas.microsoft.com/office/drawing/2014/main" id="{5AC0DFF5-B50C-4AC1-9828-98605E5A27D9}"/>
              </a:ext>
            </a:extLst>
          </p:cNvPr>
          <p:cNvSpPr txBox="1"/>
          <p:nvPr/>
        </p:nvSpPr>
        <p:spPr>
          <a:xfrm>
            <a:off x="927843" y="4107214"/>
            <a:ext cx="55955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10</a:t>
            </a:r>
          </a:p>
        </p:txBody>
      </p:sp>
      <p:sp>
        <p:nvSpPr>
          <p:cNvPr id="65" name="Num 12">
            <a:extLst>
              <a:ext uri="{FF2B5EF4-FFF2-40B4-BE49-F238E27FC236}">
                <a16:creationId xmlns:a16="http://schemas.microsoft.com/office/drawing/2014/main" id="{D11077CB-9D24-4052-9223-44865D492DDE}"/>
              </a:ext>
            </a:extLst>
          </p:cNvPr>
          <p:cNvSpPr txBox="1"/>
          <p:nvPr/>
        </p:nvSpPr>
        <p:spPr>
          <a:xfrm>
            <a:off x="584298" y="5085817"/>
            <a:ext cx="58179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12</a:t>
            </a:r>
          </a:p>
        </p:txBody>
      </p:sp>
      <p:sp>
        <p:nvSpPr>
          <p:cNvPr id="66" name="Num 13">
            <a:extLst>
              <a:ext uri="{FF2B5EF4-FFF2-40B4-BE49-F238E27FC236}">
                <a16:creationId xmlns:a16="http://schemas.microsoft.com/office/drawing/2014/main" id="{C9FCC778-E83E-403B-A1F8-08213D53BF80}"/>
              </a:ext>
            </a:extLst>
          </p:cNvPr>
          <p:cNvSpPr txBox="1"/>
          <p:nvPr/>
        </p:nvSpPr>
        <p:spPr>
          <a:xfrm>
            <a:off x="1873500" y="4860221"/>
            <a:ext cx="58254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13</a:t>
            </a:r>
          </a:p>
        </p:txBody>
      </p:sp>
      <p:sp>
        <p:nvSpPr>
          <p:cNvPr id="67" name="Num 11">
            <a:extLst>
              <a:ext uri="{FF2B5EF4-FFF2-40B4-BE49-F238E27FC236}">
                <a16:creationId xmlns:a16="http://schemas.microsoft.com/office/drawing/2014/main" id="{576A54BB-3147-4796-807A-2BC4240780FB}"/>
              </a:ext>
            </a:extLst>
          </p:cNvPr>
          <p:cNvSpPr txBox="1"/>
          <p:nvPr/>
        </p:nvSpPr>
        <p:spPr>
          <a:xfrm>
            <a:off x="2648881" y="3827697"/>
            <a:ext cx="61310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11</a:t>
            </a:r>
          </a:p>
        </p:txBody>
      </p:sp>
      <p:sp>
        <p:nvSpPr>
          <p:cNvPr id="68" name="Num 8">
            <a:extLst>
              <a:ext uri="{FF2B5EF4-FFF2-40B4-BE49-F238E27FC236}">
                <a16:creationId xmlns:a16="http://schemas.microsoft.com/office/drawing/2014/main" id="{3C500602-4E93-4F94-B05D-E138CACA46B1}"/>
              </a:ext>
            </a:extLst>
          </p:cNvPr>
          <p:cNvSpPr txBox="1"/>
          <p:nvPr/>
        </p:nvSpPr>
        <p:spPr>
          <a:xfrm>
            <a:off x="3050383" y="2676860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8</a:t>
            </a:r>
          </a:p>
        </p:txBody>
      </p:sp>
      <p:sp>
        <p:nvSpPr>
          <p:cNvPr id="69" name="Num 4">
            <a:extLst>
              <a:ext uri="{FF2B5EF4-FFF2-40B4-BE49-F238E27FC236}">
                <a16:creationId xmlns:a16="http://schemas.microsoft.com/office/drawing/2014/main" id="{957A0212-1202-46DA-8B5B-CA38268FAB71}"/>
              </a:ext>
            </a:extLst>
          </p:cNvPr>
          <p:cNvSpPr txBox="1"/>
          <p:nvPr/>
        </p:nvSpPr>
        <p:spPr>
          <a:xfrm>
            <a:off x="4246484" y="189963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4</a:t>
            </a:r>
          </a:p>
        </p:txBody>
      </p:sp>
      <p:sp>
        <p:nvSpPr>
          <p:cNvPr id="70" name="Num 9">
            <a:extLst>
              <a:ext uri="{FF2B5EF4-FFF2-40B4-BE49-F238E27FC236}">
                <a16:creationId xmlns:a16="http://schemas.microsoft.com/office/drawing/2014/main" id="{9FF2C684-7050-43C9-9DAD-D3DF06DFA005}"/>
              </a:ext>
            </a:extLst>
          </p:cNvPr>
          <p:cNvSpPr txBox="1"/>
          <p:nvPr/>
        </p:nvSpPr>
        <p:spPr>
          <a:xfrm>
            <a:off x="4314724" y="320501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9</a:t>
            </a:r>
          </a:p>
        </p:txBody>
      </p:sp>
      <p:sp>
        <p:nvSpPr>
          <p:cNvPr id="71" name="Num 14">
            <a:extLst>
              <a:ext uri="{FF2B5EF4-FFF2-40B4-BE49-F238E27FC236}">
                <a16:creationId xmlns:a16="http://schemas.microsoft.com/office/drawing/2014/main" id="{B2D55101-37B2-472C-A947-DB02A120B25B}"/>
              </a:ext>
            </a:extLst>
          </p:cNvPr>
          <p:cNvSpPr txBox="1"/>
          <p:nvPr/>
        </p:nvSpPr>
        <p:spPr>
          <a:xfrm>
            <a:off x="3508984" y="5022443"/>
            <a:ext cx="56359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14</a:t>
            </a:r>
          </a:p>
        </p:txBody>
      </p:sp>
      <p:sp>
        <p:nvSpPr>
          <p:cNvPr id="72" name="Num 15">
            <a:extLst>
              <a:ext uri="{FF2B5EF4-FFF2-40B4-BE49-F238E27FC236}">
                <a16:creationId xmlns:a16="http://schemas.microsoft.com/office/drawing/2014/main" id="{C0827CFE-A263-4AF9-886B-B63A952763F1}"/>
              </a:ext>
            </a:extLst>
          </p:cNvPr>
          <p:cNvSpPr txBox="1"/>
          <p:nvPr/>
        </p:nvSpPr>
        <p:spPr>
          <a:xfrm>
            <a:off x="2851399" y="5717706"/>
            <a:ext cx="63856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15</a:t>
            </a:r>
          </a:p>
        </p:txBody>
      </p:sp>
      <p:sp>
        <p:nvSpPr>
          <p:cNvPr id="73" name="Num 16">
            <a:extLst>
              <a:ext uri="{FF2B5EF4-FFF2-40B4-BE49-F238E27FC236}">
                <a16:creationId xmlns:a16="http://schemas.microsoft.com/office/drawing/2014/main" id="{84E3C3B6-A397-4C66-824D-951B0D060353}"/>
              </a:ext>
            </a:extLst>
          </p:cNvPr>
          <p:cNvSpPr txBox="1"/>
          <p:nvPr/>
        </p:nvSpPr>
        <p:spPr>
          <a:xfrm>
            <a:off x="4848103" y="4674711"/>
            <a:ext cx="56191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16</a:t>
            </a:r>
          </a:p>
        </p:txBody>
      </p:sp>
      <p:sp>
        <p:nvSpPr>
          <p:cNvPr id="74" name="Num 17">
            <a:extLst>
              <a:ext uri="{FF2B5EF4-FFF2-40B4-BE49-F238E27FC236}">
                <a16:creationId xmlns:a16="http://schemas.microsoft.com/office/drawing/2014/main" id="{CFCA9AB3-EBA3-4414-9452-E380CD1B9B66}"/>
              </a:ext>
            </a:extLst>
          </p:cNvPr>
          <p:cNvSpPr txBox="1"/>
          <p:nvPr/>
        </p:nvSpPr>
        <p:spPr>
          <a:xfrm>
            <a:off x="5878164" y="5038374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17</a:t>
            </a:r>
          </a:p>
        </p:txBody>
      </p:sp>
      <p:sp>
        <p:nvSpPr>
          <p:cNvPr id="75" name="Num 18">
            <a:extLst>
              <a:ext uri="{FF2B5EF4-FFF2-40B4-BE49-F238E27FC236}">
                <a16:creationId xmlns:a16="http://schemas.microsoft.com/office/drawing/2014/main" id="{0BFE9451-2C93-47DC-BB92-086E3999624A}"/>
              </a:ext>
            </a:extLst>
          </p:cNvPr>
          <p:cNvSpPr txBox="1"/>
          <p:nvPr/>
        </p:nvSpPr>
        <p:spPr>
          <a:xfrm>
            <a:off x="7185902" y="4394244"/>
            <a:ext cx="567768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18</a:t>
            </a:r>
          </a:p>
        </p:txBody>
      </p:sp>
      <p:sp>
        <p:nvSpPr>
          <p:cNvPr id="76" name="Num 19">
            <a:extLst>
              <a:ext uri="{FF2B5EF4-FFF2-40B4-BE49-F238E27FC236}">
                <a16:creationId xmlns:a16="http://schemas.microsoft.com/office/drawing/2014/main" id="{D625AB19-DCD7-4542-9273-2287DC59843E}"/>
              </a:ext>
            </a:extLst>
          </p:cNvPr>
          <p:cNvSpPr txBox="1"/>
          <p:nvPr/>
        </p:nvSpPr>
        <p:spPr>
          <a:xfrm>
            <a:off x="7935412" y="5459249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19</a:t>
            </a:r>
          </a:p>
        </p:txBody>
      </p:sp>
      <p:sp>
        <p:nvSpPr>
          <p:cNvPr id="77" name="Num 20">
            <a:extLst>
              <a:ext uri="{FF2B5EF4-FFF2-40B4-BE49-F238E27FC236}">
                <a16:creationId xmlns:a16="http://schemas.microsoft.com/office/drawing/2014/main" id="{EBA13CA4-A168-414A-A8EC-F6F638AB5396}"/>
              </a:ext>
            </a:extLst>
          </p:cNvPr>
          <p:cNvSpPr txBox="1"/>
          <p:nvPr/>
        </p:nvSpPr>
        <p:spPr>
          <a:xfrm>
            <a:off x="8896554" y="5085816"/>
            <a:ext cx="67659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20</a:t>
            </a:r>
          </a:p>
        </p:txBody>
      </p:sp>
      <p:sp>
        <p:nvSpPr>
          <p:cNvPr id="78" name="Num 24">
            <a:extLst>
              <a:ext uri="{FF2B5EF4-FFF2-40B4-BE49-F238E27FC236}">
                <a16:creationId xmlns:a16="http://schemas.microsoft.com/office/drawing/2014/main" id="{96C2C3CC-2823-46E5-AF9E-204C6FD8538B}"/>
              </a:ext>
            </a:extLst>
          </p:cNvPr>
          <p:cNvSpPr txBox="1"/>
          <p:nvPr/>
        </p:nvSpPr>
        <p:spPr>
          <a:xfrm>
            <a:off x="7947096" y="3225122"/>
            <a:ext cx="61071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24</a:t>
            </a:r>
          </a:p>
        </p:txBody>
      </p:sp>
      <p:sp>
        <p:nvSpPr>
          <p:cNvPr id="79" name="Num 23">
            <a:extLst>
              <a:ext uri="{FF2B5EF4-FFF2-40B4-BE49-F238E27FC236}">
                <a16:creationId xmlns:a16="http://schemas.microsoft.com/office/drawing/2014/main" id="{59E6655D-96B2-4266-BF21-DA9C70748208}"/>
              </a:ext>
            </a:extLst>
          </p:cNvPr>
          <p:cNvSpPr txBox="1"/>
          <p:nvPr/>
        </p:nvSpPr>
        <p:spPr>
          <a:xfrm>
            <a:off x="9234856" y="3598593"/>
            <a:ext cx="61273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23</a:t>
            </a:r>
          </a:p>
        </p:txBody>
      </p:sp>
      <p:sp>
        <p:nvSpPr>
          <p:cNvPr id="80" name="Num 26">
            <a:extLst>
              <a:ext uri="{FF2B5EF4-FFF2-40B4-BE49-F238E27FC236}">
                <a16:creationId xmlns:a16="http://schemas.microsoft.com/office/drawing/2014/main" id="{A098E10F-229E-4216-A03A-2F0F99D62719}"/>
              </a:ext>
            </a:extLst>
          </p:cNvPr>
          <p:cNvSpPr txBox="1"/>
          <p:nvPr/>
        </p:nvSpPr>
        <p:spPr>
          <a:xfrm>
            <a:off x="9182708" y="1701351"/>
            <a:ext cx="606384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26</a:t>
            </a:r>
          </a:p>
        </p:txBody>
      </p:sp>
      <p:sp>
        <p:nvSpPr>
          <p:cNvPr id="81" name="Num 28">
            <a:extLst>
              <a:ext uri="{FF2B5EF4-FFF2-40B4-BE49-F238E27FC236}">
                <a16:creationId xmlns:a16="http://schemas.microsoft.com/office/drawing/2014/main" id="{6FC361CE-F573-4C9C-A929-3CC422C634D5}"/>
              </a:ext>
            </a:extLst>
          </p:cNvPr>
          <p:cNvSpPr txBox="1"/>
          <p:nvPr/>
        </p:nvSpPr>
        <p:spPr>
          <a:xfrm>
            <a:off x="9782001" y="561128"/>
            <a:ext cx="66680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28</a:t>
            </a:r>
          </a:p>
        </p:txBody>
      </p:sp>
      <p:sp>
        <p:nvSpPr>
          <p:cNvPr id="82" name="Num 27">
            <a:extLst>
              <a:ext uri="{FF2B5EF4-FFF2-40B4-BE49-F238E27FC236}">
                <a16:creationId xmlns:a16="http://schemas.microsoft.com/office/drawing/2014/main" id="{0FB0A00E-F661-4B54-9C0C-315BEA9E7710}"/>
              </a:ext>
            </a:extLst>
          </p:cNvPr>
          <p:cNvSpPr txBox="1"/>
          <p:nvPr/>
        </p:nvSpPr>
        <p:spPr>
          <a:xfrm>
            <a:off x="10969878" y="1479150"/>
            <a:ext cx="61915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27</a:t>
            </a:r>
          </a:p>
        </p:txBody>
      </p:sp>
      <p:sp>
        <p:nvSpPr>
          <p:cNvPr id="83" name="Num 25">
            <a:extLst>
              <a:ext uri="{FF2B5EF4-FFF2-40B4-BE49-F238E27FC236}">
                <a16:creationId xmlns:a16="http://schemas.microsoft.com/office/drawing/2014/main" id="{882E0C67-AAA5-4ECF-86BD-038E02064182}"/>
              </a:ext>
            </a:extLst>
          </p:cNvPr>
          <p:cNvSpPr txBox="1"/>
          <p:nvPr/>
        </p:nvSpPr>
        <p:spPr>
          <a:xfrm>
            <a:off x="10119905" y="2561236"/>
            <a:ext cx="59328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25</a:t>
            </a:r>
          </a:p>
        </p:txBody>
      </p:sp>
      <p:sp>
        <p:nvSpPr>
          <p:cNvPr id="84" name="Num 22">
            <a:extLst>
              <a:ext uri="{FF2B5EF4-FFF2-40B4-BE49-F238E27FC236}">
                <a16:creationId xmlns:a16="http://schemas.microsoft.com/office/drawing/2014/main" id="{A46938BD-2808-4009-9E48-DAC80A95C6A5}"/>
              </a:ext>
            </a:extLst>
          </p:cNvPr>
          <p:cNvSpPr txBox="1"/>
          <p:nvPr/>
        </p:nvSpPr>
        <p:spPr>
          <a:xfrm>
            <a:off x="11035953" y="4539408"/>
            <a:ext cx="64223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22</a:t>
            </a:r>
          </a:p>
        </p:txBody>
      </p:sp>
      <p:sp>
        <p:nvSpPr>
          <p:cNvPr id="85" name="Num 21">
            <a:extLst>
              <a:ext uri="{FF2B5EF4-FFF2-40B4-BE49-F238E27FC236}">
                <a16:creationId xmlns:a16="http://schemas.microsoft.com/office/drawing/2014/main" id="{B6CB9808-06DF-4178-8B46-7BE429E7D215}"/>
              </a:ext>
            </a:extLst>
          </p:cNvPr>
          <p:cNvSpPr txBox="1"/>
          <p:nvPr/>
        </p:nvSpPr>
        <p:spPr>
          <a:xfrm>
            <a:off x="10343188" y="5285470"/>
            <a:ext cx="54664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21</a:t>
            </a:r>
          </a:p>
        </p:txBody>
      </p:sp>
      <p:sp>
        <p:nvSpPr>
          <p:cNvPr id="86" name="Num 5">
            <a:extLst>
              <a:ext uri="{FF2B5EF4-FFF2-40B4-BE49-F238E27FC236}">
                <a16:creationId xmlns:a16="http://schemas.microsoft.com/office/drawing/2014/main" id="{B5D1BD50-B48B-4C56-B5A3-825DD8FC33B4}"/>
              </a:ext>
            </a:extLst>
          </p:cNvPr>
          <p:cNvSpPr txBox="1"/>
          <p:nvPr/>
        </p:nvSpPr>
        <p:spPr>
          <a:xfrm>
            <a:off x="5790051" y="1670431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735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92AFA1-173D-33C4-7F74-0C71CC989493}"/>
              </a:ext>
            </a:extLst>
          </p:cNvPr>
          <p:cNvGrpSpPr/>
          <p:nvPr/>
        </p:nvGrpSpPr>
        <p:grpSpPr>
          <a:xfrm>
            <a:off x="322729" y="2617694"/>
            <a:ext cx="11438965" cy="4007223"/>
            <a:chOff x="322729" y="2617694"/>
            <a:chExt cx="11438965" cy="4007223"/>
          </a:xfrm>
        </p:grpSpPr>
        <p:sp>
          <p:nvSpPr>
            <p:cNvPr id="3" name="Rectangle: Rounded Corners 2">
              <a:hlinkClick r:id="rId3"/>
              <a:extLst>
                <a:ext uri="{FF2B5EF4-FFF2-40B4-BE49-F238E27FC236}">
                  <a16:creationId xmlns:a16="http://schemas.microsoft.com/office/drawing/2014/main" id="{CFAA29E1-53FA-873B-BF39-F26BF0BAF547}"/>
                </a:ext>
              </a:extLst>
            </p:cNvPr>
            <p:cNvSpPr/>
            <p:nvPr/>
          </p:nvSpPr>
          <p:spPr>
            <a:xfrm>
              <a:off x="3872753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hlinkClick r:id="rId4"/>
              <a:extLst>
                <a:ext uri="{FF2B5EF4-FFF2-40B4-BE49-F238E27FC236}">
                  <a16:creationId xmlns:a16="http://schemas.microsoft.com/office/drawing/2014/main" id="{0A1E8ADE-3025-C032-7F05-7DFEB7BDCE00}"/>
                </a:ext>
              </a:extLst>
            </p:cNvPr>
            <p:cNvSpPr/>
            <p:nvPr/>
          </p:nvSpPr>
          <p:spPr>
            <a:xfrm>
              <a:off x="6329082" y="5181600"/>
              <a:ext cx="2151529" cy="39444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hlinkClick r:id="rId5"/>
              <a:extLst>
                <a:ext uri="{FF2B5EF4-FFF2-40B4-BE49-F238E27FC236}">
                  <a16:creationId xmlns:a16="http://schemas.microsoft.com/office/drawing/2014/main" id="{2E6903A2-6F7F-3EFC-4AF5-C6E2373C1F42}"/>
                </a:ext>
              </a:extLst>
            </p:cNvPr>
            <p:cNvSpPr/>
            <p:nvPr/>
          </p:nvSpPr>
          <p:spPr>
            <a:xfrm>
              <a:off x="4545106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hlinkClick r:id="rId6"/>
              <a:extLst>
                <a:ext uri="{FF2B5EF4-FFF2-40B4-BE49-F238E27FC236}">
                  <a16:creationId xmlns:a16="http://schemas.microsoft.com/office/drawing/2014/main" id="{8A2066E9-3B33-36A0-39C3-D4C3D2142BEF}"/>
                </a:ext>
              </a:extLst>
            </p:cNvPr>
            <p:cNvSpPr/>
            <p:nvPr/>
          </p:nvSpPr>
          <p:spPr>
            <a:xfrm>
              <a:off x="5199530" y="6078071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hlinkClick r:id="rId7"/>
              <a:extLst>
                <a:ext uri="{FF2B5EF4-FFF2-40B4-BE49-F238E27FC236}">
                  <a16:creationId xmlns:a16="http://schemas.microsoft.com/office/drawing/2014/main" id="{BC07981D-3CEC-80CF-6CEB-043ABB2CC3B5}"/>
                </a:ext>
              </a:extLst>
            </p:cNvPr>
            <p:cNvSpPr/>
            <p:nvPr/>
          </p:nvSpPr>
          <p:spPr>
            <a:xfrm>
              <a:off x="5853954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hlinkClick r:id="rId8"/>
              <a:extLst>
                <a:ext uri="{FF2B5EF4-FFF2-40B4-BE49-F238E27FC236}">
                  <a16:creationId xmlns:a16="http://schemas.microsoft.com/office/drawing/2014/main" id="{A8F8423B-2F30-8885-2351-FFBC57BF6A6E}"/>
                </a:ext>
              </a:extLst>
            </p:cNvPr>
            <p:cNvSpPr/>
            <p:nvPr/>
          </p:nvSpPr>
          <p:spPr>
            <a:xfrm>
              <a:off x="6508378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hlinkClick r:id="rId9"/>
              <a:extLst>
                <a:ext uri="{FF2B5EF4-FFF2-40B4-BE49-F238E27FC236}">
                  <a16:creationId xmlns:a16="http://schemas.microsoft.com/office/drawing/2014/main" id="{6073DB01-A703-A679-287A-D9BB141264EC}"/>
                </a:ext>
              </a:extLst>
            </p:cNvPr>
            <p:cNvSpPr/>
            <p:nvPr/>
          </p:nvSpPr>
          <p:spPr>
            <a:xfrm>
              <a:off x="7100049" y="6131859"/>
              <a:ext cx="537882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hlinkClick r:id="rId10"/>
              <a:extLst>
                <a:ext uri="{FF2B5EF4-FFF2-40B4-BE49-F238E27FC236}">
                  <a16:creationId xmlns:a16="http://schemas.microsoft.com/office/drawing/2014/main" id="{844269D6-A8D4-D499-1599-7C9BBE5CC104}"/>
                </a:ext>
              </a:extLst>
            </p:cNvPr>
            <p:cNvSpPr/>
            <p:nvPr/>
          </p:nvSpPr>
          <p:spPr>
            <a:xfrm>
              <a:off x="9690847" y="6131859"/>
              <a:ext cx="2070847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hlinkClick r:id="rId10"/>
              <a:extLst>
                <a:ext uri="{FF2B5EF4-FFF2-40B4-BE49-F238E27FC236}">
                  <a16:creationId xmlns:a16="http://schemas.microsoft.com/office/drawing/2014/main" id="{3825248B-E060-9F1D-ED43-16368EE6AF85}"/>
                </a:ext>
              </a:extLst>
            </p:cNvPr>
            <p:cNvSpPr/>
            <p:nvPr/>
          </p:nvSpPr>
          <p:spPr>
            <a:xfrm>
              <a:off x="322729" y="6051176"/>
              <a:ext cx="2411506" cy="49305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1"/>
              <a:extLst>
                <a:ext uri="{FF2B5EF4-FFF2-40B4-BE49-F238E27FC236}">
                  <a16:creationId xmlns:a16="http://schemas.microsoft.com/office/drawing/2014/main" id="{C13B76CC-A017-A855-3A6B-1C965F6EF53B}"/>
                </a:ext>
              </a:extLst>
            </p:cNvPr>
            <p:cNvSpPr/>
            <p:nvPr/>
          </p:nvSpPr>
          <p:spPr>
            <a:xfrm>
              <a:off x="7790329" y="2617694"/>
              <a:ext cx="1021977" cy="2241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hlinkClick r:id="rId12"/>
              <a:extLst>
                <a:ext uri="{FF2B5EF4-FFF2-40B4-BE49-F238E27FC236}">
                  <a16:creationId xmlns:a16="http://schemas.microsoft.com/office/drawing/2014/main" id="{AAB0AE68-20CE-F538-CB25-A8D9B5D96B21}"/>
                </a:ext>
              </a:extLst>
            </p:cNvPr>
            <p:cNvSpPr/>
            <p:nvPr/>
          </p:nvSpPr>
          <p:spPr>
            <a:xfrm>
              <a:off x="4921624" y="3630706"/>
              <a:ext cx="932330" cy="2330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679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984469-D977-4692-9359-6E54699A23FD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895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18CE659-605E-4199-AC52-B1A639EF7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26ED516-CA2A-4977-B936-71C1BB9FF1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743E353-C25B-4164-BC16-EA9893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EC02B62-7614-4D89-B3D9-95A9DC477B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65003E8-E749-4A56-873C-E1D7EC478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DF3A6E0-00C4-43AF-B226-1483C9B20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635CF61-8178-48B5-82B1-5FC875404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A28936D-FEC9-46DD-A286-DC9198CD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1155863-E957-4CDD-94E2-D0544CC249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F8CE5D3-E36D-49F7-B298-0063A3686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1112DAC-6498-4F46-92E8-F27367337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43BBD50-8547-4C90-80D4-9478D2F6A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D427DE4-CC1D-400D-AE2E-9A3B9C07B2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186E011-A17A-463D-94B6-336FA6866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B270CA3-8CBE-4A17-A1F7-94C0CAC83A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DB62FB0-122A-4F85-9139-2DF8FF32B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613AC29-B72A-4CCB-853B-854421D75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C042D1E-CB00-4E68-8DE1-C7965AAE1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C67EE3-FA93-43F4-A857-F8098F03F7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68248C9-A869-41DF-AAAD-7A9A35343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B93A562-7D15-4B5E-BD01-F827950B31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4CCAC25-0455-495A-9402-90D125471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2599D2E-B6FC-4D04-A6E8-38AD4A52C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4DDAED3-E3B9-4915-8229-D33C4620BC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AC8850B-3258-431A-A02B-A14AF3522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9A111B4-5226-482F-820C-A2B8D6024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B643975-D23B-44E2-9427-C91F7EF2EC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601C325-A7E6-410F-AB6F-1D21D60C2C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B23242-5FD1-4C44-8861-8DC1ADC442D5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0750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B8E50C-89C3-4F33-B019-851C633028D5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" name="Picture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0265C0F-23BA-4E42-A99F-C36A1EDBB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23A0A74-9EFC-41DC-9F6D-DE09474B8B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B456DE5-8050-4975-9710-D2579E9901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5A5BD23-1203-49CD-A015-CAB73B5FE6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28DC64C-97D0-4F99-8AAB-72B2DAEAA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02D2E72-88C7-434B-8C71-A1E50D126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5665DD3-DEC8-455F-9DA6-C882C15E65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E8E5B05-FB2B-4FC7-AB0F-C3AEB229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4DF2233-1B23-44AB-885E-419CB8E043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5129657-A968-4D0A-935A-E32D2AFA2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0971990-325F-4B0B-B914-B312682779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1711E67-93AF-4891-82F7-B0912219D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55A3F2D-DA93-4A43-99E6-7DE0182768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E87CCF0-44B8-42FB-8E41-49E635A081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66A0B25-8AB3-4FE2-9AD3-23329ECF5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00D8582-5E85-41FE-9F82-C0E87E5F34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E24DE9E-F380-4770-A201-30CDC060E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EB74AE1-72A3-49F9-BEE6-850DBB40DE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AC901B9-9E67-4E9A-8E6A-17CA2A5B1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A42EF6F-B7CB-4756-9B3F-A1F5EF7C8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9DDEC73-E7B8-4DD7-AF2C-E306A7D76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E58FDAD-7C17-409A-A1D5-E36D7F8CB0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C0CB72F-32DF-44F4-8DC9-316E1C7400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569005B-911A-4CA2-B8D3-06A8F09A29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A622D53-B280-4A67-80C4-8BDB28A723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7EBE7E2-608E-4264-BE83-A31F02902D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59AD938-D6AF-4C93-91DC-B0F4B0964D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E224C6F-A86C-41A0-B96F-2714FE71BB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10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7ABA56-53C1-4EB1-A0A0-8665EF3B9FC4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" name="Picture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D9EFB30-D974-41F5-B096-D098E886E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C2C9586-B294-49AC-8300-B08CA47008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F315021-299B-498A-B914-B0244AB96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6CCEB43-E3DB-4A24-9990-78D98F87DC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9045308-D1B9-455A-ABC1-5F62C5682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100FBC0-118A-4892-AA46-E43E957CD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ECED40F-13CE-42EE-8832-B5CED33DFB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0D4EAD3-9174-430D-873D-6EAF9BC62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F08A251-E4A9-4896-A440-A57359126B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35220AB-8115-4248-9DEC-98084B4B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34DB104-1548-4BCD-88AF-47568C0E3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57201E7-17EB-4F3D-9AEA-E7A812CB8A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C7DEB04-F871-4F22-8427-A2FCF926F9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C0D64CB-D51C-47A2-81B5-97DCF0A4CE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D6D69C8-3483-4DCC-A39E-D0A30463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7DE82D-8153-41B8-B36C-B0441539EC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350AB49-0267-4F8A-A449-EE66AB01D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3B33254-E14D-460C-A62C-59F703E47A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5FE4236-A5CF-43DC-87D4-1998BF1C0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54A0127-6687-4AE5-A620-4F0ABA6B4D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7A69BAA-BC81-499B-9509-6272E29DF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44B55E3-B403-4E23-9EA8-5488B21380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920F03F-C111-41DA-9BF2-8723885B94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3F000B9-8262-4B6A-BD48-C38288049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C3B7CC9-F14D-498A-B126-F682D052E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EEC3418-FBDE-4DB7-89B0-628C6A1B03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09AF867-7FC4-4117-BB7F-FADA3847E9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7EDDCFD-81EE-44CE-8B24-19A5852CAE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1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2DBA66-6098-4D01-9712-6FAF27EC7ECE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" name="Picture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E48DB79-4689-43FB-BB00-3C8E8BE9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0AF6569-C069-463A-8358-A84BBC1715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8B591E3-9C48-4318-AC06-4917B69D24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F43AB39-47D0-4DDE-9411-D4AC05E471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455FBE0-0679-41CF-BB00-E1D6BEB91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94CFAB6-F924-474F-85BC-92583E543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553CF0D-CD6A-4204-B8C3-A79DB1FF1A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4DA8EB6-ACD1-405F-9FC9-1772FFA54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7AE5687-3529-4D77-8282-97F337CD61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046E3C8-CAC3-46F2-8AF7-7AF2DF95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1B1BEEC-B99F-47BB-B291-B201FC0F6B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CA5A14E-7D5B-45DB-8DF9-B9DA07C9E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1D36787-38E9-4A43-8A81-86580600A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F8F31E0-5B0D-4140-B9BC-441F51961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4350193-E9C1-4214-83DA-97F041E1A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2DE36BF-39CD-44ED-BEBF-E2A2A5A7D0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2028203-8DC9-4495-A4E3-06A476BB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22F0AB4-6111-49A5-A03C-0C2B5D1ADF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3E24384-781E-4700-B3F5-DF58412C7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8192E2F-AF4C-45A1-A904-5478A53EE4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6E657B9-6EF9-4633-A34E-476CB5B8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2C80D5A-CB86-45F8-9095-B1DACF303A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187DC5B-52E8-470E-AEC1-2CBEC0EA5B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8B95F7E-9D44-4F49-BD6A-8DB38143AB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1814CCA-D407-4FE9-BDBD-FFC056A86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F31A56C-3AE3-4C53-9547-FDB0137527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3FEB73F-676F-4197-B0C2-C3DBAF5200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629C856-9DE2-422E-85FB-F52757376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463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af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18CE659-605E-4199-AC52-B1A639EF7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Leaf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26ED516-CA2A-4977-B936-71C1BB9FF1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Leaf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743E353-C25B-4164-BC16-EA9893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Leaf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EC02B62-7614-4D89-B3D9-95A9DC477B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Leaf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65003E8-E749-4A56-873C-E1D7EC478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Leaf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DF3A6E0-00C4-43AF-B226-1483C9B20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Leaf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635CF61-8178-48B5-82B1-5FC875404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Leaf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A28936D-FEC9-46DD-A286-DC9198CD76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Leaf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1155863-E957-4CDD-94E2-D0544CC249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Leaf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F8CE5D3-E36D-49F7-B298-0063A36869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Leaf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1112DAC-6498-4F46-92E8-F27367337E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Leaf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43BBD50-8547-4C90-80D4-9478D2F6A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Leaf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D427DE4-CC1D-400D-AE2E-9A3B9C07B2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Leaf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7186E011-A17A-463D-94B6-336FA6866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Leaf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B270CA3-8CBE-4A17-A1F7-94C0CAC83A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Leaf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DB62FB0-122A-4F85-9139-2DF8FF32B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Leaf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613AC29-B72A-4CCB-853B-854421D754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Leaf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C042D1E-CB00-4E68-8DE1-C7965AAE16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Leaf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C67EE3-FA93-43F4-A857-F8098F03F7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Leaf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68248C9-A869-41DF-AAAD-7A9A35343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Leaf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B93A562-7D15-4B5E-BD01-F827950B31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Leaf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4CCAC25-0455-495A-9402-90D125471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Leaf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2599D2E-B6FC-4D04-A6E8-38AD4A52C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Leaf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4DDAED3-E3B9-4915-8229-D33C4620BC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Leaf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AC8850B-3258-431A-A02B-A14AF3522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Leaf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9A111B4-5226-482F-820C-A2B8D6024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Leaf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B643975-D23B-44E2-9427-C91F7EF2EC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Leaf 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601C325-A7E6-410F-AB6F-1D21D60C2C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B23242-5FD1-4C44-8861-8DC1ADC442D5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1" name="Num 1">
            <a:extLst>
              <a:ext uri="{FF2B5EF4-FFF2-40B4-BE49-F238E27FC236}">
                <a16:creationId xmlns:a16="http://schemas.microsoft.com/office/drawing/2014/main" id="{FF4CE07E-C5DC-47A7-8B7F-03D58D456688}"/>
              </a:ext>
            </a:extLst>
          </p:cNvPr>
          <p:cNvSpPr txBox="1"/>
          <p:nvPr/>
        </p:nvSpPr>
        <p:spPr>
          <a:xfrm>
            <a:off x="661962" y="10409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</a:t>
            </a:r>
          </a:p>
        </p:txBody>
      </p:sp>
      <p:sp>
        <p:nvSpPr>
          <p:cNvPr id="32" name="Num 2">
            <a:extLst>
              <a:ext uri="{FF2B5EF4-FFF2-40B4-BE49-F238E27FC236}">
                <a16:creationId xmlns:a16="http://schemas.microsoft.com/office/drawing/2014/main" id="{738C43B5-563F-4193-B8F2-3F0CCCD401EE}"/>
              </a:ext>
            </a:extLst>
          </p:cNvPr>
          <p:cNvSpPr txBox="1"/>
          <p:nvPr/>
        </p:nvSpPr>
        <p:spPr>
          <a:xfrm>
            <a:off x="1705288" y="466889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</a:t>
            </a:r>
          </a:p>
        </p:txBody>
      </p:sp>
      <p:sp>
        <p:nvSpPr>
          <p:cNvPr id="33" name="Num 3">
            <a:extLst>
              <a:ext uri="{FF2B5EF4-FFF2-40B4-BE49-F238E27FC236}">
                <a16:creationId xmlns:a16="http://schemas.microsoft.com/office/drawing/2014/main" id="{11414851-D8FE-417C-BFF3-458F62F14EB3}"/>
              </a:ext>
            </a:extLst>
          </p:cNvPr>
          <p:cNvSpPr txBox="1"/>
          <p:nvPr/>
        </p:nvSpPr>
        <p:spPr>
          <a:xfrm>
            <a:off x="2539193" y="125662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3</a:t>
            </a:r>
          </a:p>
        </p:txBody>
      </p:sp>
      <p:sp>
        <p:nvSpPr>
          <p:cNvPr id="34" name="Num 7">
            <a:extLst>
              <a:ext uri="{FF2B5EF4-FFF2-40B4-BE49-F238E27FC236}">
                <a16:creationId xmlns:a16="http://schemas.microsoft.com/office/drawing/2014/main" id="{FF97D415-EA61-406D-9FE5-3AE67FF0B64B}"/>
              </a:ext>
            </a:extLst>
          </p:cNvPr>
          <p:cNvSpPr txBox="1"/>
          <p:nvPr/>
        </p:nvSpPr>
        <p:spPr>
          <a:xfrm>
            <a:off x="2026338" y="23428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7</a:t>
            </a:r>
          </a:p>
        </p:txBody>
      </p:sp>
      <p:sp>
        <p:nvSpPr>
          <p:cNvPr id="35" name="Num 6">
            <a:extLst>
              <a:ext uri="{FF2B5EF4-FFF2-40B4-BE49-F238E27FC236}">
                <a16:creationId xmlns:a16="http://schemas.microsoft.com/office/drawing/2014/main" id="{9EC28464-9E43-4742-8E9C-EC4A45A200E0}"/>
              </a:ext>
            </a:extLst>
          </p:cNvPr>
          <p:cNvSpPr txBox="1"/>
          <p:nvPr/>
        </p:nvSpPr>
        <p:spPr>
          <a:xfrm>
            <a:off x="877534" y="2636957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6</a:t>
            </a:r>
          </a:p>
        </p:txBody>
      </p:sp>
      <p:sp>
        <p:nvSpPr>
          <p:cNvPr id="36" name="Num 10">
            <a:extLst>
              <a:ext uri="{FF2B5EF4-FFF2-40B4-BE49-F238E27FC236}">
                <a16:creationId xmlns:a16="http://schemas.microsoft.com/office/drawing/2014/main" id="{233B2F61-A5D7-4DB2-995E-B56CAB33634A}"/>
              </a:ext>
            </a:extLst>
          </p:cNvPr>
          <p:cNvSpPr txBox="1"/>
          <p:nvPr/>
        </p:nvSpPr>
        <p:spPr>
          <a:xfrm>
            <a:off x="927843" y="4107214"/>
            <a:ext cx="55955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10</a:t>
            </a:r>
          </a:p>
        </p:txBody>
      </p:sp>
      <p:sp>
        <p:nvSpPr>
          <p:cNvPr id="37" name="Num 12">
            <a:extLst>
              <a:ext uri="{FF2B5EF4-FFF2-40B4-BE49-F238E27FC236}">
                <a16:creationId xmlns:a16="http://schemas.microsoft.com/office/drawing/2014/main" id="{5EEE12EF-19C6-41DF-B8B4-4363BF706322}"/>
              </a:ext>
            </a:extLst>
          </p:cNvPr>
          <p:cNvSpPr txBox="1"/>
          <p:nvPr/>
        </p:nvSpPr>
        <p:spPr>
          <a:xfrm>
            <a:off x="584298" y="5085817"/>
            <a:ext cx="58179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12</a:t>
            </a:r>
          </a:p>
        </p:txBody>
      </p:sp>
      <p:sp>
        <p:nvSpPr>
          <p:cNvPr id="38" name="Num 13">
            <a:extLst>
              <a:ext uri="{FF2B5EF4-FFF2-40B4-BE49-F238E27FC236}">
                <a16:creationId xmlns:a16="http://schemas.microsoft.com/office/drawing/2014/main" id="{5FC58CBC-9F3E-4464-ABC8-521F10F8D333}"/>
              </a:ext>
            </a:extLst>
          </p:cNvPr>
          <p:cNvSpPr txBox="1"/>
          <p:nvPr/>
        </p:nvSpPr>
        <p:spPr>
          <a:xfrm>
            <a:off x="1873500" y="4860221"/>
            <a:ext cx="58254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13</a:t>
            </a:r>
          </a:p>
        </p:txBody>
      </p:sp>
      <p:sp>
        <p:nvSpPr>
          <p:cNvPr id="39" name="Num 11">
            <a:extLst>
              <a:ext uri="{FF2B5EF4-FFF2-40B4-BE49-F238E27FC236}">
                <a16:creationId xmlns:a16="http://schemas.microsoft.com/office/drawing/2014/main" id="{2525349A-B756-49EC-80D7-47F77F5A68E0}"/>
              </a:ext>
            </a:extLst>
          </p:cNvPr>
          <p:cNvSpPr txBox="1"/>
          <p:nvPr/>
        </p:nvSpPr>
        <p:spPr>
          <a:xfrm>
            <a:off x="2648881" y="3827697"/>
            <a:ext cx="61310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11</a:t>
            </a:r>
          </a:p>
        </p:txBody>
      </p:sp>
      <p:sp>
        <p:nvSpPr>
          <p:cNvPr id="40" name="Num 8">
            <a:extLst>
              <a:ext uri="{FF2B5EF4-FFF2-40B4-BE49-F238E27FC236}">
                <a16:creationId xmlns:a16="http://schemas.microsoft.com/office/drawing/2014/main" id="{DB938A63-270F-4087-A28E-568F03A08FA9}"/>
              </a:ext>
            </a:extLst>
          </p:cNvPr>
          <p:cNvSpPr txBox="1"/>
          <p:nvPr/>
        </p:nvSpPr>
        <p:spPr>
          <a:xfrm>
            <a:off x="3050383" y="2676860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8</a:t>
            </a:r>
          </a:p>
        </p:txBody>
      </p:sp>
      <p:sp>
        <p:nvSpPr>
          <p:cNvPr id="41" name="Num 4">
            <a:extLst>
              <a:ext uri="{FF2B5EF4-FFF2-40B4-BE49-F238E27FC236}">
                <a16:creationId xmlns:a16="http://schemas.microsoft.com/office/drawing/2014/main" id="{D68893C1-F72D-49C9-8414-22712C2EC917}"/>
              </a:ext>
            </a:extLst>
          </p:cNvPr>
          <p:cNvSpPr txBox="1"/>
          <p:nvPr/>
        </p:nvSpPr>
        <p:spPr>
          <a:xfrm>
            <a:off x="4246484" y="189963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4</a:t>
            </a:r>
          </a:p>
        </p:txBody>
      </p:sp>
      <p:sp>
        <p:nvSpPr>
          <p:cNvPr id="42" name="Num 9">
            <a:extLst>
              <a:ext uri="{FF2B5EF4-FFF2-40B4-BE49-F238E27FC236}">
                <a16:creationId xmlns:a16="http://schemas.microsoft.com/office/drawing/2014/main" id="{34D01590-056A-48BD-8890-43E9ECC2F619}"/>
              </a:ext>
            </a:extLst>
          </p:cNvPr>
          <p:cNvSpPr txBox="1"/>
          <p:nvPr/>
        </p:nvSpPr>
        <p:spPr>
          <a:xfrm>
            <a:off x="4314724" y="320501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9</a:t>
            </a:r>
          </a:p>
        </p:txBody>
      </p:sp>
      <p:sp>
        <p:nvSpPr>
          <p:cNvPr id="43" name="Num 14">
            <a:extLst>
              <a:ext uri="{FF2B5EF4-FFF2-40B4-BE49-F238E27FC236}">
                <a16:creationId xmlns:a16="http://schemas.microsoft.com/office/drawing/2014/main" id="{739C49C1-229C-40F7-8F3A-7E433846036B}"/>
              </a:ext>
            </a:extLst>
          </p:cNvPr>
          <p:cNvSpPr txBox="1"/>
          <p:nvPr/>
        </p:nvSpPr>
        <p:spPr>
          <a:xfrm>
            <a:off x="3508984" y="5022443"/>
            <a:ext cx="56359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14</a:t>
            </a:r>
          </a:p>
        </p:txBody>
      </p:sp>
      <p:sp>
        <p:nvSpPr>
          <p:cNvPr id="44" name="Num 15">
            <a:extLst>
              <a:ext uri="{FF2B5EF4-FFF2-40B4-BE49-F238E27FC236}">
                <a16:creationId xmlns:a16="http://schemas.microsoft.com/office/drawing/2014/main" id="{73686FD2-38F5-4B50-BED0-D2EEDF826C97}"/>
              </a:ext>
            </a:extLst>
          </p:cNvPr>
          <p:cNvSpPr txBox="1"/>
          <p:nvPr/>
        </p:nvSpPr>
        <p:spPr>
          <a:xfrm>
            <a:off x="2851399" y="5717706"/>
            <a:ext cx="63856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15</a:t>
            </a:r>
          </a:p>
        </p:txBody>
      </p:sp>
      <p:sp>
        <p:nvSpPr>
          <p:cNvPr id="45" name="Num 16">
            <a:extLst>
              <a:ext uri="{FF2B5EF4-FFF2-40B4-BE49-F238E27FC236}">
                <a16:creationId xmlns:a16="http://schemas.microsoft.com/office/drawing/2014/main" id="{155EB67A-D6F7-492D-86E7-3A05B7687C8F}"/>
              </a:ext>
            </a:extLst>
          </p:cNvPr>
          <p:cNvSpPr txBox="1"/>
          <p:nvPr/>
        </p:nvSpPr>
        <p:spPr>
          <a:xfrm>
            <a:off x="4848103" y="4674711"/>
            <a:ext cx="56191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16</a:t>
            </a:r>
          </a:p>
        </p:txBody>
      </p:sp>
      <p:sp>
        <p:nvSpPr>
          <p:cNvPr id="46" name="Num 17">
            <a:extLst>
              <a:ext uri="{FF2B5EF4-FFF2-40B4-BE49-F238E27FC236}">
                <a16:creationId xmlns:a16="http://schemas.microsoft.com/office/drawing/2014/main" id="{40854DAF-338B-417C-890C-F5A2A5397B0D}"/>
              </a:ext>
            </a:extLst>
          </p:cNvPr>
          <p:cNvSpPr txBox="1"/>
          <p:nvPr/>
        </p:nvSpPr>
        <p:spPr>
          <a:xfrm>
            <a:off x="5878164" y="5038374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17</a:t>
            </a:r>
          </a:p>
        </p:txBody>
      </p:sp>
      <p:sp>
        <p:nvSpPr>
          <p:cNvPr id="47" name="Num 18">
            <a:extLst>
              <a:ext uri="{FF2B5EF4-FFF2-40B4-BE49-F238E27FC236}">
                <a16:creationId xmlns:a16="http://schemas.microsoft.com/office/drawing/2014/main" id="{16507CE0-0CAB-4303-8F7F-3203912F83DB}"/>
              </a:ext>
            </a:extLst>
          </p:cNvPr>
          <p:cNvSpPr txBox="1"/>
          <p:nvPr/>
        </p:nvSpPr>
        <p:spPr>
          <a:xfrm>
            <a:off x="7185902" y="4394244"/>
            <a:ext cx="567768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18</a:t>
            </a:r>
          </a:p>
        </p:txBody>
      </p:sp>
      <p:sp>
        <p:nvSpPr>
          <p:cNvPr id="48" name="Num 19">
            <a:extLst>
              <a:ext uri="{FF2B5EF4-FFF2-40B4-BE49-F238E27FC236}">
                <a16:creationId xmlns:a16="http://schemas.microsoft.com/office/drawing/2014/main" id="{047D65EB-E808-4938-993D-1262259973EC}"/>
              </a:ext>
            </a:extLst>
          </p:cNvPr>
          <p:cNvSpPr txBox="1"/>
          <p:nvPr/>
        </p:nvSpPr>
        <p:spPr>
          <a:xfrm>
            <a:off x="7935412" y="5459249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19</a:t>
            </a:r>
          </a:p>
        </p:txBody>
      </p:sp>
      <p:sp>
        <p:nvSpPr>
          <p:cNvPr id="49" name="Num 20">
            <a:extLst>
              <a:ext uri="{FF2B5EF4-FFF2-40B4-BE49-F238E27FC236}">
                <a16:creationId xmlns:a16="http://schemas.microsoft.com/office/drawing/2014/main" id="{AD9CA3F8-F523-427A-A727-697CAD199BCF}"/>
              </a:ext>
            </a:extLst>
          </p:cNvPr>
          <p:cNvSpPr txBox="1"/>
          <p:nvPr/>
        </p:nvSpPr>
        <p:spPr>
          <a:xfrm>
            <a:off x="8896554" y="5085816"/>
            <a:ext cx="67659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20</a:t>
            </a:r>
          </a:p>
        </p:txBody>
      </p:sp>
      <p:sp>
        <p:nvSpPr>
          <p:cNvPr id="50" name="Num 24">
            <a:extLst>
              <a:ext uri="{FF2B5EF4-FFF2-40B4-BE49-F238E27FC236}">
                <a16:creationId xmlns:a16="http://schemas.microsoft.com/office/drawing/2014/main" id="{E7E6B825-C21C-4401-8D4D-6183505290FD}"/>
              </a:ext>
            </a:extLst>
          </p:cNvPr>
          <p:cNvSpPr txBox="1"/>
          <p:nvPr/>
        </p:nvSpPr>
        <p:spPr>
          <a:xfrm>
            <a:off x="7947096" y="3225122"/>
            <a:ext cx="61071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24</a:t>
            </a:r>
          </a:p>
        </p:txBody>
      </p:sp>
      <p:sp>
        <p:nvSpPr>
          <p:cNvPr id="51" name="Num 23">
            <a:extLst>
              <a:ext uri="{FF2B5EF4-FFF2-40B4-BE49-F238E27FC236}">
                <a16:creationId xmlns:a16="http://schemas.microsoft.com/office/drawing/2014/main" id="{2722B223-F069-4CB6-98AC-DE1D77EA32D7}"/>
              </a:ext>
            </a:extLst>
          </p:cNvPr>
          <p:cNvSpPr txBox="1"/>
          <p:nvPr/>
        </p:nvSpPr>
        <p:spPr>
          <a:xfrm>
            <a:off x="9234856" y="3598593"/>
            <a:ext cx="61273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23</a:t>
            </a:r>
          </a:p>
        </p:txBody>
      </p:sp>
      <p:sp>
        <p:nvSpPr>
          <p:cNvPr id="52" name="Num 26">
            <a:extLst>
              <a:ext uri="{FF2B5EF4-FFF2-40B4-BE49-F238E27FC236}">
                <a16:creationId xmlns:a16="http://schemas.microsoft.com/office/drawing/2014/main" id="{CC7937E1-2433-4BF6-B5C5-484BDFFCB611}"/>
              </a:ext>
            </a:extLst>
          </p:cNvPr>
          <p:cNvSpPr txBox="1"/>
          <p:nvPr/>
        </p:nvSpPr>
        <p:spPr>
          <a:xfrm>
            <a:off x="9182708" y="1701351"/>
            <a:ext cx="606384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26</a:t>
            </a:r>
          </a:p>
        </p:txBody>
      </p:sp>
      <p:sp>
        <p:nvSpPr>
          <p:cNvPr id="53" name="Num 28">
            <a:extLst>
              <a:ext uri="{FF2B5EF4-FFF2-40B4-BE49-F238E27FC236}">
                <a16:creationId xmlns:a16="http://schemas.microsoft.com/office/drawing/2014/main" id="{F5863BC9-DFC5-434D-8568-F84FE7138F95}"/>
              </a:ext>
            </a:extLst>
          </p:cNvPr>
          <p:cNvSpPr txBox="1"/>
          <p:nvPr/>
        </p:nvSpPr>
        <p:spPr>
          <a:xfrm>
            <a:off x="9782001" y="561128"/>
            <a:ext cx="66680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28</a:t>
            </a:r>
          </a:p>
        </p:txBody>
      </p:sp>
      <p:sp>
        <p:nvSpPr>
          <p:cNvPr id="54" name="Num 27">
            <a:extLst>
              <a:ext uri="{FF2B5EF4-FFF2-40B4-BE49-F238E27FC236}">
                <a16:creationId xmlns:a16="http://schemas.microsoft.com/office/drawing/2014/main" id="{4F7260A9-48A6-41CE-B02B-D044CD9D30BE}"/>
              </a:ext>
            </a:extLst>
          </p:cNvPr>
          <p:cNvSpPr txBox="1"/>
          <p:nvPr/>
        </p:nvSpPr>
        <p:spPr>
          <a:xfrm>
            <a:off x="10969878" y="1479150"/>
            <a:ext cx="61915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27</a:t>
            </a:r>
          </a:p>
        </p:txBody>
      </p:sp>
      <p:sp>
        <p:nvSpPr>
          <p:cNvPr id="55" name="Num 25">
            <a:extLst>
              <a:ext uri="{FF2B5EF4-FFF2-40B4-BE49-F238E27FC236}">
                <a16:creationId xmlns:a16="http://schemas.microsoft.com/office/drawing/2014/main" id="{61E4DF6B-7C5C-4921-A790-4A4756D65B63}"/>
              </a:ext>
            </a:extLst>
          </p:cNvPr>
          <p:cNvSpPr txBox="1"/>
          <p:nvPr/>
        </p:nvSpPr>
        <p:spPr>
          <a:xfrm>
            <a:off x="10119905" y="2561236"/>
            <a:ext cx="59328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25</a:t>
            </a:r>
          </a:p>
        </p:txBody>
      </p:sp>
      <p:sp>
        <p:nvSpPr>
          <p:cNvPr id="56" name="Num 22">
            <a:extLst>
              <a:ext uri="{FF2B5EF4-FFF2-40B4-BE49-F238E27FC236}">
                <a16:creationId xmlns:a16="http://schemas.microsoft.com/office/drawing/2014/main" id="{14B14768-B963-4C68-AA62-9B9F36E62519}"/>
              </a:ext>
            </a:extLst>
          </p:cNvPr>
          <p:cNvSpPr txBox="1"/>
          <p:nvPr/>
        </p:nvSpPr>
        <p:spPr>
          <a:xfrm>
            <a:off x="11035953" y="4539408"/>
            <a:ext cx="64223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22</a:t>
            </a:r>
          </a:p>
        </p:txBody>
      </p:sp>
      <p:sp>
        <p:nvSpPr>
          <p:cNvPr id="57" name="Num 21">
            <a:extLst>
              <a:ext uri="{FF2B5EF4-FFF2-40B4-BE49-F238E27FC236}">
                <a16:creationId xmlns:a16="http://schemas.microsoft.com/office/drawing/2014/main" id="{CB76D1AC-16CE-4596-A565-54ABA6F9759E}"/>
              </a:ext>
            </a:extLst>
          </p:cNvPr>
          <p:cNvSpPr txBox="1"/>
          <p:nvPr/>
        </p:nvSpPr>
        <p:spPr>
          <a:xfrm>
            <a:off x="10343188" y="5285470"/>
            <a:ext cx="54664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21</a:t>
            </a:r>
          </a:p>
        </p:txBody>
      </p:sp>
      <p:sp>
        <p:nvSpPr>
          <p:cNvPr id="60" name="Num 5">
            <a:extLst>
              <a:ext uri="{FF2B5EF4-FFF2-40B4-BE49-F238E27FC236}">
                <a16:creationId xmlns:a16="http://schemas.microsoft.com/office/drawing/2014/main" id="{F6C424C0-0816-457F-858A-23E7315A4DA8}"/>
              </a:ext>
            </a:extLst>
          </p:cNvPr>
          <p:cNvSpPr txBox="1"/>
          <p:nvPr/>
        </p:nvSpPr>
        <p:spPr>
          <a:xfrm>
            <a:off x="5790051" y="1670431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1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B8E50C-89C3-4F33-B019-851C633028D5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1" name="Leaf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F61F31C-86AA-4CEB-ACBA-644A972E3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Leaf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AD84E5F-F622-4BC2-B0CA-04D94D484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Leaf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CE9E021-65C5-44A1-B467-E52FF66B00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Leaf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E9A3D97-B8B8-4FD3-A08D-C9827F17EE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Leaf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5BC9A8B-1072-4823-9FDC-C97E9B99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Leaf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09C66E7-0FE8-4534-AF93-9734AF8CB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Leaf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EC29298-6F68-40EC-88A6-B2C72F8A0A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Leaf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1829BFD-B9AA-4BBD-886F-3C74134D2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Leaf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2F9E372-C9FF-4EDC-8E77-E23F398F0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Leaf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0E2CFA8-94C6-4AA0-8B54-18A720269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Leaf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6DFA9DE-5212-42AC-A47B-A9A4269FD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Leaf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43858B1-DF26-446A-8F1E-B3B678D2B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Leaf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0C5184C-E164-41AB-922A-7151972253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Leaf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691E73B-D3B3-4168-B34B-8822A12F8D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Leaf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52A0675-6860-4E7E-B9DA-82D1C00DFD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Leaf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251D184-8418-4171-9AB2-E73E17D13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Leaf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F16DC6-9144-44BA-81DF-EC8038F9D7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Leaf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D725FBE-9C03-49FD-B771-9C96D7DFB9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Leaf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3AE572C-1E5F-4E61-BA88-1EFB771FD4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Leaf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33305DB-6EC5-445E-B0DC-2CE375833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Leaf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9AF36EE-23E5-4C97-8D15-EA516D98A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Leaf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9B5B44F-1F45-4C65-9368-F1EC3F2C0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Leaf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899BB02-BFA8-4341-80B2-31FD6E4638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Leaf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DE47348-4ACC-4996-AE77-8DCC8D39F8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Leaf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7499FA6-B2BE-4E76-8C95-06E1E32427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Leaf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7BC15E9-2E50-48C3-9EBA-BEAF51B12A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Leaf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8B10AAA-924F-4C14-9754-A3A2E901C7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Leaf 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46D88BB1-537E-4C8B-91E3-4ABFE0F9A4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Num 1">
            <a:extLst>
              <a:ext uri="{FF2B5EF4-FFF2-40B4-BE49-F238E27FC236}">
                <a16:creationId xmlns:a16="http://schemas.microsoft.com/office/drawing/2014/main" id="{A3FF1412-3E66-4285-9A75-456D2CF99DE1}"/>
              </a:ext>
            </a:extLst>
          </p:cNvPr>
          <p:cNvSpPr txBox="1"/>
          <p:nvPr/>
        </p:nvSpPr>
        <p:spPr>
          <a:xfrm>
            <a:off x="661962" y="10409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</a:t>
            </a:r>
          </a:p>
        </p:txBody>
      </p:sp>
      <p:sp>
        <p:nvSpPr>
          <p:cNvPr id="60" name="Num 2">
            <a:extLst>
              <a:ext uri="{FF2B5EF4-FFF2-40B4-BE49-F238E27FC236}">
                <a16:creationId xmlns:a16="http://schemas.microsoft.com/office/drawing/2014/main" id="{5DA55C10-297E-47F3-AC35-4F3FD3F0DF3F}"/>
              </a:ext>
            </a:extLst>
          </p:cNvPr>
          <p:cNvSpPr txBox="1"/>
          <p:nvPr/>
        </p:nvSpPr>
        <p:spPr>
          <a:xfrm>
            <a:off x="1705288" y="466889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</a:t>
            </a:r>
          </a:p>
        </p:txBody>
      </p:sp>
      <p:sp>
        <p:nvSpPr>
          <p:cNvPr id="61" name="Num 3">
            <a:extLst>
              <a:ext uri="{FF2B5EF4-FFF2-40B4-BE49-F238E27FC236}">
                <a16:creationId xmlns:a16="http://schemas.microsoft.com/office/drawing/2014/main" id="{26BE576D-45C7-4ED3-99EB-21DF1057FDC6}"/>
              </a:ext>
            </a:extLst>
          </p:cNvPr>
          <p:cNvSpPr txBox="1"/>
          <p:nvPr/>
        </p:nvSpPr>
        <p:spPr>
          <a:xfrm>
            <a:off x="2539193" y="125662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3</a:t>
            </a:r>
          </a:p>
        </p:txBody>
      </p:sp>
      <p:sp>
        <p:nvSpPr>
          <p:cNvPr id="62" name="Num 7">
            <a:extLst>
              <a:ext uri="{FF2B5EF4-FFF2-40B4-BE49-F238E27FC236}">
                <a16:creationId xmlns:a16="http://schemas.microsoft.com/office/drawing/2014/main" id="{68098E12-EE4A-4CB0-B46B-1A161CF01FDA}"/>
              </a:ext>
            </a:extLst>
          </p:cNvPr>
          <p:cNvSpPr txBox="1"/>
          <p:nvPr/>
        </p:nvSpPr>
        <p:spPr>
          <a:xfrm>
            <a:off x="2026338" y="23428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7</a:t>
            </a:r>
          </a:p>
        </p:txBody>
      </p:sp>
      <p:sp>
        <p:nvSpPr>
          <p:cNvPr id="63" name="Num 6">
            <a:extLst>
              <a:ext uri="{FF2B5EF4-FFF2-40B4-BE49-F238E27FC236}">
                <a16:creationId xmlns:a16="http://schemas.microsoft.com/office/drawing/2014/main" id="{3FB50FF0-0DB2-49A3-8297-223C662F9232}"/>
              </a:ext>
            </a:extLst>
          </p:cNvPr>
          <p:cNvSpPr txBox="1"/>
          <p:nvPr/>
        </p:nvSpPr>
        <p:spPr>
          <a:xfrm>
            <a:off x="877534" y="2636957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6</a:t>
            </a:r>
          </a:p>
        </p:txBody>
      </p:sp>
      <p:sp>
        <p:nvSpPr>
          <p:cNvPr id="64" name="Num 10">
            <a:extLst>
              <a:ext uri="{FF2B5EF4-FFF2-40B4-BE49-F238E27FC236}">
                <a16:creationId xmlns:a16="http://schemas.microsoft.com/office/drawing/2014/main" id="{1A7F0596-43C1-4106-810D-EFCF6537ABD4}"/>
              </a:ext>
            </a:extLst>
          </p:cNvPr>
          <p:cNvSpPr txBox="1"/>
          <p:nvPr/>
        </p:nvSpPr>
        <p:spPr>
          <a:xfrm>
            <a:off x="927843" y="4107214"/>
            <a:ext cx="55955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10</a:t>
            </a:r>
          </a:p>
        </p:txBody>
      </p:sp>
      <p:sp>
        <p:nvSpPr>
          <p:cNvPr id="65" name="Num 12">
            <a:extLst>
              <a:ext uri="{FF2B5EF4-FFF2-40B4-BE49-F238E27FC236}">
                <a16:creationId xmlns:a16="http://schemas.microsoft.com/office/drawing/2014/main" id="{9DAEB8B7-F228-4DA0-9371-6BB6E3A765A0}"/>
              </a:ext>
            </a:extLst>
          </p:cNvPr>
          <p:cNvSpPr txBox="1"/>
          <p:nvPr/>
        </p:nvSpPr>
        <p:spPr>
          <a:xfrm>
            <a:off x="584298" y="5085817"/>
            <a:ext cx="58179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12</a:t>
            </a:r>
          </a:p>
        </p:txBody>
      </p:sp>
      <p:sp>
        <p:nvSpPr>
          <p:cNvPr id="66" name="Num 13">
            <a:extLst>
              <a:ext uri="{FF2B5EF4-FFF2-40B4-BE49-F238E27FC236}">
                <a16:creationId xmlns:a16="http://schemas.microsoft.com/office/drawing/2014/main" id="{8F426D9A-6191-4194-BFC0-418AEC49202D}"/>
              </a:ext>
            </a:extLst>
          </p:cNvPr>
          <p:cNvSpPr txBox="1"/>
          <p:nvPr/>
        </p:nvSpPr>
        <p:spPr>
          <a:xfrm>
            <a:off x="1873500" y="4860221"/>
            <a:ext cx="58254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13</a:t>
            </a:r>
          </a:p>
        </p:txBody>
      </p:sp>
      <p:sp>
        <p:nvSpPr>
          <p:cNvPr id="67" name="Num 11">
            <a:extLst>
              <a:ext uri="{FF2B5EF4-FFF2-40B4-BE49-F238E27FC236}">
                <a16:creationId xmlns:a16="http://schemas.microsoft.com/office/drawing/2014/main" id="{3401BDC7-1FD1-43AD-BA97-278DAA25542B}"/>
              </a:ext>
            </a:extLst>
          </p:cNvPr>
          <p:cNvSpPr txBox="1"/>
          <p:nvPr/>
        </p:nvSpPr>
        <p:spPr>
          <a:xfrm>
            <a:off x="2648881" y="3827697"/>
            <a:ext cx="61310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11</a:t>
            </a:r>
          </a:p>
        </p:txBody>
      </p:sp>
      <p:sp>
        <p:nvSpPr>
          <p:cNvPr id="68" name="Num 8">
            <a:extLst>
              <a:ext uri="{FF2B5EF4-FFF2-40B4-BE49-F238E27FC236}">
                <a16:creationId xmlns:a16="http://schemas.microsoft.com/office/drawing/2014/main" id="{6798D888-7308-43E2-ADBF-71C85D3ED2D3}"/>
              </a:ext>
            </a:extLst>
          </p:cNvPr>
          <p:cNvSpPr txBox="1"/>
          <p:nvPr/>
        </p:nvSpPr>
        <p:spPr>
          <a:xfrm>
            <a:off x="3050383" y="2676860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8</a:t>
            </a:r>
          </a:p>
        </p:txBody>
      </p:sp>
      <p:sp>
        <p:nvSpPr>
          <p:cNvPr id="69" name="Num 4">
            <a:extLst>
              <a:ext uri="{FF2B5EF4-FFF2-40B4-BE49-F238E27FC236}">
                <a16:creationId xmlns:a16="http://schemas.microsoft.com/office/drawing/2014/main" id="{4E78E6A1-A16C-4A15-A18E-62582A0E7E4B}"/>
              </a:ext>
            </a:extLst>
          </p:cNvPr>
          <p:cNvSpPr txBox="1"/>
          <p:nvPr/>
        </p:nvSpPr>
        <p:spPr>
          <a:xfrm>
            <a:off x="4246484" y="189963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4</a:t>
            </a:r>
          </a:p>
        </p:txBody>
      </p:sp>
      <p:sp>
        <p:nvSpPr>
          <p:cNvPr id="70" name="Num 9">
            <a:extLst>
              <a:ext uri="{FF2B5EF4-FFF2-40B4-BE49-F238E27FC236}">
                <a16:creationId xmlns:a16="http://schemas.microsoft.com/office/drawing/2014/main" id="{92952183-C0C7-4900-9073-A1C67C9633DE}"/>
              </a:ext>
            </a:extLst>
          </p:cNvPr>
          <p:cNvSpPr txBox="1"/>
          <p:nvPr/>
        </p:nvSpPr>
        <p:spPr>
          <a:xfrm>
            <a:off x="4314724" y="320501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9</a:t>
            </a:r>
          </a:p>
        </p:txBody>
      </p:sp>
      <p:sp>
        <p:nvSpPr>
          <p:cNvPr id="71" name="Num 14">
            <a:extLst>
              <a:ext uri="{FF2B5EF4-FFF2-40B4-BE49-F238E27FC236}">
                <a16:creationId xmlns:a16="http://schemas.microsoft.com/office/drawing/2014/main" id="{D900965A-9761-4DCE-A0BA-6A14DE885377}"/>
              </a:ext>
            </a:extLst>
          </p:cNvPr>
          <p:cNvSpPr txBox="1"/>
          <p:nvPr/>
        </p:nvSpPr>
        <p:spPr>
          <a:xfrm>
            <a:off x="3508984" y="5022443"/>
            <a:ext cx="56359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14</a:t>
            </a:r>
          </a:p>
        </p:txBody>
      </p:sp>
      <p:sp>
        <p:nvSpPr>
          <p:cNvPr id="72" name="Num 15">
            <a:extLst>
              <a:ext uri="{FF2B5EF4-FFF2-40B4-BE49-F238E27FC236}">
                <a16:creationId xmlns:a16="http://schemas.microsoft.com/office/drawing/2014/main" id="{C2A6BCD8-FFF7-453E-B653-702D0FA160B5}"/>
              </a:ext>
            </a:extLst>
          </p:cNvPr>
          <p:cNvSpPr txBox="1"/>
          <p:nvPr/>
        </p:nvSpPr>
        <p:spPr>
          <a:xfrm>
            <a:off x="2851399" y="5717706"/>
            <a:ext cx="63856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15</a:t>
            </a:r>
          </a:p>
        </p:txBody>
      </p:sp>
      <p:sp>
        <p:nvSpPr>
          <p:cNvPr id="73" name="Num 16">
            <a:extLst>
              <a:ext uri="{FF2B5EF4-FFF2-40B4-BE49-F238E27FC236}">
                <a16:creationId xmlns:a16="http://schemas.microsoft.com/office/drawing/2014/main" id="{28AD8CC5-616F-4406-AD24-5A9DAC08E759}"/>
              </a:ext>
            </a:extLst>
          </p:cNvPr>
          <p:cNvSpPr txBox="1"/>
          <p:nvPr/>
        </p:nvSpPr>
        <p:spPr>
          <a:xfrm>
            <a:off x="4848103" y="4674711"/>
            <a:ext cx="56191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16</a:t>
            </a:r>
          </a:p>
        </p:txBody>
      </p:sp>
      <p:sp>
        <p:nvSpPr>
          <p:cNvPr id="74" name="Num 17">
            <a:extLst>
              <a:ext uri="{FF2B5EF4-FFF2-40B4-BE49-F238E27FC236}">
                <a16:creationId xmlns:a16="http://schemas.microsoft.com/office/drawing/2014/main" id="{C7FB3F63-1BFA-429B-8870-0E90B4EA6699}"/>
              </a:ext>
            </a:extLst>
          </p:cNvPr>
          <p:cNvSpPr txBox="1"/>
          <p:nvPr/>
        </p:nvSpPr>
        <p:spPr>
          <a:xfrm>
            <a:off x="5878164" y="5038374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17</a:t>
            </a:r>
          </a:p>
        </p:txBody>
      </p:sp>
      <p:sp>
        <p:nvSpPr>
          <p:cNvPr id="75" name="Num 18">
            <a:extLst>
              <a:ext uri="{FF2B5EF4-FFF2-40B4-BE49-F238E27FC236}">
                <a16:creationId xmlns:a16="http://schemas.microsoft.com/office/drawing/2014/main" id="{0444FB61-5B0B-49A7-895A-353F2CD5C0ED}"/>
              </a:ext>
            </a:extLst>
          </p:cNvPr>
          <p:cNvSpPr txBox="1"/>
          <p:nvPr/>
        </p:nvSpPr>
        <p:spPr>
          <a:xfrm>
            <a:off x="7185902" y="4394244"/>
            <a:ext cx="567768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18</a:t>
            </a:r>
          </a:p>
        </p:txBody>
      </p:sp>
      <p:sp>
        <p:nvSpPr>
          <p:cNvPr id="76" name="Num 19">
            <a:extLst>
              <a:ext uri="{FF2B5EF4-FFF2-40B4-BE49-F238E27FC236}">
                <a16:creationId xmlns:a16="http://schemas.microsoft.com/office/drawing/2014/main" id="{CCDD4819-EB6C-4322-8789-F2930B49902D}"/>
              </a:ext>
            </a:extLst>
          </p:cNvPr>
          <p:cNvSpPr txBox="1"/>
          <p:nvPr/>
        </p:nvSpPr>
        <p:spPr>
          <a:xfrm>
            <a:off x="7935412" y="5459249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19</a:t>
            </a:r>
          </a:p>
        </p:txBody>
      </p:sp>
      <p:sp>
        <p:nvSpPr>
          <p:cNvPr id="77" name="Num 20">
            <a:extLst>
              <a:ext uri="{FF2B5EF4-FFF2-40B4-BE49-F238E27FC236}">
                <a16:creationId xmlns:a16="http://schemas.microsoft.com/office/drawing/2014/main" id="{8BCAF707-5F16-405B-9197-6F5237977682}"/>
              </a:ext>
            </a:extLst>
          </p:cNvPr>
          <p:cNvSpPr txBox="1"/>
          <p:nvPr/>
        </p:nvSpPr>
        <p:spPr>
          <a:xfrm>
            <a:off x="8896554" y="5085816"/>
            <a:ext cx="67659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20</a:t>
            </a:r>
          </a:p>
        </p:txBody>
      </p:sp>
      <p:sp>
        <p:nvSpPr>
          <p:cNvPr id="78" name="Num 24">
            <a:extLst>
              <a:ext uri="{FF2B5EF4-FFF2-40B4-BE49-F238E27FC236}">
                <a16:creationId xmlns:a16="http://schemas.microsoft.com/office/drawing/2014/main" id="{20A7A4BA-4707-45CB-9611-31D23216D7EC}"/>
              </a:ext>
            </a:extLst>
          </p:cNvPr>
          <p:cNvSpPr txBox="1"/>
          <p:nvPr/>
        </p:nvSpPr>
        <p:spPr>
          <a:xfrm>
            <a:off x="7947096" y="3225122"/>
            <a:ext cx="61071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24</a:t>
            </a:r>
          </a:p>
        </p:txBody>
      </p:sp>
      <p:sp>
        <p:nvSpPr>
          <p:cNvPr id="79" name="Num 23">
            <a:extLst>
              <a:ext uri="{FF2B5EF4-FFF2-40B4-BE49-F238E27FC236}">
                <a16:creationId xmlns:a16="http://schemas.microsoft.com/office/drawing/2014/main" id="{274BA0ED-22D7-46D5-A960-E4985F594BE8}"/>
              </a:ext>
            </a:extLst>
          </p:cNvPr>
          <p:cNvSpPr txBox="1"/>
          <p:nvPr/>
        </p:nvSpPr>
        <p:spPr>
          <a:xfrm>
            <a:off x="9234856" y="3598593"/>
            <a:ext cx="61273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23</a:t>
            </a:r>
          </a:p>
        </p:txBody>
      </p:sp>
      <p:sp>
        <p:nvSpPr>
          <p:cNvPr id="80" name="Num 26">
            <a:extLst>
              <a:ext uri="{FF2B5EF4-FFF2-40B4-BE49-F238E27FC236}">
                <a16:creationId xmlns:a16="http://schemas.microsoft.com/office/drawing/2014/main" id="{51BB5C0D-D7A5-4DB7-A26C-2CB186E75494}"/>
              </a:ext>
            </a:extLst>
          </p:cNvPr>
          <p:cNvSpPr txBox="1"/>
          <p:nvPr/>
        </p:nvSpPr>
        <p:spPr>
          <a:xfrm>
            <a:off x="9182708" y="1701351"/>
            <a:ext cx="606384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26</a:t>
            </a:r>
          </a:p>
        </p:txBody>
      </p:sp>
      <p:sp>
        <p:nvSpPr>
          <p:cNvPr id="81" name="Num 28">
            <a:extLst>
              <a:ext uri="{FF2B5EF4-FFF2-40B4-BE49-F238E27FC236}">
                <a16:creationId xmlns:a16="http://schemas.microsoft.com/office/drawing/2014/main" id="{AEC18763-4739-41C6-B147-035B853ED089}"/>
              </a:ext>
            </a:extLst>
          </p:cNvPr>
          <p:cNvSpPr txBox="1"/>
          <p:nvPr/>
        </p:nvSpPr>
        <p:spPr>
          <a:xfrm>
            <a:off x="9782001" y="561128"/>
            <a:ext cx="66680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28</a:t>
            </a:r>
          </a:p>
        </p:txBody>
      </p:sp>
      <p:sp>
        <p:nvSpPr>
          <p:cNvPr id="82" name="Num 27">
            <a:extLst>
              <a:ext uri="{FF2B5EF4-FFF2-40B4-BE49-F238E27FC236}">
                <a16:creationId xmlns:a16="http://schemas.microsoft.com/office/drawing/2014/main" id="{2F8B9F91-1CC3-463A-A024-6A57C9570325}"/>
              </a:ext>
            </a:extLst>
          </p:cNvPr>
          <p:cNvSpPr txBox="1"/>
          <p:nvPr/>
        </p:nvSpPr>
        <p:spPr>
          <a:xfrm>
            <a:off x="10969878" y="1479150"/>
            <a:ext cx="61915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27</a:t>
            </a:r>
          </a:p>
        </p:txBody>
      </p:sp>
      <p:sp>
        <p:nvSpPr>
          <p:cNvPr id="83" name="Num 25">
            <a:extLst>
              <a:ext uri="{FF2B5EF4-FFF2-40B4-BE49-F238E27FC236}">
                <a16:creationId xmlns:a16="http://schemas.microsoft.com/office/drawing/2014/main" id="{B4CBE966-9D2B-4A70-B51C-A07C49DFCDE7}"/>
              </a:ext>
            </a:extLst>
          </p:cNvPr>
          <p:cNvSpPr txBox="1"/>
          <p:nvPr/>
        </p:nvSpPr>
        <p:spPr>
          <a:xfrm>
            <a:off x="10119905" y="2561236"/>
            <a:ext cx="59328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25</a:t>
            </a:r>
          </a:p>
        </p:txBody>
      </p:sp>
      <p:sp>
        <p:nvSpPr>
          <p:cNvPr id="84" name="Num 22">
            <a:extLst>
              <a:ext uri="{FF2B5EF4-FFF2-40B4-BE49-F238E27FC236}">
                <a16:creationId xmlns:a16="http://schemas.microsoft.com/office/drawing/2014/main" id="{7B9BFEE5-E9CD-4228-AE5C-9DAC9DECE4E5}"/>
              </a:ext>
            </a:extLst>
          </p:cNvPr>
          <p:cNvSpPr txBox="1"/>
          <p:nvPr/>
        </p:nvSpPr>
        <p:spPr>
          <a:xfrm>
            <a:off x="11035953" y="4539408"/>
            <a:ext cx="64223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22</a:t>
            </a:r>
          </a:p>
        </p:txBody>
      </p:sp>
      <p:sp>
        <p:nvSpPr>
          <p:cNvPr id="85" name="Num 21">
            <a:extLst>
              <a:ext uri="{FF2B5EF4-FFF2-40B4-BE49-F238E27FC236}">
                <a16:creationId xmlns:a16="http://schemas.microsoft.com/office/drawing/2014/main" id="{FB1892F7-79A9-468A-8A8E-6C0F6DE35120}"/>
              </a:ext>
            </a:extLst>
          </p:cNvPr>
          <p:cNvSpPr txBox="1"/>
          <p:nvPr/>
        </p:nvSpPr>
        <p:spPr>
          <a:xfrm>
            <a:off x="10343188" y="5285470"/>
            <a:ext cx="54664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21</a:t>
            </a:r>
          </a:p>
        </p:txBody>
      </p:sp>
      <p:sp>
        <p:nvSpPr>
          <p:cNvPr id="86" name="Num 5">
            <a:extLst>
              <a:ext uri="{FF2B5EF4-FFF2-40B4-BE49-F238E27FC236}">
                <a16:creationId xmlns:a16="http://schemas.microsoft.com/office/drawing/2014/main" id="{5E253FA5-5978-409A-A2C0-22C13532FB41}"/>
              </a:ext>
            </a:extLst>
          </p:cNvPr>
          <p:cNvSpPr txBox="1"/>
          <p:nvPr/>
        </p:nvSpPr>
        <p:spPr>
          <a:xfrm>
            <a:off x="5790051" y="1670431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105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7ABA56-53C1-4EB1-A0A0-8665EF3B9FC4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31" name="Arrow: Right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884695-1AEE-4AC1-95B7-166FB3E61AF5}"/>
              </a:ext>
            </a:extLst>
          </p:cNvPr>
          <p:cNvSpPr/>
          <p:nvPr/>
        </p:nvSpPr>
        <p:spPr>
          <a:xfrm>
            <a:off x="11240430" y="6225538"/>
            <a:ext cx="898098" cy="474191"/>
          </a:xfrm>
          <a:prstGeom prst="rightArrow">
            <a:avLst/>
          </a:prstGeom>
          <a:solidFill>
            <a:srgbClr val="544F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2" name="Leaf 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1B1D8D6-5325-4640-B680-F1C1BE0D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86301" y="231511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Leaf 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3FB8298-0CFE-45B3-ADBC-20A4FEE20C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1303347" y="193501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Leaf 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A7B185FA-6549-4361-BABC-C0E097FBE9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1946404" y="84507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Leaf 2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41C1798-DA4E-4545-BCAB-8A3F8961AD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630888">
            <a:off x="9358491" y="19010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Leaf 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045A0E7F-02E8-45D3-A2FA-954B01C9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8128395">
            <a:off x="2454522" y="2648711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Leaf 2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D594E748-DB31-4023-A741-583F7D07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621677">
            <a:off x="8627157" y="131386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Leaf 2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B2AD507F-350B-4FFE-821D-84CF5F398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8337506">
            <a:off x="10375502" y="110098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Leaf 1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9156DAD-CB2A-4539-A63E-0F7A1CFB6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3345496">
            <a:off x="-95812" y="477478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Leaf 2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D171E23-F1D0-4A9E-BE87-B452A87121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7315182" y="275970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Leaf 1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6F9EE16-D3FA-48AF-98A4-610C6DEDE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19739370">
            <a:off x="5308833" y="4641407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Leaf 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B6D0B4E-35EA-4AA6-964B-0F0B13799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20011583">
            <a:off x="5208989" y="1359658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Leaf 22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8435B39-21A2-4463-A467-0D2374C42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7469">
            <a:off x="10585639" y="420494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Leaf 2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66A4FD-4AB8-4385-B3A1-51850A7E81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5841568">
            <a:off x="8828055" y="3253933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Leaf 1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C03E8236-2BF5-4D4C-9B66-E7E4AF9FA0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2314627" y="5386960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Leaf 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3FBF65F-7132-4895-93BC-B638354852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9841110">
            <a:off x="3783321" y="2856859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Leaf 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CEDC9DA-E662-499E-B64E-9C3BE3856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2121244">
            <a:off x="3714651" y="1507504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Leaf 25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8C10C4D-CA7A-42FF-8727-EF5228F5C1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74805">
            <a:off x="9580175" y="2177744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Leaf 16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85A595A3-CFEE-4FED-B8B2-9DC9F79C3D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>
            <a:off x="4330179" y="4348312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Leaf 18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9EFF4E80-81E9-4257-B9B2-D130B70F0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6634809" y="3996170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Leaf 14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244A8AAB-2E15-43B8-B4AA-B0E5BF79E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>
            <a:off x="2971703" y="4664963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Leaf 7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FB53080B-7A4D-4F42-A66C-4C8CC5522B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962469">
            <a:off x="1498364" y="1917066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Leaf 19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EB096E4-0370-46AD-B18E-903B395C4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440" b="69483" l="1860" r="22399">
                        <a14:foregroundMark x1="11563" y1="38480" x2="11752" y2="41512"/>
                        <a14:foregroundMark x1="1860" y1="51253" x2="3881" y2="52910"/>
                        <a14:foregroundMark x1="22399" y1="61803" x2="21860" y2="62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90" r="75463" b="26805"/>
          <a:stretch/>
        </p:blipFill>
        <p:spPr>
          <a:xfrm rot="9383589">
            <a:off x="7322779" y="5263345"/>
            <a:ext cx="1560575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Leaf 2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6124597D-A443-4B6F-AE6F-7CC81C3F13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8325189" y="4616820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Leaf 2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ED6792D8-F4A6-4E24-A7B2-CCEDC06ACC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 rot="12621015">
            <a:off x="9796189" y="5089268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Leaf 10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C87A9D0-58C0-4010-86CA-A22E14B245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323882" y="3612083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Leaf 1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35F1902E-0D2C-44AB-B58C-A59B81C44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823" b="67987" l="25553" r="46496">
                        <a14:foregroundMark x1="35660" y1="36823" x2="36011" y2="40137"/>
                        <a14:foregroundMark x1="25553" y1="49151" x2="27871" y2="4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52" t="35416" r="51018" b="28333"/>
          <a:stretch/>
        </p:blipFill>
        <p:spPr>
          <a:xfrm rot="1916292">
            <a:off x="2138854" y="3486007"/>
            <a:ext cx="1590471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Leaf 13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179BD4CB-4F6E-4E79-AF58-48033995F6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00" b="67785" l="76577" r="96658">
                        <a14:foregroundMark x1="87143" y1="36540" x2="87493" y2="39046"/>
                        <a14:foregroundMark x1="96658" y1="46403" x2="95472" y2="52789"/>
                        <a14:foregroundMark x1="76577" y1="57639" x2="78059" y2="58610"/>
                        <a14:foregroundMark x1="82588" y1="67785" x2="83154" y2="65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30" t="33889" r="1852" b="29445"/>
          <a:stretch/>
        </p:blipFill>
        <p:spPr>
          <a:xfrm>
            <a:off x="1318168" y="4496912"/>
            <a:ext cx="1501462" cy="156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Leaf 1" descr="A group of red and yellow leaves&#10;&#10;Description automatically generated with low confidence">
            <a:extLst>
              <a:ext uri="{FF2B5EF4-FFF2-40B4-BE49-F238E27FC236}">
                <a16:creationId xmlns:a16="http://schemas.microsoft.com/office/drawing/2014/main" id="{530B25A4-7D3E-4ED4-8D5C-5F1603D083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04" b="67462" l="51941" r="72480">
                        <a14:foregroundMark x1="62210" y1="36944" x2="62588" y2="40703"/>
                        <a14:foregroundMark x1="51941" y1="57639" x2="53531" y2="5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3896" r="25003" b="28804"/>
          <a:stretch/>
        </p:blipFill>
        <p:spPr>
          <a:xfrm rot="19458736">
            <a:off x="21139" y="688079"/>
            <a:ext cx="1665655" cy="1650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Num 1">
            <a:extLst>
              <a:ext uri="{FF2B5EF4-FFF2-40B4-BE49-F238E27FC236}">
                <a16:creationId xmlns:a16="http://schemas.microsoft.com/office/drawing/2014/main" id="{1DD7C70D-DE8B-4C89-89F4-ED4C51D1E717}"/>
              </a:ext>
            </a:extLst>
          </p:cNvPr>
          <p:cNvSpPr txBox="1"/>
          <p:nvPr/>
        </p:nvSpPr>
        <p:spPr>
          <a:xfrm>
            <a:off x="661962" y="10409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</a:t>
            </a:r>
          </a:p>
        </p:txBody>
      </p:sp>
      <p:sp>
        <p:nvSpPr>
          <p:cNvPr id="61" name="Num 2">
            <a:extLst>
              <a:ext uri="{FF2B5EF4-FFF2-40B4-BE49-F238E27FC236}">
                <a16:creationId xmlns:a16="http://schemas.microsoft.com/office/drawing/2014/main" id="{15309963-F22C-444E-B0F1-7CEE26EDA70E}"/>
              </a:ext>
            </a:extLst>
          </p:cNvPr>
          <p:cNvSpPr txBox="1"/>
          <p:nvPr/>
        </p:nvSpPr>
        <p:spPr>
          <a:xfrm>
            <a:off x="1705288" y="466889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</a:t>
            </a:r>
          </a:p>
        </p:txBody>
      </p:sp>
      <p:sp>
        <p:nvSpPr>
          <p:cNvPr id="62" name="Num 3">
            <a:extLst>
              <a:ext uri="{FF2B5EF4-FFF2-40B4-BE49-F238E27FC236}">
                <a16:creationId xmlns:a16="http://schemas.microsoft.com/office/drawing/2014/main" id="{A3EA8F54-DFA3-42FD-B864-C56D1DA3A6FD}"/>
              </a:ext>
            </a:extLst>
          </p:cNvPr>
          <p:cNvSpPr txBox="1"/>
          <p:nvPr/>
        </p:nvSpPr>
        <p:spPr>
          <a:xfrm>
            <a:off x="2539193" y="125662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3</a:t>
            </a:r>
          </a:p>
        </p:txBody>
      </p:sp>
      <p:sp>
        <p:nvSpPr>
          <p:cNvPr id="63" name="Num 7">
            <a:extLst>
              <a:ext uri="{FF2B5EF4-FFF2-40B4-BE49-F238E27FC236}">
                <a16:creationId xmlns:a16="http://schemas.microsoft.com/office/drawing/2014/main" id="{1C27FEF6-4F36-4FB3-9F42-D0121B415F9C}"/>
              </a:ext>
            </a:extLst>
          </p:cNvPr>
          <p:cNvSpPr txBox="1"/>
          <p:nvPr/>
        </p:nvSpPr>
        <p:spPr>
          <a:xfrm>
            <a:off x="2026338" y="234287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7</a:t>
            </a:r>
          </a:p>
        </p:txBody>
      </p:sp>
      <p:sp>
        <p:nvSpPr>
          <p:cNvPr id="64" name="Num 6">
            <a:extLst>
              <a:ext uri="{FF2B5EF4-FFF2-40B4-BE49-F238E27FC236}">
                <a16:creationId xmlns:a16="http://schemas.microsoft.com/office/drawing/2014/main" id="{AB18CB4D-7F36-4A49-AA58-EC00CD905A9A}"/>
              </a:ext>
            </a:extLst>
          </p:cNvPr>
          <p:cNvSpPr txBox="1"/>
          <p:nvPr/>
        </p:nvSpPr>
        <p:spPr>
          <a:xfrm>
            <a:off x="877534" y="2636957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6</a:t>
            </a:r>
          </a:p>
        </p:txBody>
      </p:sp>
      <p:sp>
        <p:nvSpPr>
          <p:cNvPr id="65" name="Num 10">
            <a:extLst>
              <a:ext uri="{FF2B5EF4-FFF2-40B4-BE49-F238E27FC236}">
                <a16:creationId xmlns:a16="http://schemas.microsoft.com/office/drawing/2014/main" id="{52C62BB6-76A4-4A14-BAC8-49E9E6BDFE40}"/>
              </a:ext>
            </a:extLst>
          </p:cNvPr>
          <p:cNvSpPr txBox="1"/>
          <p:nvPr/>
        </p:nvSpPr>
        <p:spPr>
          <a:xfrm>
            <a:off x="927843" y="4107214"/>
            <a:ext cx="55955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10</a:t>
            </a:r>
          </a:p>
        </p:txBody>
      </p:sp>
      <p:sp>
        <p:nvSpPr>
          <p:cNvPr id="66" name="Num 12">
            <a:extLst>
              <a:ext uri="{FF2B5EF4-FFF2-40B4-BE49-F238E27FC236}">
                <a16:creationId xmlns:a16="http://schemas.microsoft.com/office/drawing/2014/main" id="{7E2D2DF2-AC7D-4A8C-AD45-64BE87947F65}"/>
              </a:ext>
            </a:extLst>
          </p:cNvPr>
          <p:cNvSpPr txBox="1"/>
          <p:nvPr/>
        </p:nvSpPr>
        <p:spPr>
          <a:xfrm>
            <a:off x="584298" y="5085817"/>
            <a:ext cx="58179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12</a:t>
            </a:r>
          </a:p>
        </p:txBody>
      </p:sp>
      <p:sp>
        <p:nvSpPr>
          <p:cNvPr id="67" name="Num 13">
            <a:extLst>
              <a:ext uri="{FF2B5EF4-FFF2-40B4-BE49-F238E27FC236}">
                <a16:creationId xmlns:a16="http://schemas.microsoft.com/office/drawing/2014/main" id="{9E4D66F3-3BA6-49B4-91BA-B8C1285CE788}"/>
              </a:ext>
            </a:extLst>
          </p:cNvPr>
          <p:cNvSpPr txBox="1"/>
          <p:nvPr/>
        </p:nvSpPr>
        <p:spPr>
          <a:xfrm>
            <a:off x="1873500" y="4860221"/>
            <a:ext cx="58254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13</a:t>
            </a:r>
          </a:p>
        </p:txBody>
      </p:sp>
      <p:sp>
        <p:nvSpPr>
          <p:cNvPr id="68" name="Num 11">
            <a:extLst>
              <a:ext uri="{FF2B5EF4-FFF2-40B4-BE49-F238E27FC236}">
                <a16:creationId xmlns:a16="http://schemas.microsoft.com/office/drawing/2014/main" id="{782BC481-4D61-4F5B-AFDB-FC70997FC39A}"/>
              </a:ext>
            </a:extLst>
          </p:cNvPr>
          <p:cNvSpPr txBox="1"/>
          <p:nvPr/>
        </p:nvSpPr>
        <p:spPr>
          <a:xfrm>
            <a:off x="2648881" y="3827697"/>
            <a:ext cx="61310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11</a:t>
            </a:r>
          </a:p>
        </p:txBody>
      </p:sp>
      <p:sp>
        <p:nvSpPr>
          <p:cNvPr id="69" name="Num 8">
            <a:extLst>
              <a:ext uri="{FF2B5EF4-FFF2-40B4-BE49-F238E27FC236}">
                <a16:creationId xmlns:a16="http://schemas.microsoft.com/office/drawing/2014/main" id="{99F1C132-365D-4BB9-9BA5-E07968D12393}"/>
              </a:ext>
            </a:extLst>
          </p:cNvPr>
          <p:cNvSpPr txBox="1"/>
          <p:nvPr/>
        </p:nvSpPr>
        <p:spPr>
          <a:xfrm>
            <a:off x="3050383" y="2676860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8</a:t>
            </a:r>
          </a:p>
        </p:txBody>
      </p:sp>
      <p:sp>
        <p:nvSpPr>
          <p:cNvPr id="70" name="Num 4">
            <a:extLst>
              <a:ext uri="{FF2B5EF4-FFF2-40B4-BE49-F238E27FC236}">
                <a16:creationId xmlns:a16="http://schemas.microsoft.com/office/drawing/2014/main" id="{D7EA1DAB-984A-4056-B1D3-54F8DD6A1695}"/>
              </a:ext>
            </a:extLst>
          </p:cNvPr>
          <p:cNvSpPr txBox="1"/>
          <p:nvPr/>
        </p:nvSpPr>
        <p:spPr>
          <a:xfrm>
            <a:off x="4246484" y="1899632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4</a:t>
            </a:r>
          </a:p>
        </p:txBody>
      </p:sp>
      <p:sp>
        <p:nvSpPr>
          <p:cNvPr id="71" name="Num 9">
            <a:extLst>
              <a:ext uri="{FF2B5EF4-FFF2-40B4-BE49-F238E27FC236}">
                <a16:creationId xmlns:a16="http://schemas.microsoft.com/office/drawing/2014/main" id="{19132883-0507-4105-8941-595EB8D5D501}"/>
              </a:ext>
            </a:extLst>
          </p:cNvPr>
          <p:cNvSpPr txBox="1"/>
          <p:nvPr/>
        </p:nvSpPr>
        <p:spPr>
          <a:xfrm>
            <a:off x="4314724" y="3205016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9</a:t>
            </a:r>
          </a:p>
        </p:txBody>
      </p:sp>
      <p:sp>
        <p:nvSpPr>
          <p:cNvPr id="72" name="Num 14">
            <a:extLst>
              <a:ext uri="{FF2B5EF4-FFF2-40B4-BE49-F238E27FC236}">
                <a16:creationId xmlns:a16="http://schemas.microsoft.com/office/drawing/2014/main" id="{27EC38B2-3801-40F2-9834-BA5182FCD33A}"/>
              </a:ext>
            </a:extLst>
          </p:cNvPr>
          <p:cNvSpPr txBox="1"/>
          <p:nvPr/>
        </p:nvSpPr>
        <p:spPr>
          <a:xfrm>
            <a:off x="3508984" y="5022443"/>
            <a:ext cx="563592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14</a:t>
            </a:r>
          </a:p>
        </p:txBody>
      </p:sp>
      <p:sp>
        <p:nvSpPr>
          <p:cNvPr id="73" name="Num 15">
            <a:extLst>
              <a:ext uri="{FF2B5EF4-FFF2-40B4-BE49-F238E27FC236}">
                <a16:creationId xmlns:a16="http://schemas.microsoft.com/office/drawing/2014/main" id="{850D6534-EF29-4C14-970C-6410DDCC3476}"/>
              </a:ext>
            </a:extLst>
          </p:cNvPr>
          <p:cNvSpPr txBox="1"/>
          <p:nvPr/>
        </p:nvSpPr>
        <p:spPr>
          <a:xfrm>
            <a:off x="2851399" y="5717706"/>
            <a:ext cx="63856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15</a:t>
            </a:r>
          </a:p>
        </p:txBody>
      </p:sp>
      <p:sp>
        <p:nvSpPr>
          <p:cNvPr id="74" name="Num 16">
            <a:extLst>
              <a:ext uri="{FF2B5EF4-FFF2-40B4-BE49-F238E27FC236}">
                <a16:creationId xmlns:a16="http://schemas.microsoft.com/office/drawing/2014/main" id="{22A13F38-108E-4942-80B4-AA4F92A81F5C}"/>
              </a:ext>
            </a:extLst>
          </p:cNvPr>
          <p:cNvSpPr txBox="1"/>
          <p:nvPr/>
        </p:nvSpPr>
        <p:spPr>
          <a:xfrm>
            <a:off x="4848103" y="4674711"/>
            <a:ext cx="561917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16</a:t>
            </a:r>
          </a:p>
        </p:txBody>
      </p:sp>
      <p:sp>
        <p:nvSpPr>
          <p:cNvPr id="75" name="Num 17">
            <a:extLst>
              <a:ext uri="{FF2B5EF4-FFF2-40B4-BE49-F238E27FC236}">
                <a16:creationId xmlns:a16="http://schemas.microsoft.com/office/drawing/2014/main" id="{AC619459-701D-4A1E-8D81-24883E78AFAA}"/>
              </a:ext>
            </a:extLst>
          </p:cNvPr>
          <p:cNvSpPr txBox="1"/>
          <p:nvPr/>
        </p:nvSpPr>
        <p:spPr>
          <a:xfrm>
            <a:off x="5878164" y="5038374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17</a:t>
            </a:r>
          </a:p>
        </p:txBody>
      </p:sp>
      <p:sp>
        <p:nvSpPr>
          <p:cNvPr id="76" name="Num 18">
            <a:extLst>
              <a:ext uri="{FF2B5EF4-FFF2-40B4-BE49-F238E27FC236}">
                <a16:creationId xmlns:a16="http://schemas.microsoft.com/office/drawing/2014/main" id="{7B58095C-1772-433D-A21D-2D6EC67941EC}"/>
              </a:ext>
            </a:extLst>
          </p:cNvPr>
          <p:cNvSpPr txBox="1"/>
          <p:nvPr/>
        </p:nvSpPr>
        <p:spPr>
          <a:xfrm>
            <a:off x="7185902" y="4394244"/>
            <a:ext cx="567768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18</a:t>
            </a:r>
          </a:p>
        </p:txBody>
      </p:sp>
      <p:sp>
        <p:nvSpPr>
          <p:cNvPr id="77" name="Num 19">
            <a:extLst>
              <a:ext uri="{FF2B5EF4-FFF2-40B4-BE49-F238E27FC236}">
                <a16:creationId xmlns:a16="http://schemas.microsoft.com/office/drawing/2014/main" id="{81A98487-2B46-4CC5-961D-047EAC09849A}"/>
              </a:ext>
            </a:extLst>
          </p:cNvPr>
          <p:cNvSpPr txBox="1"/>
          <p:nvPr/>
        </p:nvSpPr>
        <p:spPr>
          <a:xfrm>
            <a:off x="7935412" y="5459249"/>
            <a:ext cx="57026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19</a:t>
            </a:r>
          </a:p>
        </p:txBody>
      </p:sp>
      <p:sp>
        <p:nvSpPr>
          <p:cNvPr id="78" name="Num 20">
            <a:extLst>
              <a:ext uri="{FF2B5EF4-FFF2-40B4-BE49-F238E27FC236}">
                <a16:creationId xmlns:a16="http://schemas.microsoft.com/office/drawing/2014/main" id="{0860DD03-BF39-47CE-B958-7382A905D8EA}"/>
              </a:ext>
            </a:extLst>
          </p:cNvPr>
          <p:cNvSpPr txBox="1"/>
          <p:nvPr/>
        </p:nvSpPr>
        <p:spPr>
          <a:xfrm>
            <a:off x="8896554" y="5085816"/>
            <a:ext cx="67659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20</a:t>
            </a:r>
          </a:p>
        </p:txBody>
      </p:sp>
      <p:sp>
        <p:nvSpPr>
          <p:cNvPr id="79" name="Num 24">
            <a:extLst>
              <a:ext uri="{FF2B5EF4-FFF2-40B4-BE49-F238E27FC236}">
                <a16:creationId xmlns:a16="http://schemas.microsoft.com/office/drawing/2014/main" id="{9E967840-65EB-4965-8706-A64296898ADF}"/>
              </a:ext>
            </a:extLst>
          </p:cNvPr>
          <p:cNvSpPr txBox="1"/>
          <p:nvPr/>
        </p:nvSpPr>
        <p:spPr>
          <a:xfrm>
            <a:off x="7947096" y="3225122"/>
            <a:ext cx="610710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24</a:t>
            </a:r>
          </a:p>
        </p:txBody>
      </p:sp>
      <p:sp>
        <p:nvSpPr>
          <p:cNvPr id="80" name="Num 23">
            <a:extLst>
              <a:ext uri="{FF2B5EF4-FFF2-40B4-BE49-F238E27FC236}">
                <a16:creationId xmlns:a16="http://schemas.microsoft.com/office/drawing/2014/main" id="{3FB63359-3C5F-41AD-AF03-5995B3CDFC7B}"/>
              </a:ext>
            </a:extLst>
          </p:cNvPr>
          <p:cNvSpPr txBox="1"/>
          <p:nvPr/>
        </p:nvSpPr>
        <p:spPr>
          <a:xfrm>
            <a:off x="9234856" y="3598593"/>
            <a:ext cx="61273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23</a:t>
            </a:r>
          </a:p>
        </p:txBody>
      </p:sp>
      <p:sp>
        <p:nvSpPr>
          <p:cNvPr id="81" name="Num 26">
            <a:extLst>
              <a:ext uri="{FF2B5EF4-FFF2-40B4-BE49-F238E27FC236}">
                <a16:creationId xmlns:a16="http://schemas.microsoft.com/office/drawing/2014/main" id="{C7A8C3E1-E621-4F19-B4BB-88D71F32C9D7}"/>
              </a:ext>
            </a:extLst>
          </p:cNvPr>
          <p:cNvSpPr txBox="1"/>
          <p:nvPr/>
        </p:nvSpPr>
        <p:spPr>
          <a:xfrm>
            <a:off x="9182708" y="1701351"/>
            <a:ext cx="606384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26</a:t>
            </a:r>
          </a:p>
        </p:txBody>
      </p:sp>
      <p:sp>
        <p:nvSpPr>
          <p:cNvPr id="82" name="Num 28">
            <a:extLst>
              <a:ext uri="{FF2B5EF4-FFF2-40B4-BE49-F238E27FC236}">
                <a16:creationId xmlns:a16="http://schemas.microsoft.com/office/drawing/2014/main" id="{48EE33A8-C9B7-4B51-AE5A-E2E97377E9B0}"/>
              </a:ext>
            </a:extLst>
          </p:cNvPr>
          <p:cNvSpPr txBox="1"/>
          <p:nvPr/>
        </p:nvSpPr>
        <p:spPr>
          <a:xfrm>
            <a:off x="9782001" y="561128"/>
            <a:ext cx="666809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28</a:t>
            </a:r>
          </a:p>
        </p:txBody>
      </p:sp>
      <p:sp>
        <p:nvSpPr>
          <p:cNvPr id="83" name="Num 27">
            <a:extLst>
              <a:ext uri="{FF2B5EF4-FFF2-40B4-BE49-F238E27FC236}">
                <a16:creationId xmlns:a16="http://schemas.microsoft.com/office/drawing/2014/main" id="{2673372A-37DF-487A-BD20-1AE4499A88D8}"/>
              </a:ext>
            </a:extLst>
          </p:cNvPr>
          <p:cNvSpPr txBox="1"/>
          <p:nvPr/>
        </p:nvSpPr>
        <p:spPr>
          <a:xfrm>
            <a:off x="10969878" y="1479150"/>
            <a:ext cx="61915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27</a:t>
            </a:r>
          </a:p>
        </p:txBody>
      </p:sp>
      <p:sp>
        <p:nvSpPr>
          <p:cNvPr id="84" name="Num 25">
            <a:extLst>
              <a:ext uri="{FF2B5EF4-FFF2-40B4-BE49-F238E27FC236}">
                <a16:creationId xmlns:a16="http://schemas.microsoft.com/office/drawing/2014/main" id="{FE3B2765-6C31-4575-A1C6-207F621ED392}"/>
              </a:ext>
            </a:extLst>
          </p:cNvPr>
          <p:cNvSpPr txBox="1"/>
          <p:nvPr/>
        </p:nvSpPr>
        <p:spPr>
          <a:xfrm>
            <a:off x="10119905" y="2561236"/>
            <a:ext cx="59328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25</a:t>
            </a:r>
          </a:p>
        </p:txBody>
      </p:sp>
      <p:sp>
        <p:nvSpPr>
          <p:cNvPr id="85" name="Num 22">
            <a:extLst>
              <a:ext uri="{FF2B5EF4-FFF2-40B4-BE49-F238E27FC236}">
                <a16:creationId xmlns:a16="http://schemas.microsoft.com/office/drawing/2014/main" id="{8C6EFEB5-0437-4A14-8068-94E2D51D2FFF}"/>
              </a:ext>
            </a:extLst>
          </p:cNvPr>
          <p:cNvSpPr txBox="1"/>
          <p:nvPr/>
        </p:nvSpPr>
        <p:spPr>
          <a:xfrm>
            <a:off x="11035953" y="4539408"/>
            <a:ext cx="64223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22</a:t>
            </a:r>
          </a:p>
        </p:txBody>
      </p:sp>
      <p:sp>
        <p:nvSpPr>
          <p:cNvPr id="86" name="Num 21">
            <a:extLst>
              <a:ext uri="{FF2B5EF4-FFF2-40B4-BE49-F238E27FC236}">
                <a16:creationId xmlns:a16="http://schemas.microsoft.com/office/drawing/2014/main" id="{828C73B6-1847-41D3-BD44-0DFC932512C7}"/>
              </a:ext>
            </a:extLst>
          </p:cNvPr>
          <p:cNvSpPr txBox="1"/>
          <p:nvPr/>
        </p:nvSpPr>
        <p:spPr>
          <a:xfrm>
            <a:off x="10343188" y="5285470"/>
            <a:ext cx="546643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21</a:t>
            </a:r>
          </a:p>
        </p:txBody>
      </p:sp>
      <p:sp>
        <p:nvSpPr>
          <p:cNvPr id="87" name="Num 5">
            <a:extLst>
              <a:ext uri="{FF2B5EF4-FFF2-40B4-BE49-F238E27FC236}">
                <a16:creationId xmlns:a16="http://schemas.microsoft.com/office/drawing/2014/main" id="{7E0DAC9E-0217-40F1-A321-3D7B90629851}"/>
              </a:ext>
            </a:extLst>
          </p:cNvPr>
          <p:cNvSpPr txBox="1"/>
          <p:nvPr/>
        </p:nvSpPr>
        <p:spPr>
          <a:xfrm>
            <a:off x="5790051" y="1670431"/>
            <a:ext cx="327221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 Slab Black" pitchFamily="2" charset="0"/>
                <a:ea typeface="Roboto Slab Black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12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ef550f-d635-4e22-93b5-48e7c95bef96" xsi:nil="true"/>
    <lcf76f155ced4ddcb4097134ff3c332f xmlns="31d5118b-f9a2-40c1-b700-46b1e174dc9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3A614C148BB7459031CBD7BB4927B5" ma:contentTypeVersion="13" ma:contentTypeDescription="Create a new document." ma:contentTypeScope="" ma:versionID="87768ffaf332c5ab7548042e61ef5f72">
  <xsd:schema xmlns:xsd="http://www.w3.org/2001/XMLSchema" xmlns:xs="http://www.w3.org/2001/XMLSchema" xmlns:p="http://schemas.microsoft.com/office/2006/metadata/properties" xmlns:ns2="31d5118b-f9a2-40c1-b700-46b1e174dc98" xmlns:ns3="c5ef550f-d635-4e22-93b5-48e7c95bef96" targetNamespace="http://schemas.microsoft.com/office/2006/metadata/properties" ma:root="true" ma:fieldsID="8452e4863acc785a84768297fa44bcc2" ns2:_="" ns3:_="">
    <xsd:import namespace="31d5118b-f9a2-40c1-b700-46b1e174dc98"/>
    <xsd:import namespace="c5ef550f-d635-4e22-93b5-48e7c95bef9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d5118b-f9a2-40c1-b700-46b1e174dc9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37d121e-e9b4-4ccd-9842-2527c4ee57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f550f-d635-4e22-93b5-48e7c95bef9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ed47df0-e273-48ee-8a13-96e7d57d2334}" ma:internalName="TaxCatchAll" ma:showField="CatchAllData" ma:web="c5ef550f-d635-4e22-93b5-48e7c95bef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851A2-BC95-49CB-A0C6-C99DAED7E38E}">
  <ds:schemaRefs>
    <ds:schemaRef ds:uri="http://schemas.microsoft.com/office/2006/metadata/properties"/>
    <ds:schemaRef ds:uri="http://schemas.microsoft.com/office/infopath/2007/PartnerControls"/>
    <ds:schemaRef ds:uri="c5ef550f-d635-4e22-93b5-48e7c95bef96"/>
    <ds:schemaRef ds:uri="31d5118b-f9a2-40c1-b700-46b1e174dc98"/>
  </ds:schemaRefs>
</ds:datastoreItem>
</file>

<file path=customXml/itemProps2.xml><?xml version="1.0" encoding="utf-8"?>
<ds:datastoreItem xmlns:ds="http://schemas.openxmlformats.org/officeDocument/2006/customXml" ds:itemID="{B1FB869A-613C-47B3-A5BC-0F5A19D3E3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DB3700-39BE-46F7-A522-EF605F97135F}"/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123</Words>
  <Application>Microsoft Office PowerPoint</Application>
  <PresentationFormat>Widescreen</PresentationFormat>
  <Paragraphs>123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Roboto Slab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Martin</dc:creator>
  <cp:lastModifiedBy>Meghan Littlejohn</cp:lastModifiedBy>
  <cp:revision>16</cp:revision>
  <dcterms:created xsi:type="dcterms:W3CDTF">2021-10-04T13:24:09Z</dcterms:created>
  <dcterms:modified xsi:type="dcterms:W3CDTF">2025-09-12T14:32:42Z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0x0101000B3A614C148BB7459031CBD7BB4927B5</vt:lpwstr>
  </property>
  <property fmtid="{D5CDD505-2E9C-101B-9397-08002B2CF9AE}" pid="3" name="MediaServiceImageTags">
    <vt:lpwstr/>
  </property>
</Properties>
</file>