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93133-1676-4903-B39E-2DE58F59D891}" v="7" dt="2025-09-11T20:53:1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11T20:53:32.335" v="11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11T20:52:43.510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11T20:52:51.189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11T20:53:32.335" v="11" actId="14100"/>
        <pc:sldMkLst>
          <pc:docMk/>
          <pc:sldMk cId="0" sldId="267"/>
        </pc:sldMkLst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3" creationId="{8D6D65C6-1CD1-36E9-B9FA-735E666E3E3F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4" creationId="{57BAD1DF-3426-DCD6-EED2-6D4A619BFC27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5" creationId="{C3D0285F-7F1C-9662-6E76-AFB8175386B3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6" creationId="{D06246CE-6D05-2EAF-3414-F69002932DEE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7" creationId="{E25D13D3-0C91-7FBD-9406-BC42388A4094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8" creationId="{E90D7B05-37D3-AE3B-E152-E9EDC07AB976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9" creationId="{38D6E52F-1F69-0B63-7547-6499E545A2F6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11" creationId="{2CEA667C-26DB-65F2-968F-F88C2651DD10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12" creationId="{1DFDC1CE-AF70-86C2-725C-D9792A098AB9}"/>
          </ac:spMkLst>
        </pc:spChg>
        <pc:spChg chg="mod">
          <ac:chgData name="Meghan Littlejohn" userId="2409a724-fb50-4bc2-84be-2261c21a1817" providerId="ADAL" clId="{10379E14-C5C7-4336-9EFA-5CC414A9E44A}" dt="2025-09-11T20:53:10.937" v="6"/>
          <ac:spMkLst>
            <pc:docMk/>
            <pc:sldMk cId="0" sldId="267"/>
            <ac:spMk id="13" creationId="{47F84B4B-2202-F1B4-5226-C0D8744C0047}"/>
          </ac:spMkLst>
        </pc:spChg>
        <pc:grpChg chg="mod">
          <ac:chgData name="Meghan Littlejohn" userId="2409a724-fb50-4bc2-84be-2261c21a1817" providerId="ADAL" clId="{10379E14-C5C7-4336-9EFA-5CC414A9E44A}" dt="2025-09-11T20:53:32.335" v="11" actId="14100"/>
          <ac:grpSpMkLst>
            <pc:docMk/>
            <pc:sldMk cId="0" sldId="267"/>
            <ac:grpSpMk id="2" creationId="{A14DE056-F44E-509E-9809-4253432D800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c01becb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c01becb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c01becb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c01becb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c01becb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c01becb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c01becb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c01becb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c01becb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c01becb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c01becbc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c01becbc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c01becbc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c01becbc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c01becb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c01becb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c01becb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c01becb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c01becb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c01becb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c01becbc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c01becbc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4DE056-F44E-509E-9809-4253432D8005}"/>
              </a:ext>
            </a:extLst>
          </p:cNvPr>
          <p:cNvGrpSpPr/>
          <p:nvPr/>
        </p:nvGrpSpPr>
        <p:grpSpPr>
          <a:xfrm>
            <a:off x="316800" y="1972800"/>
            <a:ext cx="8380800" cy="3000298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8D6D65C6-1CD1-36E9-B9FA-735E666E3E3F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57BAD1DF-3426-DCD6-EED2-6D4A619BFC27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C3D0285F-7F1C-9662-6E76-AFB8175386B3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D06246CE-6D05-2EAF-3414-F69002932DEE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E25D13D3-0C91-7FBD-9406-BC42388A4094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E90D7B05-37D3-AE3B-E152-E9EDC07AB976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38D6E52F-1F69-0B63-7547-6499E545A2F6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DB0022BD-9AA1-3FAD-2047-70AE0B078D48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2CEA667C-26DB-65F2-968F-F88C2651DD10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1DFDC1CE-AF70-86C2-725C-D9792A098AB9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47F84B4B-2202-F1B4-5226-C0D8744C004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689825" y="3893825"/>
            <a:ext cx="2430900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550" y="3788538"/>
            <a:ext cx="640100" cy="7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100" y="3831051"/>
            <a:ext cx="556466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10075"/>
            <a:ext cx="4305301" cy="30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2788" y="3866893"/>
            <a:ext cx="993725" cy="86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4500" y="3200763"/>
            <a:ext cx="1150600" cy="10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8450" y="3271525"/>
            <a:ext cx="420658" cy="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4200" y="3503625"/>
            <a:ext cx="420650" cy="5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9475" y="4053700"/>
            <a:ext cx="993725" cy="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D313D-0DA5-4A9C-87B7-37D5A2310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11005-726B-4314-B829-8E64C7987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2025-09-11T20:53:34Z</dcterms:modified>
</cp:coreProperties>
</file>