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7" r:id="rId2"/>
    <p:sldId id="258" r:id="rId3"/>
    <p:sldId id="256" r:id="rId4"/>
    <p:sldId id="259" r:id="rId5"/>
  </p:sldIdLst>
  <p:sldSz cx="18288000" cy="10287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6FACE78-4C9B-4272-B60D-6DA6E040C7DD}" v="16" dt="2025-09-10T20:38:47.44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68" d="100"/>
          <a:sy n="68" d="100"/>
        </p:scale>
        <p:origin x="96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13" Type="http://schemas.openxmlformats.org/officeDocument/2006/relationships/customXml" Target="../customXml/item2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12" Type="http://schemas.openxmlformats.org/officeDocument/2006/relationships/customXml" Target="../customXml/item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11" Type="http://schemas.microsoft.com/office/2015/10/relationships/revisionInfo" Target="revisionInfo.xml"/><Relationship Id="rId5" Type="http://schemas.openxmlformats.org/officeDocument/2006/relationships/slide" Target="slides/slide4.xml"/><Relationship Id="rId10" Type="http://schemas.microsoft.com/office/2016/11/relationships/changesInfo" Target="changesInfos/changesInfo1.xml"/><Relationship Id="rId4" Type="http://schemas.openxmlformats.org/officeDocument/2006/relationships/slide" Target="slides/slide3.xml"/><Relationship Id="rId9" Type="http://schemas.openxmlformats.org/officeDocument/2006/relationships/tableStyles" Target="tableStyles.xml"/><Relationship Id="rId14" Type="http://schemas.openxmlformats.org/officeDocument/2006/relationships/customXml" Target="../customXml/item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eghan Littlejohn" userId="2409a724-fb50-4bc2-84be-2261c21a1817" providerId="ADAL" clId="{10379E14-C5C7-4336-9EFA-5CC414A9E44A}"/>
    <pc:docChg chg="addSld modSld sldOrd">
      <pc:chgData name="Meghan Littlejohn" userId="2409a724-fb50-4bc2-84be-2261c21a1817" providerId="ADAL" clId="{10379E14-C5C7-4336-9EFA-5CC414A9E44A}" dt="2025-09-10T20:39:37.292" v="41" actId="1076"/>
      <pc:docMkLst>
        <pc:docMk/>
      </pc:docMkLst>
      <pc:sldChg chg="modSp mod setBg">
        <pc:chgData name="Meghan Littlejohn" userId="2409a724-fb50-4bc2-84be-2261c21a1817" providerId="ADAL" clId="{10379E14-C5C7-4336-9EFA-5CC414A9E44A}" dt="2025-09-10T20:39:37.292" v="41" actId="1076"/>
        <pc:sldMkLst>
          <pc:docMk/>
          <pc:sldMk cId="0" sldId="256"/>
        </pc:sldMkLst>
        <pc:spChg chg="mod">
          <ac:chgData name="Meghan Littlejohn" userId="2409a724-fb50-4bc2-84be-2261c21a1817" providerId="ADAL" clId="{10379E14-C5C7-4336-9EFA-5CC414A9E44A}" dt="2025-09-10T20:39:16.913" v="32" actId="1076"/>
          <ac:spMkLst>
            <pc:docMk/>
            <pc:sldMk cId="0" sldId="256"/>
            <ac:spMk id="2" creationId="{00000000-0000-0000-0000-000000000000}"/>
          </ac:spMkLst>
        </pc:spChg>
        <pc:spChg chg="mod">
          <ac:chgData name="Meghan Littlejohn" userId="2409a724-fb50-4bc2-84be-2261c21a1817" providerId="ADAL" clId="{10379E14-C5C7-4336-9EFA-5CC414A9E44A}" dt="2025-09-10T20:39:26.972" v="35" actId="1076"/>
          <ac:spMkLst>
            <pc:docMk/>
            <pc:sldMk cId="0" sldId="256"/>
            <ac:spMk id="3" creationId="{00000000-0000-0000-0000-000000000000}"/>
          </ac:spMkLst>
        </pc:spChg>
        <pc:spChg chg="mod">
          <ac:chgData name="Meghan Littlejohn" userId="2409a724-fb50-4bc2-84be-2261c21a1817" providerId="ADAL" clId="{10379E14-C5C7-4336-9EFA-5CC414A9E44A}" dt="2025-09-10T20:39:08.349" v="29" actId="1076"/>
          <ac:spMkLst>
            <pc:docMk/>
            <pc:sldMk cId="0" sldId="256"/>
            <ac:spMk id="4" creationId="{00000000-0000-0000-0000-000000000000}"/>
          </ac:spMkLst>
        </pc:spChg>
        <pc:spChg chg="mod">
          <ac:chgData name="Meghan Littlejohn" userId="2409a724-fb50-4bc2-84be-2261c21a1817" providerId="ADAL" clId="{10379E14-C5C7-4336-9EFA-5CC414A9E44A}" dt="2025-09-10T20:39:37.292" v="41" actId="1076"/>
          <ac:spMkLst>
            <pc:docMk/>
            <pc:sldMk cId="0" sldId="256"/>
            <ac:spMk id="5" creationId="{00000000-0000-0000-0000-000000000000}"/>
          </ac:spMkLst>
        </pc:spChg>
        <pc:spChg chg="mod">
          <ac:chgData name="Meghan Littlejohn" userId="2409a724-fb50-4bc2-84be-2261c21a1817" providerId="ADAL" clId="{10379E14-C5C7-4336-9EFA-5CC414A9E44A}" dt="2025-09-10T20:39:19.609" v="33" actId="1076"/>
          <ac:spMkLst>
            <pc:docMk/>
            <pc:sldMk cId="0" sldId="256"/>
            <ac:spMk id="6" creationId="{00000000-0000-0000-0000-000000000000}"/>
          </ac:spMkLst>
        </pc:spChg>
        <pc:spChg chg="mod">
          <ac:chgData name="Meghan Littlejohn" userId="2409a724-fb50-4bc2-84be-2261c21a1817" providerId="ADAL" clId="{10379E14-C5C7-4336-9EFA-5CC414A9E44A}" dt="2025-09-10T20:39:23.427" v="34" actId="1076"/>
          <ac:spMkLst>
            <pc:docMk/>
            <pc:sldMk cId="0" sldId="256"/>
            <ac:spMk id="7" creationId="{00000000-0000-0000-0000-000000000000}"/>
          </ac:spMkLst>
        </pc:spChg>
        <pc:spChg chg="mod">
          <ac:chgData name="Meghan Littlejohn" userId="2409a724-fb50-4bc2-84be-2261c21a1817" providerId="ADAL" clId="{10379E14-C5C7-4336-9EFA-5CC414A9E44A}" dt="2025-09-10T20:39:29.910" v="36" actId="1076"/>
          <ac:spMkLst>
            <pc:docMk/>
            <pc:sldMk cId="0" sldId="256"/>
            <ac:spMk id="8" creationId="{00000000-0000-0000-0000-000000000000}"/>
          </ac:spMkLst>
        </pc:spChg>
        <pc:spChg chg="mod">
          <ac:chgData name="Meghan Littlejohn" userId="2409a724-fb50-4bc2-84be-2261c21a1817" providerId="ADAL" clId="{10379E14-C5C7-4336-9EFA-5CC414A9E44A}" dt="2025-09-10T20:39:34.289" v="39" actId="1076"/>
          <ac:spMkLst>
            <pc:docMk/>
            <pc:sldMk cId="0" sldId="256"/>
            <ac:spMk id="9" creationId="{00000000-0000-0000-0000-000000000000}"/>
          </ac:spMkLst>
        </pc:spChg>
        <pc:spChg chg="mod">
          <ac:chgData name="Meghan Littlejohn" userId="2409a724-fb50-4bc2-84be-2261c21a1817" providerId="ADAL" clId="{10379E14-C5C7-4336-9EFA-5CC414A9E44A}" dt="2025-09-10T20:39:36.326" v="40" actId="1076"/>
          <ac:spMkLst>
            <pc:docMk/>
            <pc:sldMk cId="0" sldId="256"/>
            <ac:spMk id="10" creationId="{00000000-0000-0000-0000-000000000000}"/>
          </ac:spMkLst>
        </pc:spChg>
      </pc:sldChg>
      <pc:sldChg chg="new ord setBg">
        <pc:chgData name="Meghan Littlejohn" userId="2409a724-fb50-4bc2-84be-2261c21a1817" providerId="ADAL" clId="{10379E14-C5C7-4336-9EFA-5CC414A9E44A}" dt="2025-09-10T20:38:09.295" v="14"/>
        <pc:sldMkLst>
          <pc:docMk/>
          <pc:sldMk cId="1411822517" sldId="257"/>
        </pc:sldMkLst>
      </pc:sldChg>
      <pc:sldChg chg="new ord setBg">
        <pc:chgData name="Meghan Littlejohn" userId="2409a724-fb50-4bc2-84be-2261c21a1817" providerId="ADAL" clId="{10379E14-C5C7-4336-9EFA-5CC414A9E44A}" dt="2025-09-10T20:38:20.120" v="17"/>
        <pc:sldMkLst>
          <pc:docMk/>
          <pc:sldMk cId="2719864205" sldId="258"/>
        </pc:sldMkLst>
      </pc:sldChg>
      <pc:sldChg chg="addSp modSp new mod setBg">
        <pc:chgData name="Meghan Littlejohn" userId="2409a724-fb50-4bc2-84be-2261c21a1817" providerId="ADAL" clId="{10379E14-C5C7-4336-9EFA-5CC414A9E44A}" dt="2025-09-10T20:39:02.830" v="27" actId="14100"/>
        <pc:sldMkLst>
          <pc:docMk/>
          <pc:sldMk cId="2101893690" sldId="259"/>
        </pc:sldMkLst>
        <pc:spChg chg="mod">
          <ac:chgData name="Meghan Littlejohn" userId="2409a724-fb50-4bc2-84be-2261c21a1817" providerId="ADAL" clId="{10379E14-C5C7-4336-9EFA-5CC414A9E44A}" dt="2025-09-10T20:38:47.444" v="24"/>
          <ac:spMkLst>
            <pc:docMk/>
            <pc:sldMk cId="2101893690" sldId="259"/>
            <ac:spMk id="4" creationId="{7BD4F429-7AB6-4C28-EC41-F779B39BD1C0}"/>
          </ac:spMkLst>
        </pc:spChg>
        <pc:spChg chg="mod">
          <ac:chgData name="Meghan Littlejohn" userId="2409a724-fb50-4bc2-84be-2261c21a1817" providerId="ADAL" clId="{10379E14-C5C7-4336-9EFA-5CC414A9E44A}" dt="2025-09-10T20:38:47.444" v="24"/>
          <ac:spMkLst>
            <pc:docMk/>
            <pc:sldMk cId="2101893690" sldId="259"/>
            <ac:spMk id="5" creationId="{5BA5EF6B-2601-8F6E-C5FD-5FC9945286D8}"/>
          </ac:spMkLst>
        </pc:spChg>
        <pc:spChg chg="mod">
          <ac:chgData name="Meghan Littlejohn" userId="2409a724-fb50-4bc2-84be-2261c21a1817" providerId="ADAL" clId="{10379E14-C5C7-4336-9EFA-5CC414A9E44A}" dt="2025-09-10T20:38:47.444" v="24"/>
          <ac:spMkLst>
            <pc:docMk/>
            <pc:sldMk cId="2101893690" sldId="259"/>
            <ac:spMk id="6" creationId="{F5BDBEED-B2B5-3212-A06D-D53F0FD5838F}"/>
          </ac:spMkLst>
        </pc:spChg>
        <pc:spChg chg="mod">
          <ac:chgData name="Meghan Littlejohn" userId="2409a724-fb50-4bc2-84be-2261c21a1817" providerId="ADAL" clId="{10379E14-C5C7-4336-9EFA-5CC414A9E44A}" dt="2025-09-10T20:38:47.444" v="24"/>
          <ac:spMkLst>
            <pc:docMk/>
            <pc:sldMk cId="2101893690" sldId="259"/>
            <ac:spMk id="7" creationId="{4439F822-4A8E-C7C0-3C0F-3FCBE3123658}"/>
          </ac:spMkLst>
        </pc:spChg>
        <pc:spChg chg="mod">
          <ac:chgData name="Meghan Littlejohn" userId="2409a724-fb50-4bc2-84be-2261c21a1817" providerId="ADAL" clId="{10379E14-C5C7-4336-9EFA-5CC414A9E44A}" dt="2025-09-10T20:38:47.444" v="24"/>
          <ac:spMkLst>
            <pc:docMk/>
            <pc:sldMk cId="2101893690" sldId="259"/>
            <ac:spMk id="8" creationId="{D707A2DF-D34E-7924-D4ED-149A5418551F}"/>
          </ac:spMkLst>
        </pc:spChg>
        <pc:spChg chg="mod">
          <ac:chgData name="Meghan Littlejohn" userId="2409a724-fb50-4bc2-84be-2261c21a1817" providerId="ADAL" clId="{10379E14-C5C7-4336-9EFA-5CC414A9E44A}" dt="2025-09-10T20:38:47.444" v="24"/>
          <ac:spMkLst>
            <pc:docMk/>
            <pc:sldMk cId="2101893690" sldId="259"/>
            <ac:spMk id="9" creationId="{418C258E-3F9B-C9A2-A357-7B71C1C9478E}"/>
          </ac:spMkLst>
        </pc:spChg>
        <pc:spChg chg="mod">
          <ac:chgData name="Meghan Littlejohn" userId="2409a724-fb50-4bc2-84be-2261c21a1817" providerId="ADAL" clId="{10379E14-C5C7-4336-9EFA-5CC414A9E44A}" dt="2025-09-10T20:38:47.444" v="24"/>
          <ac:spMkLst>
            <pc:docMk/>
            <pc:sldMk cId="2101893690" sldId="259"/>
            <ac:spMk id="10" creationId="{12DED6CC-34F9-D32E-B535-F82B8EE12086}"/>
          </ac:spMkLst>
        </pc:spChg>
        <pc:spChg chg="mod">
          <ac:chgData name="Meghan Littlejohn" userId="2409a724-fb50-4bc2-84be-2261c21a1817" providerId="ADAL" clId="{10379E14-C5C7-4336-9EFA-5CC414A9E44A}" dt="2025-09-10T20:38:47.444" v="24"/>
          <ac:spMkLst>
            <pc:docMk/>
            <pc:sldMk cId="2101893690" sldId="259"/>
            <ac:spMk id="11" creationId="{D585F5C4-9C42-19A8-FF54-BAF4D6E784B0}"/>
          </ac:spMkLst>
        </pc:spChg>
        <pc:spChg chg="mod">
          <ac:chgData name="Meghan Littlejohn" userId="2409a724-fb50-4bc2-84be-2261c21a1817" providerId="ADAL" clId="{10379E14-C5C7-4336-9EFA-5CC414A9E44A}" dt="2025-09-10T20:38:47.444" v="24"/>
          <ac:spMkLst>
            <pc:docMk/>
            <pc:sldMk cId="2101893690" sldId="259"/>
            <ac:spMk id="12" creationId="{623AAA0F-03D2-41C9-0A8A-20920356576D}"/>
          </ac:spMkLst>
        </pc:spChg>
        <pc:spChg chg="mod">
          <ac:chgData name="Meghan Littlejohn" userId="2409a724-fb50-4bc2-84be-2261c21a1817" providerId="ADAL" clId="{10379E14-C5C7-4336-9EFA-5CC414A9E44A}" dt="2025-09-10T20:38:47.444" v="24"/>
          <ac:spMkLst>
            <pc:docMk/>
            <pc:sldMk cId="2101893690" sldId="259"/>
            <ac:spMk id="13" creationId="{3180EAFD-1584-2D82-6569-496A13B8BF5E}"/>
          </ac:spMkLst>
        </pc:spChg>
        <pc:grpChg chg="mod">
          <ac:chgData name="Meghan Littlejohn" userId="2409a724-fb50-4bc2-84be-2261c21a1817" providerId="ADAL" clId="{10379E14-C5C7-4336-9EFA-5CC414A9E44A}" dt="2025-09-10T20:39:02.830" v="27" actId="14100"/>
          <ac:grpSpMkLst>
            <pc:docMk/>
            <pc:sldMk cId="2101893690" sldId="259"/>
            <ac:grpSpMk id="2" creationId="{547A17BC-1119-0863-23AB-02D10D6BB2C9}"/>
          </ac:grpSpMkLst>
        </pc:gr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9/10/2025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9/10/2025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9/10/2025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9/10/2025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svg"/><Relationship Id="rId13" Type="http://schemas.openxmlformats.org/officeDocument/2006/relationships/image" Target="../media/image14.svg"/><Relationship Id="rId18" Type="http://schemas.openxmlformats.org/officeDocument/2006/relationships/image" Target="../media/image19.sv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12" Type="http://schemas.openxmlformats.org/officeDocument/2006/relationships/image" Target="../media/image13.png"/><Relationship Id="rId17" Type="http://schemas.openxmlformats.org/officeDocument/2006/relationships/image" Target="../media/image18.png"/><Relationship Id="rId2" Type="http://schemas.openxmlformats.org/officeDocument/2006/relationships/image" Target="../media/image3.png"/><Relationship Id="rId16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svg"/><Relationship Id="rId11" Type="http://schemas.openxmlformats.org/officeDocument/2006/relationships/image" Target="../media/image12.svg"/><Relationship Id="rId5" Type="http://schemas.openxmlformats.org/officeDocument/2006/relationships/image" Target="../media/image6.png"/><Relationship Id="rId15" Type="http://schemas.openxmlformats.org/officeDocument/2006/relationships/image" Target="../media/image16.svg"/><Relationship Id="rId10" Type="http://schemas.openxmlformats.org/officeDocument/2006/relationships/image" Target="../media/image11.png"/><Relationship Id="rId4" Type="http://schemas.openxmlformats.org/officeDocument/2006/relationships/image" Target="../media/image5.svg"/><Relationship Id="rId9" Type="http://schemas.openxmlformats.org/officeDocument/2006/relationships/image" Target="../media/image10.png"/><Relationship Id="rId14" Type="http://schemas.openxmlformats.org/officeDocument/2006/relationships/image" Target="../media/image15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hyperlink" Target="https://x.com/etherapyexperts" TargetMode="External"/><Relationship Id="rId3" Type="http://schemas.openxmlformats.org/officeDocument/2006/relationships/hyperlink" Target="https://electronic-therapy.com/apply/" TargetMode="External"/><Relationship Id="rId7" Type="http://schemas.openxmlformats.org/officeDocument/2006/relationships/hyperlink" Target="https://www.instagram.com/etherapyexperts/" TargetMode="External"/><Relationship Id="rId12" Type="http://schemas.openxmlformats.org/officeDocument/2006/relationships/hyperlink" Target="https://electronic-therapy.com/resource-library/" TargetMode="External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www.youtube.com/@ElectronicTherapy" TargetMode="External"/><Relationship Id="rId11" Type="http://schemas.openxmlformats.org/officeDocument/2006/relationships/hyperlink" Target="https://electronic-therapy.com/blog/" TargetMode="External"/><Relationship Id="rId5" Type="http://schemas.openxmlformats.org/officeDocument/2006/relationships/hyperlink" Target="https://www.facebook.com/ETherapyServices/" TargetMode="External"/><Relationship Id="rId10" Type="http://schemas.openxmlformats.org/officeDocument/2006/relationships/hyperlink" Target="https://electronic-therapy.com/" TargetMode="External"/><Relationship Id="rId4" Type="http://schemas.openxmlformats.org/officeDocument/2006/relationships/hyperlink" Target="https://electronic-therapy.com/refer-a-friend/" TargetMode="External"/><Relationship Id="rId9" Type="http://schemas.openxmlformats.org/officeDocument/2006/relationships/hyperlink" Target="https://www.linkedin.com/company/e-therapy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1182251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1986420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4913788" y="6025132"/>
            <a:ext cx="2034033" cy="3293981"/>
          </a:xfrm>
          <a:custGeom>
            <a:avLst/>
            <a:gdLst/>
            <a:ahLst/>
            <a:cxnLst/>
            <a:rect l="l" t="t" r="r" b="b"/>
            <a:pathLst>
              <a:path w="2034033" h="3293981">
                <a:moveTo>
                  <a:pt x="0" y="0"/>
                </a:moveTo>
                <a:lnTo>
                  <a:pt x="2034033" y="0"/>
                </a:lnTo>
                <a:lnTo>
                  <a:pt x="2034033" y="3293981"/>
                </a:lnTo>
                <a:lnTo>
                  <a:pt x="0" y="3293981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Freeform 3"/>
          <p:cNvSpPr/>
          <p:nvPr/>
        </p:nvSpPr>
        <p:spPr>
          <a:xfrm>
            <a:off x="11194150" y="6531379"/>
            <a:ext cx="2942953" cy="2913524"/>
          </a:xfrm>
          <a:custGeom>
            <a:avLst/>
            <a:gdLst/>
            <a:ahLst/>
            <a:cxnLst/>
            <a:rect l="l" t="t" r="r" b="b"/>
            <a:pathLst>
              <a:path w="2942953" h="2913524">
                <a:moveTo>
                  <a:pt x="0" y="0"/>
                </a:moveTo>
                <a:lnTo>
                  <a:pt x="2942953" y="0"/>
                </a:lnTo>
                <a:lnTo>
                  <a:pt x="2942953" y="2913524"/>
                </a:lnTo>
                <a:lnTo>
                  <a:pt x="0" y="2913524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4" name="Freeform 4"/>
          <p:cNvSpPr/>
          <p:nvPr/>
        </p:nvSpPr>
        <p:spPr>
          <a:xfrm>
            <a:off x="6355949" y="876300"/>
            <a:ext cx="3219362" cy="3438571"/>
          </a:xfrm>
          <a:custGeom>
            <a:avLst/>
            <a:gdLst/>
            <a:ahLst/>
            <a:cxnLst/>
            <a:rect l="l" t="t" r="r" b="b"/>
            <a:pathLst>
              <a:path w="3219362" h="3438571">
                <a:moveTo>
                  <a:pt x="0" y="0"/>
                </a:moveTo>
                <a:lnTo>
                  <a:pt x="3219362" y="0"/>
                </a:lnTo>
                <a:lnTo>
                  <a:pt x="3219362" y="3438571"/>
                </a:lnTo>
                <a:lnTo>
                  <a:pt x="0" y="3438571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5" name="Freeform 5"/>
          <p:cNvSpPr/>
          <p:nvPr/>
        </p:nvSpPr>
        <p:spPr>
          <a:xfrm>
            <a:off x="12115800" y="625763"/>
            <a:ext cx="3739260" cy="2164097"/>
          </a:xfrm>
          <a:custGeom>
            <a:avLst/>
            <a:gdLst/>
            <a:ahLst/>
            <a:cxnLst/>
            <a:rect l="l" t="t" r="r" b="b"/>
            <a:pathLst>
              <a:path w="3739260" h="2164097">
                <a:moveTo>
                  <a:pt x="0" y="0"/>
                </a:moveTo>
                <a:lnTo>
                  <a:pt x="3739260" y="0"/>
                </a:lnTo>
                <a:lnTo>
                  <a:pt x="3739260" y="2164097"/>
                </a:lnTo>
                <a:lnTo>
                  <a:pt x="0" y="2164097"/>
                </a:lnTo>
                <a:lnTo>
                  <a:pt x="0" y="0"/>
                </a:lnTo>
                <a:close/>
              </a:path>
            </a:pathLst>
          </a:custGeom>
          <a:blipFill>
            <a:blip r:embed="rId9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6" name="Freeform 6"/>
          <p:cNvSpPr/>
          <p:nvPr/>
        </p:nvSpPr>
        <p:spPr>
          <a:xfrm>
            <a:off x="990600" y="6405003"/>
            <a:ext cx="2931897" cy="2980327"/>
          </a:xfrm>
          <a:custGeom>
            <a:avLst/>
            <a:gdLst/>
            <a:ahLst/>
            <a:cxnLst/>
            <a:rect l="l" t="t" r="r" b="b"/>
            <a:pathLst>
              <a:path w="2931897" h="2980327">
                <a:moveTo>
                  <a:pt x="0" y="0"/>
                </a:moveTo>
                <a:lnTo>
                  <a:pt x="2931896" y="0"/>
                </a:lnTo>
                <a:lnTo>
                  <a:pt x="2931896" y="2980327"/>
                </a:lnTo>
                <a:lnTo>
                  <a:pt x="0" y="2980327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7" name="Freeform 7"/>
          <p:cNvSpPr/>
          <p:nvPr/>
        </p:nvSpPr>
        <p:spPr>
          <a:xfrm>
            <a:off x="8427186" y="6453468"/>
            <a:ext cx="1774339" cy="2957232"/>
          </a:xfrm>
          <a:custGeom>
            <a:avLst/>
            <a:gdLst/>
            <a:ahLst/>
            <a:cxnLst/>
            <a:rect l="l" t="t" r="r" b="b"/>
            <a:pathLst>
              <a:path w="1774339" h="2957232">
                <a:moveTo>
                  <a:pt x="0" y="0"/>
                </a:moveTo>
                <a:lnTo>
                  <a:pt x="1774340" y="0"/>
                </a:lnTo>
                <a:lnTo>
                  <a:pt x="1774340" y="2957233"/>
                </a:lnTo>
                <a:lnTo>
                  <a:pt x="0" y="2957233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8" name="Freeform 8"/>
          <p:cNvSpPr/>
          <p:nvPr/>
        </p:nvSpPr>
        <p:spPr>
          <a:xfrm>
            <a:off x="14678079" y="6120195"/>
            <a:ext cx="2977317" cy="2854502"/>
          </a:xfrm>
          <a:custGeom>
            <a:avLst/>
            <a:gdLst/>
            <a:ahLst/>
            <a:cxnLst/>
            <a:rect l="l" t="t" r="r" b="b"/>
            <a:pathLst>
              <a:path w="2977317" h="2854502">
                <a:moveTo>
                  <a:pt x="0" y="0"/>
                </a:moveTo>
                <a:lnTo>
                  <a:pt x="2977317" y="0"/>
                </a:lnTo>
                <a:lnTo>
                  <a:pt x="2977317" y="2854502"/>
                </a:lnTo>
                <a:lnTo>
                  <a:pt x="0" y="2854502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9" name="Freeform 9"/>
          <p:cNvSpPr/>
          <p:nvPr/>
        </p:nvSpPr>
        <p:spPr>
          <a:xfrm>
            <a:off x="9575311" y="2302679"/>
            <a:ext cx="3312707" cy="2905883"/>
          </a:xfrm>
          <a:custGeom>
            <a:avLst/>
            <a:gdLst/>
            <a:ahLst/>
            <a:cxnLst/>
            <a:rect l="l" t="t" r="r" b="b"/>
            <a:pathLst>
              <a:path w="3312707" h="2905883">
                <a:moveTo>
                  <a:pt x="0" y="0"/>
                </a:moveTo>
                <a:lnTo>
                  <a:pt x="3312707" y="0"/>
                </a:lnTo>
                <a:lnTo>
                  <a:pt x="3312707" y="2905883"/>
                </a:lnTo>
                <a:lnTo>
                  <a:pt x="0" y="2905883"/>
                </a:lnTo>
                <a:lnTo>
                  <a:pt x="0" y="0"/>
                </a:lnTo>
                <a:close/>
              </a:path>
            </a:pathLst>
          </a:custGeom>
          <a:blipFill>
            <a:blip r:embed="rId16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0" name="Freeform 10"/>
          <p:cNvSpPr/>
          <p:nvPr/>
        </p:nvSpPr>
        <p:spPr>
          <a:xfrm>
            <a:off x="14827339" y="2932910"/>
            <a:ext cx="2560082" cy="2763922"/>
          </a:xfrm>
          <a:custGeom>
            <a:avLst/>
            <a:gdLst/>
            <a:ahLst/>
            <a:cxnLst/>
            <a:rect l="l" t="t" r="r" b="b"/>
            <a:pathLst>
              <a:path w="2560082" h="2763922">
                <a:moveTo>
                  <a:pt x="0" y="0"/>
                </a:moveTo>
                <a:lnTo>
                  <a:pt x="2560082" y="0"/>
                </a:lnTo>
                <a:lnTo>
                  <a:pt x="2560082" y="2763921"/>
                </a:lnTo>
                <a:lnTo>
                  <a:pt x="0" y="2763921"/>
                </a:lnTo>
                <a:lnTo>
                  <a:pt x="0" y="0"/>
                </a:lnTo>
                <a:close/>
              </a:path>
            </a:pathLst>
          </a:custGeom>
          <a:blipFill>
            <a:blip r:embed="rId17">
              <a:extLst>
                <a:ext uri="{96DAC541-7B7A-43D3-8B79-37D633B846F1}">
                  <asvg:svgBlip xmlns:asvg="http://schemas.microsoft.com/office/drawing/2016/SVG/main" r:embed="rId1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547A17BC-1119-0863-23AB-02D10D6BB2C9}"/>
              </a:ext>
            </a:extLst>
          </p:cNvPr>
          <p:cNvGrpSpPr/>
          <p:nvPr/>
        </p:nvGrpSpPr>
        <p:grpSpPr>
          <a:xfrm>
            <a:off x="457200" y="4000500"/>
            <a:ext cx="17127071" cy="5901017"/>
            <a:chOff x="322729" y="2617694"/>
            <a:chExt cx="11438965" cy="4007223"/>
          </a:xfrm>
        </p:grpSpPr>
        <p:sp>
          <p:nvSpPr>
            <p:cNvPr id="3" name="Rectangle: Rounded Corners 2">
              <a:hlinkClick r:id="rId3"/>
              <a:extLst>
                <a:ext uri="{FF2B5EF4-FFF2-40B4-BE49-F238E27FC236}">
                  <a16:creationId xmlns:a16="http://schemas.microsoft.com/office/drawing/2014/main" id="{D95EDB83-4CC2-4537-694B-AC4F937DB595}"/>
                </a:ext>
              </a:extLst>
            </p:cNvPr>
            <p:cNvSpPr/>
            <p:nvPr/>
          </p:nvSpPr>
          <p:spPr>
            <a:xfrm>
              <a:off x="3872753" y="5181600"/>
              <a:ext cx="2151529" cy="394447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Rectangle: Rounded Corners 3">
              <a:hlinkClick r:id="rId4"/>
              <a:extLst>
                <a:ext uri="{FF2B5EF4-FFF2-40B4-BE49-F238E27FC236}">
                  <a16:creationId xmlns:a16="http://schemas.microsoft.com/office/drawing/2014/main" id="{7BD4F429-7AB6-4C28-EC41-F779B39BD1C0}"/>
                </a:ext>
              </a:extLst>
            </p:cNvPr>
            <p:cNvSpPr/>
            <p:nvPr/>
          </p:nvSpPr>
          <p:spPr>
            <a:xfrm>
              <a:off x="6329082" y="5181600"/>
              <a:ext cx="2151529" cy="394447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Oval 4">
              <a:hlinkClick r:id="rId5"/>
              <a:extLst>
                <a:ext uri="{FF2B5EF4-FFF2-40B4-BE49-F238E27FC236}">
                  <a16:creationId xmlns:a16="http://schemas.microsoft.com/office/drawing/2014/main" id="{5BA5EF6B-2601-8F6E-C5FD-5FC9945286D8}"/>
                </a:ext>
              </a:extLst>
            </p:cNvPr>
            <p:cNvSpPr/>
            <p:nvPr/>
          </p:nvSpPr>
          <p:spPr>
            <a:xfrm>
              <a:off x="4545106" y="6078071"/>
              <a:ext cx="537882" cy="493058"/>
            </a:xfrm>
            <a:prstGeom prst="ellips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Oval 5">
              <a:hlinkClick r:id="rId6"/>
              <a:extLst>
                <a:ext uri="{FF2B5EF4-FFF2-40B4-BE49-F238E27FC236}">
                  <a16:creationId xmlns:a16="http://schemas.microsoft.com/office/drawing/2014/main" id="{F5BDBEED-B2B5-3212-A06D-D53F0FD5838F}"/>
                </a:ext>
              </a:extLst>
            </p:cNvPr>
            <p:cNvSpPr/>
            <p:nvPr/>
          </p:nvSpPr>
          <p:spPr>
            <a:xfrm>
              <a:off x="5199530" y="6078071"/>
              <a:ext cx="537882" cy="493058"/>
            </a:xfrm>
            <a:prstGeom prst="ellips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Oval 6">
              <a:hlinkClick r:id="rId7"/>
              <a:extLst>
                <a:ext uri="{FF2B5EF4-FFF2-40B4-BE49-F238E27FC236}">
                  <a16:creationId xmlns:a16="http://schemas.microsoft.com/office/drawing/2014/main" id="{4439F822-4A8E-C7C0-3C0F-3FCBE3123658}"/>
                </a:ext>
              </a:extLst>
            </p:cNvPr>
            <p:cNvSpPr/>
            <p:nvPr/>
          </p:nvSpPr>
          <p:spPr>
            <a:xfrm>
              <a:off x="5853954" y="6131859"/>
              <a:ext cx="537882" cy="493058"/>
            </a:xfrm>
            <a:prstGeom prst="ellips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Oval 7">
              <a:hlinkClick r:id="rId8"/>
              <a:extLst>
                <a:ext uri="{FF2B5EF4-FFF2-40B4-BE49-F238E27FC236}">
                  <a16:creationId xmlns:a16="http://schemas.microsoft.com/office/drawing/2014/main" id="{D707A2DF-D34E-7924-D4ED-149A5418551F}"/>
                </a:ext>
              </a:extLst>
            </p:cNvPr>
            <p:cNvSpPr/>
            <p:nvPr/>
          </p:nvSpPr>
          <p:spPr>
            <a:xfrm>
              <a:off x="6508378" y="6131859"/>
              <a:ext cx="537882" cy="493058"/>
            </a:xfrm>
            <a:prstGeom prst="ellips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Oval 8">
              <a:hlinkClick r:id="rId9"/>
              <a:extLst>
                <a:ext uri="{FF2B5EF4-FFF2-40B4-BE49-F238E27FC236}">
                  <a16:creationId xmlns:a16="http://schemas.microsoft.com/office/drawing/2014/main" id="{418C258E-3F9B-C9A2-A357-7B71C1C9478E}"/>
                </a:ext>
              </a:extLst>
            </p:cNvPr>
            <p:cNvSpPr/>
            <p:nvPr/>
          </p:nvSpPr>
          <p:spPr>
            <a:xfrm>
              <a:off x="7100049" y="6131859"/>
              <a:ext cx="537882" cy="493058"/>
            </a:xfrm>
            <a:prstGeom prst="ellips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Oval 9">
              <a:hlinkClick r:id="rId10"/>
              <a:extLst>
                <a:ext uri="{FF2B5EF4-FFF2-40B4-BE49-F238E27FC236}">
                  <a16:creationId xmlns:a16="http://schemas.microsoft.com/office/drawing/2014/main" id="{12DED6CC-34F9-D32E-B535-F82B8EE12086}"/>
                </a:ext>
              </a:extLst>
            </p:cNvPr>
            <p:cNvSpPr/>
            <p:nvPr/>
          </p:nvSpPr>
          <p:spPr>
            <a:xfrm>
              <a:off x="9690847" y="6131859"/>
              <a:ext cx="2070847" cy="493058"/>
            </a:xfrm>
            <a:prstGeom prst="ellips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Oval 10">
              <a:hlinkClick r:id="rId10"/>
              <a:extLst>
                <a:ext uri="{FF2B5EF4-FFF2-40B4-BE49-F238E27FC236}">
                  <a16:creationId xmlns:a16="http://schemas.microsoft.com/office/drawing/2014/main" id="{D585F5C4-9C42-19A8-FF54-BAF4D6E784B0}"/>
                </a:ext>
              </a:extLst>
            </p:cNvPr>
            <p:cNvSpPr/>
            <p:nvPr/>
          </p:nvSpPr>
          <p:spPr>
            <a:xfrm>
              <a:off x="322729" y="6051176"/>
              <a:ext cx="2411506" cy="493058"/>
            </a:xfrm>
            <a:prstGeom prst="ellips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>
              <a:hlinkClick r:id="rId11"/>
              <a:extLst>
                <a:ext uri="{FF2B5EF4-FFF2-40B4-BE49-F238E27FC236}">
                  <a16:creationId xmlns:a16="http://schemas.microsoft.com/office/drawing/2014/main" id="{623AAA0F-03D2-41C9-0A8A-20920356576D}"/>
                </a:ext>
              </a:extLst>
            </p:cNvPr>
            <p:cNvSpPr/>
            <p:nvPr/>
          </p:nvSpPr>
          <p:spPr>
            <a:xfrm>
              <a:off x="7790329" y="2617694"/>
              <a:ext cx="1021977" cy="224118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: Rounded Corners 12">
              <a:hlinkClick r:id="rId12"/>
              <a:extLst>
                <a:ext uri="{FF2B5EF4-FFF2-40B4-BE49-F238E27FC236}">
                  <a16:creationId xmlns:a16="http://schemas.microsoft.com/office/drawing/2014/main" id="{3180EAFD-1584-2D82-6569-496A13B8BF5E}"/>
                </a:ext>
              </a:extLst>
            </p:cNvPr>
            <p:cNvSpPr/>
            <p:nvPr/>
          </p:nvSpPr>
          <p:spPr>
            <a:xfrm>
              <a:off x="4921624" y="3630706"/>
              <a:ext cx="932330" cy="233082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10189369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B3A614C148BB7459031CBD7BB4927B5" ma:contentTypeVersion="13" ma:contentTypeDescription="Create a new document." ma:contentTypeScope="" ma:versionID="87768ffaf332c5ab7548042e61ef5f72">
  <xsd:schema xmlns:xsd="http://www.w3.org/2001/XMLSchema" xmlns:xs="http://www.w3.org/2001/XMLSchema" xmlns:p="http://schemas.microsoft.com/office/2006/metadata/properties" xmlns:ns2="31d5118b-f9a2-40c1-b700-46b1e174dc98" xmlns:ns3="c5ef550f-d635-4e22-93b5-48e7c95bef96" targetNamespace="http://schemas.microsoft.com/office/2006/metadata/properties" ma:root="true" ma:fieldsID="8452e4863acc785a84768297fa44bcc2" ns2:_="" ns3:_="">
    <xsd:import namespace="31d5118b-f9a2-40c1-b700-46b1e174dc98"/>
    <xsd:import namespace="c5ef550f-d635-4e22-93b5-48e7c95bef96"/>
    <xsd:element name="properties">
      <xsd:complexType>
        <xsd:sequence>
          <xsd:element name="documentManagement">
            <xsd:complexType>
              <xsd:all>
                <xsd:element ref="ns2:lcf76f155ced4ddcb4097134ff3c332f" minOccurs="0"/>
                <xsd:element ref="ns3:TaxCatchAll" minOccurs="0"/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MediaServiceObjectDetectorVersion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1d5118b-f9a2-40c1-b700-46b1e174dc98" elementFormDefault="qualified">
    <xsd:import namespace="http://schemas.microsoft.com/office/2006/documentManagement/types"/>
    <xsd:import namespace="http://schemas.microsoft.com/office/infopath/2007/PartnerControls"/>
    <xsd:element name="lcf76f155ced4ddcb4097134ff3c332f" ma:index="9" nillable="true" ma:taxonomy="true" ma:internalName="lcf76f155ced4ddcb4097134ff3c332f" ma:taxonomyFieldName="MediaServiceImageTags" ma:displayName="Image Tags" ma:readOnly="false" ma:fieldId="{5cf76f15-5ced-4ddc-b409-7134ff3c332f}" ma:taxonomyMulti="true" ma:sspId="937d121e-e9b4-4ccd-9842-2527c4ee57d9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3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4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bjectDetectorVersions" ma:index="15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9" nillable="true" ma:displayName="MediaLengthInSeconds" ma:hidden="true" ma:internalName="MediaLengthInSeconds" ma:readOnly="true">
      <xsd:simpleType>
        <xsd:restriction base="dms:Unknown"/>
      </xsd:simpleType>
    </xsd:element>
    <xsd:element name="MediaServiceLocation" ma:index="20" nillable="true" ma:displayName="Location" ma:indexed="true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5ef550f-d635-4e22-93b5-48e7c95bef96" elementFormDefault="qualified">
    <xsd:import namespace="http://schemas.microsoft.com/office/2006/documentManagement/types"/>
    <xsd:import namespace="http://schemas.microsoft.com/office/infopath/2007/PartnerControls"/>
    <xsd:element name="TaxCatchAll" ma:index="10" nillable="true" ma:displayName="Taxonomy Catch All Column" ma:hidden="true" ma:list="{5ed47df0-e273-48ee-8a13-96e7d57d2334}" ma:internalName="TaxCatchAll" ma:showField="CatchAllData" ma:web="c5ef550f-d635-4e22-93b5-48e7c95bef96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c5ef550f-d635-4e22-93b5-48e7c95bef96" xsi:nil="true"/>
    <lcf76f155ced4ddcb4097134ff3c332f xmlns="31d5118b-f9a2-40c1-b700-46b1e174dc98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6C7C091A-0A93-4E1C-8C19-7CD1CC64885A}"/>
</file>

<file path=customXml/itemProps2.xml><?xml version="1.0" encoding="utf-8"?>
<ds:datastoreItem xmlns:ds="http://schemas.openxmlformats.org/officeDocument/2006/customXml" ds:itemID="{713AD16F-107D-4554-A9CC-830C87866B68}"/>
</file>

<file path=customXml/itemProps3.xml><?xml version="1.0" encoding="utf-8"?>
<ds:datastoreItem xmlns:ds="http://schemas.openxmlformats.org/officeDocument/2006/customXml" ds:itemID="{E76BB9CE-7505-47A6-9B66-F6FC4406ADDB}"/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0</Words>
  <Application>Microsoft Office PowerPoint</Application>
  <PresentationFormat>Custom</PresentationFormat>
  <Paragraphs>0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7" baseType="lpstr">
      <vt:lpstr>Calibri</vt:lpstr>
      <vt:lpstr>Arial</vt:lpstr>
      <vt:lpstr>Office Theme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Pumpkin Feelings Activity</dc:title>
  <cp:lastModifiedBy>Meghan Littlejohn</cp:lastModifiedBy>
  <cp:revision>1</cp:revision>
  <dcterms:created xsi:type="dcterms:W3CDTF">2006-08-16T00:00:00Z</dcterms:created>
  <dcterms:modified xsi:type="dcterms:W3CDTF">2025-09-10T20:39:44Z</dcterms:modified>
  <dc:identifier>DAGynCumaKY</dc:identifier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0x0101000B3A614C148BB7459031CBD7BB4927B5</vt:lpwstr>
  </property>
</Properties>
</file>