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D2D17-3B9F-47C1-83D6-97CBF0B6AE84}" v="17" dt="2025-09-11T15:50:29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addSld modSld sldOrd">
      <pc:chgData name="Meghan Littlejohn" userId="2409a724-fb50-4bc2-84be-2261c21a1817" providerId="ADAL" clId="{10379E14-C5C7-4336-9EFA-5CC414A9E44A}" dt="2025-09-11T15:50:48.094" v="22" actId="1076"/>
      <pc:docMkLst>
        <pc:docMk/>
      </pc:docMkLst>
      <pc:sldChg chg="ord setBg">
        <pc:chgData name="Meghan Littlejohn" userId="2409a724-fb50-4bc2-84be-2261c21a1817" providerId="ADAL" clId="{10379E14-C5C7-4336-9EFA-5CC414A9E44A}" dt="2025-09-11T15:49:05.181" v="13"/>
        <pc:sldMkLst>
          <pc:docMk/>
          <pc:sldMk cId="0" sldId="256"/>
        </pc:sldMkLst>
      </pc:sldChg>
      <pc:sldChg chg="new setBg">
        <pc:chgData name="Meghan Littlejohn" userId="2409a724-fb50-4bc2-84be-2261c21a1817" providerId="ADAL" clId="{10379E14-C5C7-4336-9EFA-5CC414A9E44A}" dt="2025-09-11T15:48:45.692" v="7"/>
        <pc:sldMkLst>
          <pc:docMk/>
          <pc:sldMk cId="1802303375" sldId="257"/>
        </pc:sldMkLst>
      </pc:sldChg>
      <pc:sldChg chg="new setBg">
        <pc:chgData name="Meghan Littlejohn" userId="2409a724-fb50-4bc2-84be-2261c21a1817" providerId="ADAL" clId="{10379E14-C5C7-4336-9EFA-5CC414A9E44A}" dt="2025-09-11T15:48:54.688" v="10"/>
        <pc:sldMkLst>
          <pc:docMk/>
          <pc:sldMk cId="3444126686" sldId="258"/>
        </pc:sldMkLst>
      </pc:sldChg>
      <pc:sldChg chg="addSp modSp new mod setBg">
        <pc:chgData name="Meghan Littlejohn" userId="2409a724-fb50-4bc2-84be-2261c21a1817" providerId="ADAL" clId="{10379E14-C5C7-4336-9EFA-5CC414A9E44A}" dt="2025-09-11T15:50:48.094" v="22" actId="1076"/>
        <pc:sldMkLst>
          <pc:docMk/>
          <pc:sldMk cId="1358121269" sldId="259"/>
        </pc:sldMkLst>
        <pc:spChg chg="mod">
          <ac:chgData name="Meghan Littlejohn" userId="2409a724-fb50-4bc2-84be-2261c21a1817" providerId="ADAL" clId="{10379E14-C5C7-4336-9EFA-5CC414A9E44A}" dt="2025-09-11T15:50:29.163" v="19"/>
          <ac:spMkLst>
            <pc:docMk/>
            <pc:sldMk cId="1358121269" sldId="259"/>
            <ac:spMk id="3" creationId="{DCD9F3FF-6053-3AC1-65AB-AFF8D2257ECC}"/>
          </ac:spMkLst>
        </pc:spChg>
        <pc:spChg chg="mod">
          <ac:chgData name="Meghan Littlejohn" userId="2409a724-fb50-4bc2-84be-2261c21a1817" providerId="ADAL" clId="{10379E14-C5C7-4336-9EFA-5CC414A9E44A}" dt="2025-09-11T15:50:29.163" v="19"/>
          <ac:spMkLst>
            <pc:docMk/>
            <pc:sldMk cId="1358121269" sldId="259"/>
            <ac:spMk id="4" creationId="{554B35AA-1FD3-A379-B111-26FE23B0E3AB}"/>
          </ac:spMkLst>
        </pc:spChg>
        <pc:spChg chg="mod">
          <ac:chgData name="Meghan Littlejohn" userId="2409a724-fb50-4bc2-84be-2261c21a1817" providerId="ADAL" clId="{10379E14-C5C7-4336-9EFA-5CC414A9E44A}" dt="2025-09-11T15:50:29.163" v="19"/>
          <ac:spMkLst>
            <pc:docMk/>
            <pc:sldMk cId="1358121269" sldId="259"/>
            <ac:spMk id="5" creationId="{CFC48BEF-FEAF-04F5-1E2A-A9FEB53C6218}"/>
          </ac:spMkLst>
        </pc:spChg>
        <pc:spChg chg="mod">
          <ac:chgData name="Meghan Littlejohn" userId="2409a724-fb50-4bc2-84be-2261c21a1817" providerId="ADAL" clId="{10379E14-C5C7-4336-9EFA-5CC414A9E44A}" dt="2025-09-11T15:50:29.163" v="19"/>
          <ac:spMkLst>
            <pc:docMk/>
            <pc:sldMk cId="1358121269" sldId="259"/>
            <ac:spMk id="7" creationId="{6C462BC6-383C-9BA9-5101-5AD928C44943}"/>
          </ac:spMkLst>
        </pc:spChg>
        <pc:spChg chg="mod">
          <ac:chgData name="Meghan Littlejohn" userId="2409a724-fb50-4bc2-84be-2261c21a1817" providerId="ADAL" clId="{10379E14-C5C7-4336-9EFA-5CC414A9E44A}" dt="2025-09-11T15:50:29.163" v="19"/>
          <ac:spMkLst>
            <pc:docMk/>
            <pc:sldMk cId="1358121269" sldId="259"/>
            <ac:spMk id="8" creationId="{0B3E2878-2CA3-50D1-55C1-0D0A5E0506B6}"/>
          </ac:spMkLst>
        </pc:spChg>
        <pc:spChg chg="mod">
          <ac:chgData name="Meghan Littlejohn" userId="2409a724-fb50-4bc2-84be-2261c21a1817" providerId="ADAL" clId="{10379E14-C5C7-4336-9EFA-5CC414A9E44A}" dt="2025-09-11T15:50:29.163" v="19"/>
          <ac:spMkLst>
            <pc:docMk/>
            <pc:sldMk cId="1358121269" sldId="259"/>
            <ac:spMk id="9" creationId="{350E5D76-FEA5-4FBC-92B7-DA6E108FC527}"/>
          </ac:spMkLst>
        </pc:spChg>
        <pc:spChg chg="mod">
          <ac:chgData name="Meghan Littlejohn" userId="2409a724-fb50-4bc2-84be-2261c21a1817" providerId="ADAL" clId="{10379E14-C5C7-4336-9EFA-5CC414A9E44A}" dt="2025-09-11T15:50:29.163" v="19"/>
          <ac:spMkLst>
            <pc:docMk/>
            <pc:sldMk cId="1358121269" sldId="259"/>
            <ac:spMk id="10" creationId="{74056CF2-15D1-63AF-0A4C-E3D2434F49B2}"/>
          </ac:spMkLst>
        </pc:spChg>
        <pc:spChg chg="mod">
          <ac:chgData name="Meghan Littlejohn" userId="2409a724-fb50-4bc2-84be-2261c21a1817" providerId="ADAL" clId="{10379E14-C5C7-4336-9EFA-5CC414A9E44A}" dt="2025-09-11T15:50:29.163" v="19"/>
          <ac:spMkLst>
            <pc:docMk/>
            <pc:sldMk cId="1358121269" sldId="259"/>
            <ac:spMk id="11" creationId="{2C57F128-A7F9-B84B-FCF4-7FC7AB1FC45C}"/>
          </ac:spMkLst>
        </pc:spChg>
        <pc:spChg chg="mod">
          <ac:chgData name="Meghan Littlejohn" userId="2409a724-fb50-4bc2-84be-2261c21a1817" providerId="ADAL" clId="{10379E14-C5C7-4336-9EFA-5CC414A9E44A}" dt="2025-09-11T15:50:29.163" v="19"/>
          <ac:spMkLst>
            <pc:docMk/>
            <pc:sldMk cId="1358121269" sldId="259"/>
            <ac:spMk id="12" creationId="{568DC7E9-5865-BC0C-618B-5423B83E7804}"/>
          </ac:spMkLst>
        </pc:spChg>
        <pc:spChg chg="mod">
          <ac:chgData name="Meghan Littlejohn" userId="2409a724-fb50-4bc2-84be-2261c21a1817" providerId="ADAL" clId="{10379E14-C5C7-4336-9EFA-5CC414A9E44A}" dt="2025-09-11T15:50:29.163" v="19"/>
          <ac:spMkLst>
            <pc:docMk/>
            <pc:sldMk cId="1358121269" sldId="259"/>
            <ac:spMk id="13" creationId="{38F9AE47-F43E-9666-46A9-E29895957C6F}"/>
          </ac:spMkLst>
        </pc:spChg>
        <pc:grpChg chg="mod">
          <ac:chgData name="Meghan Littlejohn" userId="2409a724-fb50-4bc2-84be-2261c21a1817" providerId="ADAL" clId="{10379E14-C5C7-4336-9EFA-5CC414A9E44A}" dt="2025-09-11T15:50:48.094" v="22" actId="1076"/>
          <ac:grpSpMkLst>
            <pc:docMk/>
            <pc:sldMk cId="1358121269" sldId="259"/>
            <ac:grpSpMk id="2" creationId="{6CA63A38-AC53-502D-0DA4-DE4AF2D140C6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30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1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99859" y="107852"/>
            <a:ext cx="2618139" cy="474090"/>
          </a:xfrm>
          <a:custGeom>
            <a:avLst/>
            <a:gdLst/>
            <a:ahLst/>
            <a:cxnLst/>
            <a:rect l="l" t="t" r="r" b="b"/>
            <a:pathLst>
              <a:path w="2618139" h="474090">
                <a:moveTo>
                  <a:pt x="0" y="0"/>
                </a:moveTo>
                <a:lnTo>
                  <a:pt x="2618139" y="0"/>
                </a:lnTo>
                <a:lnTo>
                  <a:pt x="2618139" y="474091"/>
                </a:lnTo>
                <a:lnTo>
                  <a:pt x="0" y="474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74978" y="344898"/>
            <a:ext cx="790706" cy="1916862"/>
          </a:xfrm>
          <a:custGeom>
            <a:avLst/>
            <a:gdLst/>
            <a:ahLst/>
            <a:cxnLst/>
            <a:rect l="l" t="t" r="r" b="b"/>
            <a:pathLst>
              <a:path w="790706" h="1916862">
                <a:moveTo>
                  <a:pt x="0" y="0"/>
                </a:moveTo>
                <a:lnTo>
                  <a:pt x="790705" y="0"/>
                </a:lnTo>
                <a:lnTo>
                  <a:pt x="790705" y="1916862"/>
                </a:lnTo>
                <a:lnTo>
                  <a:pt x="0" y="19168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847655" y="344898"/>
            <a:ext cx="823290" cy="1824466"/>
          </a:xfrm>
          <a:custGeom>
            <a:avLst/>
            <a:gdLst/>
            <a:ahLst/>
            <a:cxnLst/>
            <a:rect l="l" t="t" r="r" b="b"/>
            <a:pathLst>
              <a:path w="823290" h="1824466">
                <a:moveTo>
                  <a:pt x="0" y="0"/>
                </a:moveTo>
                <a:lnTo>
                  <a:pt x="823290" y="0"/>
                </a:lnTo>
                <a:lnTo>
                  <a:pt x="823290" y="1824466"/>
                </a:lnTo>
                <a:lnTo>
                  <a:pt x="0" y="18244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91308" y="2598284"/>
            <a:ext cx="1558044" cy="1410738"/>
          </a:xfrm>
          <a:custGeom>
            <a:avLst/>
            <a:gdLst/>
            <a:ahLst/>
            <a:cxnLst/>
            <a:rect l="l" t="t" r="r" b="b"/>
            <a:pathLst>
              <a:path w="1558044" h="1410738">
                <a:moveTo>
                  <a:pt x="0" y="0"/>
                </a:moveTo>
                <a:lnTo>
                  <a:pt x="1558045" y="0"/>
                </a:lnTo>
                <a:lnTo>
                  <a:pt x="1558045" y="1410738"/>
                </a:lnTo>
                <a:lnTo>
                  <a:pt x="0" y="1410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417483" y="2598284"/>
            <a:ext cx="1405475" cy="1389663"/>
          </a:xfrm>
          <a:custGeom>
            <a:avLst/>
            <a:gdLst/>
            <a:ahLst/>
            <a:cxnLst/>
            <a:rect l="l" t="t" r="r" b="b"/>
            <a:pathLst>
              <a:path w="1405475" h="1389663">
                <a:moveTo>
                  <a:pt x="0" y="0"/>
                </a:moveTo>
                <a:lnTo>
                  <a:pt x="1405475" y="0"/>
                </a:lnTo>
                <a:lnTo>
                  <a:pt x="1405475" y="1389663"/>
                </a:lnTo>
                <a:lnTo>
                  <a:pt x="0" y="13896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876812" y="4222652"/>
            <a:ext cx="1540671" cy="1502154"/>
          </a:xfrm>
          <a:custGeom>
            <a:avLst/>
            <a:gdLst/>
            <a:ahLst/>
            <a:cxnLst/>
            <a:rect l="l" t="t" r="r" b="b"/>
            <a:pathLst>
              <a:path w="1540671" h="1502154">
                <a:moveTo>
                  <a:pt x="0" y="0"/>
                </a:moveTo>
                <a:lnTo>
                  <a:pt x="1540671" y="0"/>
                </a:lnTo>
                <a:lnTo>
                  <a:pt x="1540671" y="1502155"/>
                </a:lnTo>
                <a:lnTo>
                  <a:pt x="0" y="15021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417608" y="4222652"/>
            <a:ext cx="1683384" cy="1279372"/>
          </a:xfrm>
          <a:custGeom>
            <a:avLst/>
            <a:gdLst/>
            <a:ahLst/>
            <a:cxnLst/>
            <a:rect l="l" t="t" r="r" b="b"/>
            <a:pathLst>
              <a:path w="1683384" h="1279372">
                <a:moveTo>
                  <a:pt x="0" y="0"/>
                </a:moveTo>
                <a:lnTo>
                  <a:pt x="1683384" y="0"/>
                </a:lnTo>
                <a:lnTo>
                  <a:pt x="1683384" y="1279372"/>
                </a:lnTo>
                <a:lnTo>
                  <a:pt x="0" y="127937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759800" y="5776336"/>
            <a:ext cx="1010531" cy="858951"/>
          </a:xfrm>
          <a:custGeom>
            <a:avLst/>
            <a:gdLst/>
            <a:ahLst/>
            <a:cxnLst/>
            <a:rect l="l" t="t" r="r" b="b"/>
            <a:pathLst>
              <a:path w="1010531" h="858951">
                <a:moveTo>
                  <a:pt x="0" y="0"/>
                </a:moveTo>
                <a:lnTo>
                  <a:pt x="1010531" y="0"/>
                </a:lnTo>
                <a:lnTo>
                  <a:pt x="1010531" y="858951"/>
                </a:lnTo>
                <a:lnTo>
                  <a:pt x="0" y="85895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739006" y="5740149"/>
            <a:ext cx="1361986" cy="1140664"/>
          </a:xfrm>
          <a:custGeom>
            <a:avLst/>
            <a:gdLst/>
            <a:ahLst/>
            <a:cxnLst/>
            <a:rect l="l" t="t" r="r" b="b"/>
            <a:pathLst>
              <a:path w="1361986" h="1140664">
                <a:moveTo>
                  <a:pt x="0" y="0"/>
                </a:moveTo>
                <a:lnTo>
                  <a:pt x="1361986" y="0"/>
                </a:lnTo>
                <a:lnTo>
                  <a:pt x="1361986" y="1140664"/>
                </a:lnTo>
                <a:lnTo>
                  <a:pt x="0" y="11406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665085" y="6173826"/>
            <a:ext cx="1001197" cy="922922"/>
          </a:xfrm>
          <a:custGeom>
            <a:avLst/>
            <a:gdLst/>
            <a:ahLst/>
            <a:cxnLst/>
            <a:rect l="l" t="t" r="r" b="b"/>
            <a:pathLst>
              <a:path w="1001197" h="922922">
                <a:moveTo>
                  <a:pt x="0" y="0"/>
                </a:moveTo>
                <a:lnTo>
                  <a:pt x="1001197" y="0"/>
                </a:lnTo>
                <a:lnTo>
                  <a:pt x="1001197" y="922922"/>
                </a:lnTo>
                <a:lnTo>
                  <a:pt x="0" y="9229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991308" y="7096748"/>
            <a:ext cx="1477576" cy="1298420"/>
          </a:xfrm>
          <a:custGeom>
            <a:avLst/>
            <a:gdLst/>
            <a:ahLst/>
            <a:cxnLst/>
            <a:rect l="l" t="t" r="r" b="b"/>
            <a:pathLst>
              <a:path w="1477576" h="1298420">
                <a:moveTo>
                  <a:pt x="0" y="0"/>
                </a:moveTo>
                <a:lnTo>
                  <a:pt x="1477576" y="0"/>
                </a:lnTo>
                <a:lnTo>
                  <a:pt x="1477576" y="1298419"/>
                </a:lnTo>
                <a:lnTo>
                  <a:pt x="0" y="1298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666282" y="7320199"/>
            <a:ext cx="1544703" cy="851518"/>
          </a:xfrm>
          <a:custGeom>
            <a:avLst/>
            <a:gdLst/>
            <a:ahLst/>
            <a:cxnLst/>
            <a:rect l="l" t="t" r="r" b="b"/>
            <a:pathLst>
              <a:path w="1544703" h="851518">
                <a:moveTo>
                  <a:pt x="0" y="0"/>
                </a:moveTo>
                <a:lnTo>
                  <a:pt x="1544703" y="0"/>
                </a:lnTo>
                <a:lnTo>
                  <a:pt x="1544703" y="851518"/>
                </a:lnTo>
                <a:lnTo>
                  <a:pt x="0" y="85151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903059" y="8409842"/>
            <a:ext cx="1131281" cy="979972"/>
          </a:xfrm>
          <a:custGeom>
            <a:avLst/>
            <a:gdLst/>
            <a:ahLst/>
            <a:cxnLst/>
            <a:rect l="l" t="t" r="r" b="b"/>
            <a:pathLst>
              <a:path w="1131281" h="979972">
                <a:moveTo>
                  <a:pt x="0" y="0"/>
                </a:moveTo>
                <a:lnTo>
                  <a:pt x="1131281" y="0"/>
                </a:lnTo>
                <a:lnTo>
                  <a:pt x="1131281" y="979971"/>
                </a:lnTo>
                <a:lnTo>
                  <a:pt x="0" y="97997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904302" y="8604717"/>
            <a:ext cx="1732057" cy="969952"/>
          </a:xfrm>
          <a:custGeom>
            <a:avLst/>
            <a:gdLst/>
            <a:ahLst/>
            <a:cxnLst/>
            <a:rect l="l" t="t" r="r" b="b"/>
            <a:pathLst>
              <a:path w="1732057" h="969952">
                <a:moveTo>
                  <a:pt x="0" y="0"/>
                </a:moveTo>
                <a:lnTo>
                  <a:pt x="1732057" y="0"/>
                </a:lnTo>
                <a:lnTo>
                  <a:pt x="1732057" y="969952"/>
                </a:lnTo>
                <a:lnTo>
                  <a:pt x="0" y="96995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A63A38-AC53-502D-0DA4-DE4AF2D140C6}"/>
              </a:ext>
            </a:extLst>
          </p:cNvPr>
          <p:cNvGrpSpPr/>
          <p:nvPr/>
        </p:nvGrpSpPr>
        <p:grpSpPr>
          <a:xfrm>
            <a:off x="457200" y="3924300"/>
            <a:ext cx="17077765" cy="5988423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DCD9F3FF-6053-3AC1-65AB-AFF8D2257ECC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554B35AA-1FD3-A379-B111-26FE23B0E3AB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CFC48BEF-FEAF-04F5-1E2A-A9FEB53C6218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19695850-3026-D5A6-3355-7A4832CB7BB0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6C462BC6-383C-9BA9-5101-5AD928C44943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0B3E2878-2CA3-50D1-55C1-0D0A5E0506B6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350E5D76-FEA5-4FBC-92B7-DA6E108FC527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74056CF2-15D1-63AF-0A4C-E3D2434F49B2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2C57F128-A7F9-B84B-FCF4-7FC7AB1FC45C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568DC7E9-5865-BC0C-618B-5423B83E7804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38F9AE47-F43E-9666-46A9-E29895957C6F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812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781256-A795-49D1-80BF-2BDBE4416F09}"/>
</file>

<file path=customXml/itemProps2.xml><?xml version="1.0" encoding="utf-8"?>
<ds:datastoreItem xmlns:ds="http://schemas.openxmlformats.org/officeDocument/2006/customXml" ds:itemID="{60AAD7DB-D37A-4F6E-B33A-790CF763D279}"/>
</file>

<file path=customXml/itemProps3.xml><?xml version="1.0" encoding="utf-8"?>
<ds:datastoreItem xmlns:ds="http://schemas.openxmlformats.org/officeDocument/2006/customXml" ds:itemID="{DE4AB1E1-F6A7-4C0A-8F90-D70B7CF08B0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Sticker Scene: Fall</dc:title>
  <cp:lastModifiedBy>Meghan Littlejohn</cp:lastModifiedBy>
  <cp:revision>1</cp:revision>
  <dcterms:created xsi:type="dcterms:W3CDTF">2006-08-16T00:00:00Z</dcterms:created>
  <dcterms:modified xsi:type="dcterms:W3CDTF">2025-09-11T15:50:50Z</dcterms:modified>
  <dc:identifier>DAGyr3_Nj3w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