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12"/>
  </p:notesMasterIdLst>
  <p:sldIdLst>
    <p:sldId id="282" r:id="rId6"/>
    <p:sldId id="283" r:id="rId7"/>
    <p:sldId id="280" r:id="rId8"/>
    <p:sldId id="286" r:id="rId9"/>
    <p:sldId id="287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67F"/>
    <a:srgbClr val="F694A2"/>
    <a:srgbClr val="94BF57"/>
    <a:srgbClr val="794653"/>
    <a:srgbClr val="8DCA56"/>
    <a:srgbClr val="E9415D"/>
    <a:srgbClr val="EE2B47"/>
    <a:srgbClr val="AD9781"/>
    <a:srgbClr val="DAD0C6"/>
    <a:srgbClr val="4D7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8AB11-C1CE-4973-A406-8360A0EC44DD}" v="11" dt="2025-09-12T13:19:36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0"/>
    <p:restoredTop sz="94607"/>
  </p:normalViewPr>
  <p:slideViewPr>
    <p:cSldViewPr snapToGrid="0">
      <p:cViewPr varScale="1">
        <p:scale>
          <a:sx n="101" d="100"/>
          <a:sy n="101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modSld">
      <pc:chgData name="Meghan Littlejohn" userId="2409a724-fb50-4bc2-84be-2261c21a1817" providerId="ADAL" clId="{10379E14-C5C7-4336-9EFA-5CC414A9E44A}" dt="2025-09-12T13:19:36.857" v="28"/>
      <pc:docMkLst>
        <pc:docMk/>
      </pc:docMkLst>
      <pc:sldChg chg="addSp modSp mod">
        <pc:chgData name="Meghan Littlejohn" userId="2409a724-fb50-4bc2-84be-2261c21a1817" providerId="ADAL" clId="{10379E14-C5C7-4336-9EFA-5CC414A9E44A}" dt="2025-09-12T13:19:25.568" v="26" actId="1036"/>
        <pc:sldMkLst>
          <pc:docMk/>
          <pc:sldMk cId="3041557408" sldId="280"/>
        </pc:sldMkLst>
        <pc:picChg chg="add mod">
          <ac:chgData name="Meghan Littlejohn" userId="2409a724-fb50-4bc2-84be-2261c21a1817" providerId="ADAL" clId="{10379E14-C5C7-4336-9EFA-5CC414A9E44A}" dt="2025-09-12T13:19:25.568" v="26" actId="1036"/>
          <ac:picMkLst>
            <pc:docMk/>
            <pc:sldMk cId="3041557408" sldId="280"/>
            <ac:picMk id="3" creationId="{4C3003D7-845D-8513-AC44-FF773B0DCA0B}"/>
          </ac:picMkLst>
        </pc:picChg>
      </pc:sldChg>
      <pc:sldChg chg="setBg">
        <pc:chgData name="Meghan Littlejohn" userId="2409a724-fb50-4bc2-84be-2261c21a1817" providerId="ADAL" clId="{10379E14-C5C7-4336-9EFA-5CC414A9E44A}" dt="2025-09-12T13:17:09.644" v="1"/>
        <pc:sldMkLst>
          <pc:docMk/>
          <pc:sldMk cId="3162746940" sldId="282"/>
        </pc:sldMkLst>
      </pc:sldChg>
      <pc:sldChg chg="setBg">
        <pc:chgData name="Meghan Littlejohn" userId="2409a724-fb50-4bc2-84be-2261c21a1817" providerId="ADAL" clId="{10379E14-C5C7-4336-9EFA-5CC414A9E44A}" dt="2025-09-12T13:17:23.036" v="3"/>
        <pc:sldMkLst>
          <pc:docMk/>
          <pc:sldMk cId="3684948690" sldId="283"/>
        </pc:sldMkLst>
      </pc:sldChg>
      <pc:sldChg chg="addSp modSp setBg">
        <pc:chgData name="Meghan Littlejohn" userId="2409a724-fb50-4bc2-84be-2261c21a1817" providerId="ADAL" clId="{10379E14-C5C7-4336-9EFA-5CC414A9E44A}" dt="2025-09-12T13:18:22.266" v="6"/>
        <pc:sldMkLst>
          <pc:docMk/>
          <pc:sldMk cId="3269875107" sldId="284"/>
        </pc:sldMkLst>
        <pc:spChg chg="mod">
          <ac:chgData name="Meghan Littlejohn" userId="2409a724-fb50-4bc2-84be-2261c21a1817" providerId="ADAL" clId="{10379E14-C5C7-4336-9EFA-5CC414A9E44A}" dt="2025-09-12T13:18:22.266" v="6"/>
          <ac:spMkLst>
            <pc:docMk/>
            <pc:sldMk cId="3269875107" sldId="284"/>
            <ac:spMk id="3" creationId="{1B622EF0-1664-5572-BC23-AF9CC2A02A5D}"/>
          </ac:spMkLst>
        </pc:spChg>
        <pc:spChg chg="mod">
          <ac:chgData name="Meghan Littlejohn" userId="2409a724-fb50-4bc2-84be-2261c21a1817" providerId="ADAL" clId="{10379E14-C5C7-4336-9EFA-5CC414A9E44A}" dt="2025-09-12T13:18:22.266" v="6"/>
          <ac:spMkLst>
            <pc:docMk/>
            <pc:sldMk cId="3269875107" sldId="284"/>
            <ac:spMk id="4" creationId="{B20EE80C-913F-DEBE-9838-47A379F770FE}"/>
          </ac:spMkLst>
        </pc:spChg>
        <pc:spChg chg="mod">
          <ac:chgData name="Meghan Littlejohn" userId="2409a724-fb50-4bc2-84be-2261c21a1817" providerId="ADAL" clId="{10379E14-C5C7-4336-9EFA-5CC414A9E44A}" dt="2025-09-12T13:18:22.266" v="6"/>
          <ac:spMkLst>
            <pc:docMk/>
            <pc:sldMk cId="3269875107" sldId="284"/>
            <ac:spMk id="14" creationId="{31011DC1-29C4-0E82-DEB7-14291F0943D4}"/>
          </ac:spMkLst>
        </pc:spChg>
        <pc:spChg chg="mod">
          <ac:chgData name="Meghan Littlejohn" userId="2409a724-fb50-4bc2-84be-2261c21a1817" providerId="ADAL" clId="{10379E14-C5C7-4336-9EFA-5CC414A9E44A}" dt="2025-09-12T13:18:22.266" v="6"/>
          <ac:spMkLst>
            <pc:docMk/>
            <pc:sldMk cId="3269875107" sldId="284"/>
            <ac:spMk id="15" creationId="{C15D3207-8F03-330F-4E2E-B60194C06714}"/>
          </ac:spMkLst>
        </pc:spChg>
        <pc:spChg chg="mod">
          <ac:chgData name="Meghan Littlejohn" userId="2409a724-fb50-4bc2-84be-2261c21a1817" providerId="ADAL" clId="{10379E14-C5C7-4336-9EFA-5CC414A9E44A}" dt="2025-09-12T13:18:22.266" v="6"/>
          <ac:spMkLst>
            <pc:docMk/>
            <pc:sldMk cId="3269875107" sldId="284"/>
            <ac:spMk id="16" creationId="{AE36BA73-43FD-62A7-9262-49AE196F5976}"/>
          </ac:spMkLst>
        </pc:spChg>
        <pc:spChg chg="mod">
          <ac:chgData name="Meghan Littlejohn" userId="2409a724-fb50-4bc2-84be-2261c21a1817" providerId="ADAL" clId="{10379E14-C5C7-4336-9EFA-5CC414A9E44A}" dt="2025-09-12T13:18:22.266" v="6"/>
          <ac:spMkLst>
            <pc:docMk/>
            <pc:sldMk cId="3269875107" sldId="284"/>
            <ac:spMk id="17" creationId="{8428A61A-F915-F264-039F-0B20AF100148}"/>
          </ac:spMkLst>
        </pc:spChg>
        <pc:spChg chg="mod">
          <ac:chgData name="Meghan Littlejohn" userId="2409a724-fb50-4bc2-84be-2261c21a1817" providerId="ADAL" clId="{10379E14-C5C7-4336-9EFA-5CC414A9E44A}" dt="2025-09-12T13:18:22.266" v="6"/>
          <ac:spMkLst>
            <pc:docMk/>
            <pc:sldMk cId="3269875107" sldId="284"/>
            <ac:spMk id="18" creationId="{A3DD2EE9-BC56-BB4F-F0D9-D0D4B63A4C71}"/>
          </ac:spMkLst>
        </pc:spChg>
        <pc:spChg chg="mod">
          <ac:chgData name="Meghan Littlejohn" userId="2409a724-fb50-4bc2-84be-2261c21a1817" providerId="ADAL" clId="{10379E14-C5C7-4336-9EFA-5CC414A9E44A}" dt="2025-09-12T13:18:22.266" v="6"/>
          <ac:spMkLst>
            <pc:docMk/>
            <pc:sldMk cId="3269875107" sldId="284"/>
            <ac:spMk id="20" creationId="{2AC48AD4-DDB2-1006-6F76-5D0F3BC19C70}"/>
          </ac:spMkLst>
        </pc:spChg>
        <pc:spChg chg="mod">
          <ac:chgData name="Meghan Littlejohn" userId="2409a724-fb50-4bc2-84be-2261c21a1817" providerId="ADAL" clId="{10379E14-C5C7-4336-9EFA-5CC414A9E44A}" dt="2025-09-12T13:18:22.266" v="6"/>
          <ac:spMkLst>
            <pc:docMk/>
            <pc:sldMk cId="3269875107" sldId="284"/>
            <ac:spMk id="21" creationId="{12E79321-4955-FD21-7D45-679BF7830876}"/>
          </ac:spMkLst>
        </pc:spChg>
        <pc:spChg chg="mod">
          <ac:chgData name="Meghan Littlejohn" userId="2409a724-fb50-4bc2-84be-2261c21a1817" providerId="ADAL" clId="{10379E14-C5C7-4336-9EFA-5CC414A9E44A}" dt="2025-09-12T13:18:22.266" v="6"/>
          <ac:spMkLst>
            <pc:docMk/>
            <pc:sldMk cId="3269875107" sldId="284"/>
            <ac:spMk id="22" creationId="{52C59A31-13C6-647C-A635-C2FFF759DE87}"/>
          </ac:spMkLst>
        </pc:spChg>
      </pc:sldChg>
      <pc:sldChg chg="addSp modSp">
        <pc:chgData name="Meghan Littlejohn" userId="2409a724-fb50-4bc2-84be-2261c21a1817" providerId="ADAL" clId="{10379E14-C5C7-4336-9EFA-5CC414A9E44A}" dt="2025-09-12T13:19:34.663" v="27"/>
        <pc:sldMkLst>
          <pc:docMk/>
          <pc:sldMk cId="496420485" sldId="286"/>
        </pc:sldMkLst>
        <pc:picChg chg="add mod">
          <ac:chgData name="Meghan Littlejohn" userId="2409a724-fb50-4bc2-84be-2261c21a1817" providerId="ADAL" clId="{10379E14-C5C7-4336-9EFA-5CC414A9E44A}" dt="2025-09-12T13:19:34.663" v="27"/>
          <ac:picMkLst>
            <pc:docMk/>
            <pc:sldMk cId="496420485" sldId="286"/>
            <ac:picMk id="2" creationId="{D9435E3A-7C9B-953C-2548-63DD6A41E38B}"/>
          </ac:picMkLst>
        </pc:picChg>
      </pc:sldChg>
      <pc:sldChg chg="addSp modSp">
        <pc:chgData name="Meghan Littlejohn" userId="2409a724-fb50-4bc2-84be-2261c21a1817" providerId="ADAL" clId="{10379E14-C5C7-4336-9EFA-5CC414A9E44A}" dt="2025-09-12T13:19:36.857" v="28"/>
        <pc:sldMkLst>
          <pc:docMk/>
          <pc:sldMk cId="2950545019" sldId="287"/>
        </pc:sldMkLst>
        <pc:picChg chg="add mod">
          <ac:chgData name="Meghan Littlejohn" userId="2409a724-fb50-4bc2-84be-2261c21a1817" providerId="ADAL" clId="{10379E14-C5C7-4336-9EFA-5CC414A9E44A}" dt="2025-09-12T13:19:36.857" v="28"/>
          <ac:picMkLst>
            <pc:docMk/>
            <pc:sldMk cId="2950545019" sldId="287"/>
            <ac:picMk id="2" creationId="{20890319-D846-130A-FEF6-F042CC8386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2B19E-4E14-4313-A8BD-D74A7D1D2B6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5EF71-A801-4353-B7F8-01553057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5C2A-21DC-4B2E-A831-1E46D7AA5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A586F-BFB4-4DA3-AE91-B6B93C95E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7D106-D524-4672-A3AC-98B9ACD5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8CA80-C8C3-49E1-840B-85C1F419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3EAC5-1D34-424E-BB93-2492EB91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3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9D82-2943-4836-922B-9D706F811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E7032-4A9D-4CFD-8FA7-D434C3D3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0A679-F9C1-418D-BA8F-79BE291C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1C523-83AA-4B5D-820D-DC7FB70C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F550D-30AA-409E-AD93-A65C56D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0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5E11A2-92BA-420D-8058-A67A2B99C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6F703-501C-4B3A-8DDE-CECDA8612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44F6B-D941-4310-95EA-9D6F2BBA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26B61-C6E2-4385-AE7C-2B6C172C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AD908-C82C-4097-9976-4EBB7CEB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84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8" indent="0" algn="ctr">
              <a:buNone/>
              <a:defRPr sz="2000"/>
            </a:lvl2pPr>
            <a:lvl3pPr marL="914396" indent="0" algn="ctr">
              <a:buNone/>
              <a:defRPr sz="1800"/>
            </a:lvl3pPr>
            <a:lvl4pPr marL="1371595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9" indent="0" algn="ctr">
              <a:buNone/>
              <a:defRPr sz="1600"/>
            </a:lvl7pPr>
            <a:lvl8pPr marL="3200388" indent="0" algn="ctr">
              <a:buNone/>
              <a:defRPr sz="1600"/>
            </a:lvl8pPr>
            <a:lvl9pPr marL="36575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34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5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3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2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0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81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51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8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1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CF82-C2D4-4D49-97B0-2CBE1D9E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CE94A-2833-4C71-9BE6-3B5E9F94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29437-E7DC-40DF-9071-2EDF2A1E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5B767-FE60-4D19-ACF1-AC0CA786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E800-CBD9-4E72-AB90-11BF3771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22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6" indent="0">
              <a:buNone/>
              <a:defRPr sz="2400"/>
            </a:lvl3pPr>
            <a:lvl4pPr marL="1371595" indent="0">
              <a:buNone/>
              <a:defRPr sz="2000"/>
            </a:lvl4pPr>
            <a:lvl5pPr marL="1828793" indent="0">
              <a:buNone/>
              <a:defRPr sz="2000"/>
            </a:lvl5pPr>
            <a:lvl6pPr marL="2285991" indent="0">
              <a:buNone/>
              <a:defRPr sz="2000"/>
            </a:lvl6pPr>
            <a:lvl7pPr marL="2743189" indent="0">
              <a:buNone/>
              <a:defRPr sz="2000"/>
            </a:lvl7pPr>
            <a:lvl8pPr marL="3200388" indent="0">
              <a:buNone/>
              <a:defRPr sz="2000"/>
            </a:lvl8pPr>
            <a:lvl9pPr marL="3657586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8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46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81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5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A674-4654-424A-8DFF-3C63098F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0EDCA-7363-42B1-9388-5033DB656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1888E-2D4D-43B4-8042-585DC1AF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5EFE1-BAC8-41E4-B0D9-CF7EB1B3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CA179-D7C7-4F32-900F-438295D2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5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6408-D5D2-42B2-9742-437B706C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CABDE-3FCD-4E32-8162-226ED9AD9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9C7A4-DD48-47B9-9147-CCCBB9036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DD037-5EC9-4413-B3EC-FFF849F5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C97AD-C67A-45C0-8C32-4594B0CA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3A5B7-B30F-4D53-A923-A8CB044B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4C5D-3A08-4A3C-B5B0-071CA016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CF52F-110B-49C6-9A7E-A2D13C785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C5B8D-4587-4EA1-A13D-9D6FF690D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79D52-40EB-4667-9D86-9F622F122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E5F93D-ACBF-42DB-B4EF-38A9AB216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FD63CA-B71C-4C67-8E97-D464055C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71DC8E-48B3-4347-9309-6B5B3D87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ADB35-5777-4BEC-9613-2185EFE6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76F5-C348-4C22-ACE2-5E07AB96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AB0DF-5F9D-4537-85CB-DF365056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77A6A-2AAB-4E44-85CB-9EAE112D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089C0-5584-4994-A58A-270FEEA9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1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0FDF0-1F9C-424B-82F7-8369A1C0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2478F-6913-4653-98C1-7C9FD742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14F5A-4692-4A5D-B9E2-1F9729B1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1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2AE4-9B15-4169-92F8-CDF1026B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2F7D-98ED-42AF-A299-D8B3F7941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19EC4-90BB-492A-B076-BC5B273DA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FBEFC-45D7-4688-90B3-88272C32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DF7D2-7A52-49B6-BDA4-BBD98D84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D2AE3-A3EF-443B-BEE8-00C5D2C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5D14-BE3F-434D-A6F2-424B23ED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DADCD-CDED-454A-A993-2A3CBFA9F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9612E-03BB-4769-AEA6-54060CDA7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0C843-60D3-4DF6-A8A8-07247BF3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FAF7A-0715-46B5-8F7B-B531AF96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651FE-4013-4A7A-9485-E508BE82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0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7CB72-E90B-4EF9-A98F-6436A52E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A20C7-B0FE-4E2F-9617-49408D5A6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88999-B44F-4D89-9EF8-B4FE901A1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80F81-D177-4AE3-A71F-0E8E4B71EB0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95ECB-190A-4213-B091-471C14491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CD1A9-5924-436A-BA04-1F58C3762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6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4C62-91D2-4882-AD09-5E7395E73EB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7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3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2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0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chrome-remote-desktop/inomeogfingihgjfjlpeplalcfajhga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e-therapy/" TargetMode="External"/><Relationship Id="rId13" Type="http://schemas.openxmlformats.org/officeDocument/2006/relationships/hyperlink" Target="https://www.youtube.com/@ElectronicTherapy" TargetMode="External"/><Relationship Id="rId18" Type="http://schemas.openxmlformats.org/officeDocument/2006/relationships/hyperlink" Target="https://electronic-therapy.com/resource-library/" TargetMode="External"/><Relationship Id="rId3" Type="http://schemas.openxmlformats.org/officeDocument/2006/relationships/hyperlink" Target="https://www.facebook.com/ETherapyServices/" TargetMode="External"/><Relationship Id="rId7" Type="http://schemas.openxmlformats.org/officeDocument/2006/relationships/hyperlink" Target="https://www.pinterest.com/ETherapyExperts/_created/" TargetMode="External"/><Relationship Id="rId12" Type="http://schemas.openxmlformats.org/officeDocument/2006/relationships/hyperlink" Target="https://electronic-therapy.com/refer-a-friend/" TargetMode="External"/><Relationship Id="rId17" Type="http://schemas.openxmlformats.org/officeDocument/2006/relationships/hyperlink" Target="https://electronic-therapy.com/blog/" TargetMode="External"/><Relationship Id="rId2" Type="http://schemas.openxmlformats.org/officeDocument/2006/relationships/image" Target="../media/image20.png"/><Relationship Id="rId16" Type="http://schemas.openxmlformats.org/officeDocument/2006/relationships/hyperlink" Target="https://electronic-therapy.com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mobile.twitter.com/etherapyexperts" TargetMode="External"/><Relationship Id="rId11" Type="http://schemas.openxmlformats.org/officeDocument/2006/relationships/hyperlink" Target="https://electronic-therapy.com/apply/" TargetMode="External"/><Relationship Id="rId5" Type="http://schemas.openxmlformats.org/officeDocument/2006/relationships/hyperlink" Target="https://www.instagram.com/etherapyexperts/?hl=en" TargetMode="External"/><Relationship Id="rId15" Type="http://schemas.openxmlformats.org/officeDocument/2006/relationships/hyperlink" Target="https://x.com/etherapyexperts" TargetMode="External"/><Relationship Id="rId10" Type="http://schemas.openxmlformats.org/officeDocument/2006/relationships/hyperlink" Target="https://www.electronic-therapy.com/blog/" TargetMode="External"/><Relationship Id="rId4" Type="http://schemas.openxmlformats.org/officeDocument/2006/relationships/hyperlink" Target="https://www.youtube.com/channel/UCqkrN7ZyKn-86BGJja1H4tQ" TargetMode="External"/><Relationship Id="rId9" Type="http://schemas.openxmlformats.org/officeDocument/2006/relationships/hyperlink" Target="https://www.electronic-therapy.com/" TargetMode="External"/><Relationship Id="rId14" Type="http://schemas.openxmlformats.org/officeDocument/2006/relationships/hyperlink" Target="https://www.instagram.com/etherapyexper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74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EC1148C-6B1F-4671-8822-10CCC9330ADF}"/>
              </a:ext>
            </a:extLst>
          </p:cNvPr>
          <p:cNvSpPr/>
          <p:nvPr/>
        </p:nvSpPr>
        <p:spPr>
          <a:xfrm>
            <a:off x="2026508" y="3429000"/>
            <a:ext cx="2792627" cy="364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4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okie 1">
            <a:extLst>
              <a:ext uri="{FF2B5EF4-FFF2-40B4-BE49-F238E27FC236}">
                <a16:creationId xmlns:a16="http://schemas.microsoft.com/office/drawing/2014/main" id="{15F5BB71-E6B0-49AF-90C5-44BE60FD0E38}"/>
              </a:ext>
            </a:extLst>
          </p:cNvPr>
          <p:cNvSpPr/>
          <p:nvPr/>
        </p:nvSpPr>
        <p:spPr>
          <a:xfrm>
            <a:off x="425546" y="1176446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5" name="cookie 2">
            <a:extLst>
              <a:ext uri="{FF2B5EF4-FFF2-40B4-BE49-F238E27FC236}">
                <a16:creationId xmlns:a16="http://schemas.microsoft.com/office/drawing/2014/main" id="{87D4F6EA-C42E-48F8-93CE-C7241F3EE6DE}"/>
              </a:ext>
            </a:extLst>
          </p:cNvPr>
          <p:cNvSpPr/>
          <p:nvPr/>
        </p:nvSpPr>
        <p:spPr>
          <a:xfrm>
            <a:off x="2739919" y="1176443"/>
            <a:ext cx="2103120" cy="20984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6" name="cookie 3">
            <a:extLst>
              <a:ext uri="{FF2B5EF4-FFF2-40B4-BE49-F238E27FC236}">
                <a16:creationId xmlns:a16="http://schemas.microsoft.com/office/drawing/2014/main" id="{A3877D4A-520C-4A30-A7AD-E64E6655A01E}"/>
              </a:ext>
            </a:extLst>
          </p:cNvPr>
          <p:cNvSpPr/>
          <p:nvPr/>
        </p:nvSpPr>
        <p:spPr>
          <a:xfrm>
            <a:off x="5044440" y="1176446"/>
            <a:ext cx="2103120" cy="209842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7" name="cookie 2">
            <a:extLst>
              <a:ext uri="{FF2B5EF4-FFF2-40B4-BE49-F238E27FC236}">
                <a16:creationId xmlns:a16="http://schemas.microsoft.com/office/drawing/2014/main" id="{751EE5E1-A9CF-47D3-A6C8-A87684219606}"/>
              </a:ext>
            </a:extLst>
          </p:cNvPr>
          <p:cNvSpPr/>
          <p:nvPr/>
        </p:nvSpPr>
        <p:spPr>
          <a:xfrm>
            <a:off x="7353887" y="1176446"/>
            <a:ext cx="2103120" cy="209842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8" name="cookie 3">
            <a:extLst>
              <a:ext uri="{FF2B5EF4-FFF2-40B4-BE49-F238E27FC236}">
                <a16:creationId xmlns:a16="http://schemas.microsoft.com/office/drawing/2014/main" id="{46E44A54-7FFE-40BC-9425-CB72FC55847A}"/>
              </a:ext>
            </a:extLst>
          </p:cNvPr>
          <p:cNvSpPr/>
          <p:nvPr/>
        </p:nvSpPr>
        <p:spPr>
          <a:xfrm>
            <a:off x="9663334" y="1176446"/>
            <a:ext cx="2103120" cy="209842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9" name="cookie 1">
            <a:extLst>
              <a:ext uri="{FF2B5EF4-FFF2-40B4-BE49-F238E27FC236}">
                <a16:creationId xmlns:a16="http://schemas.microsoft.com/office/drawing/2014/main" id="{88F593C8-2C05-4118-8ACC-640DB7392E91}"/>
              </a:ext>
            </a:extLst>
          </p:cNvPr>
          <p:cNvSpPr/>
          <p:nvPr/>
        </p:nvSpPr>
        <p:spPr>
          <a:xfrm>
            <a:off x="425546" y="3732077"/>
            <a:ext cx="2103120" cy="209842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10" name="cookie 4">
            <a:extLst>
              <a:ext uri="{FF2B5EF4-FFF2-40B4-BE49-F238E27FC236}">
                <a16:creationId xmlns:a16="http://schemas.microsoft.com/office/drawing/2014/main" id="{2C1C0ACC-C926-4F33-AEE1-5D060BE06275}"/>
              </a:ext>
            </a:extLst>
          </p:cNvPr>
          <p:cNvSpPr/>
          <p:nvPr/>
        </p:nvSpPr>
        <p:spPr>
          <a:xfrm>
            <a:off x="2734993" y="3732077"/>
            <a:ext cx="2103120" cy="209842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11" name="cookie 5">
            <a:extLst>
              <a:ext uri="{FF2B5EF4-FFF2-40B4-BE49-F238E27FC236}">
                <a16:creationId xmlns:a16="http://schemas.microsoft.com/office/drawing/2014/main" id="{E3E98742-C941-443D-AFE2-594C4EA674DD}"/>
              </a:ext>
            </a:extLst>
          </p:cNvPr>
          <p:cNvSpPr/>
          <p:nvPr/>
        </p:nvSpPr>
        <p:spPr>
          <a:xfrm>
            <a:off x="5044440" y="3732077"/>
            <a:ext cx="2103120" cy="209842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12" name="cookie 4">
            <a:extLst>
              <a:ext uri="{FF2B5EF4-FFF2-40B4-BE49-F238E27FC236}">
                <a16:creationId xmlns:a16="http://schemas.microsoft.com/office/drawing/2014/main" id="{364EF29B-E585-420D-BC53-AE444F905925}"/>
              </a:ext>
            </a:extLst>
          </p:cNvPr>
          <p:cNvSpPr/>
          <p:nvPr/>
        </p:nvSpPr>
        <p:spPr>
          <a:xfrm>
            <a:off x="7353887" y="3732077"/>
            <a:ext cx="2103120" cy="20984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13" name="cookie 5">
            <a:extLst>
              <a:ext uri="{FF2B5EF4-FFF2-40B4-BE49-F238E27FC236}">
                <a16:creationId xmlns:a16="http://schemas.microsoft.com/office/drawing/2014/main" id="{D2BB25D4-9C57-427B-9C1C-C20248A56B44}"/>
              </a:ext>
            </a:extLst>
          </p:cNvPr>
          <p:cNvSpPr/>
          <p:nvPr/>
        </p:nvSpPr>
        <p:spPr>
          <a:xfrm>
            <a:off x="9656279" y="3699029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14" name="Front 1">
            <a:extLst>
              <a:ext uri="{FF2B5EF4-FFF2-40B4-BE49-F238E27FC236}">
                <a16:creationId xmlns:a16="http://schemas.microsoft.com/office/drawing/2014/main" id="{159D68F6-2373-4C9C-A59C-1808F158C41D}"/>
              </a:ext>
            </a:extLst>
          </p:cNvPr>
          <p:cNvSpPr/>
          <p:nvPr/>
        </p:nvSpPr>
        <p:spPr>
          <a:xfrm>
            <a:off x="448285" y="1185410"/>
            <a:ext cx="2103120" cy="2098429"/>
          </a:xfrm>
          <a:prstGeom prst="roundRect">
            <a:avLst/>
          </a:prstGeom>
          <a:solidFill>
            <a:srgbClr val="94BF5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1</a:t>
            </a:r>
          </a:p>
        </p:txBody>
      </p:sp>
      <p:sp>
        <p:nvSpPr>
          <p:cNvPr id="15" name="Front 2">
            <a:extLst>
              <a:ext uri="{FF2B5EF4-FFF2-40B4-BE49-F238E27FC236}">
                <a16:creationId xmlns:a16="http://schemas.microsoft.com/office/drawing/2014/main" id="{7B0D330C-E797-4E30-A9CE-31F35070639C}"/>
              </a:ext>
            </a:extLst>
          </p:cNvPr>
          <p:cNvSpPr/>
          <p:nvPr/>
        </p:nvSpPr>
        <p:spPr>
          <a:xfrm>
            <a:off x="2766470" y="1205165"/>
            <a:ext cx="2103120" cy="2098429"/>
          </a:xfrm>
          <a:prstGeom prst="roundRect">
            <a:avLst/>
          </a:prstGeom>
          <a:solidFill>
            <a:srgbClr val="94BF5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2</a:t>
            </a:r>
          </a:p>
        </p:txBody>
      </p:sp>
      <p:sp>
        <p:nvSpPr>
          <p:cNvPr id="16" name="Front 3">
            <a:extLst>
              <a:ext uri="{FF2B5EF4-FFF2-40B4-BE49-F238E27FC236}">
                <a16:creationId xmlns:a16="http://schemas.microsoft.com/office/drawing/2014/main" id="{EBAFC44F-070C-4151-BCAB-E566D2FE8AD5}"/>
              </a:ext>
            </a:extLst>
          </p:cNvPr>
          <p:cNvSpPr/>
          <p:nvPr/>
        </p:nvSpPr>
        <p:spPr>
          <a:xfrm>
            <a:off x="5082972" y="1176443"/>
            <a:ext cx="2103120" cy="2098429"/>
          </a:xfrm>
          <a:prstGeom prst="roundRect">
            <a:avLst/>
          </a:prstGeom>
          <a:solidFill>
            <a:srgbClr val="94BF5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3</a:t>
            </a:r>
          </a:p>
        </p:txBody>
      </p:sp>
      <p:sp>
        <p:nvSpPr>
          <p:cNvPr id="17" name="Front 4">
            <a:extLst>
              <a:ext uri="{FF2B5EF4-FFF2-40B4-BE49-F238E27FC236}">
                <a16:creationId xmlns:a16="http://schemas.microsoft.com/office/drawing/2014/main" id="{149B3B9B-4273-4FEA-951A-2B1FF9DD6FDD}"/>
              </a:ext>
            </a:extLst>
          </p:cNvPr>
          <p:cNvSpPr/>
          <p:nvPr/>
        </p:nvSpPr>
        <p:spPr>
          <a:xfrm>
            <a:off x="7360942" y="1196683"/>
            <a:ext cx="2103120" cy="2098429"/>
          </a:xfrm>
          <a:prstGeom prst="roundRect">
            <a:avLst/>
          </a:prstGeom>
          <a:solidFill>
            <a:srgbClr val="94BF5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4</a:t>
            </a:r>
          </a:p>
        </p:txBody>
      </p:sp>
      <p:sp>
        <p:nvSpPr>
          <p:cNvPr id="18" name="Front 5">
            <a:extLst>
              <a:ext uri="{FF2B5EF4-FFF2-40B4-BE49-F238E27FC236}">
                <a16:creationId xmlns:a16="http://schemas.microsoft.com/office/drawing/2014/main" id="{2EFB8512-8BAA-4216-9BF1-A186C5D5DA5B}"/>
              </a:ext>
            </a:extLst>
          </p:cNvPr>
          <p:cNvSpPr/>
          <p:nvPr/>
        </p:nvSpPr>
        <p:spPr>
          <a:xfrm>
            <a:off x="9663334" y="1176445"/>
            <a:ext cx="2103120" cy="2098429"/>
          </a:xfrm>
          <a:prstGeom prst="roundRect">
            <a:avLst/>
          </a:prstGeom>
          <a:solidFill>
            <a:srgbClr val="94BF5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5</a:t>
            </a:r>
          </a:p>
        </p:txBody>
      </p:sp>
      <p:sp>
        <p:nvSpPr>
          <p:cNvPr id="19" name="Front 6">
            <a:extLst>
              <a:ext uri="{FF2B5EF4-FFF2-40B4-BE49-F238E27FC236}">
                <a16:creationId xmlns:a16="http://schemas.microsoft.com/office/drawing/2014/main" id="{40200DF5-52B9-4DCB-AE90-B2D057BB907D}"/>
              </a:ext>
            </a:extLst>
          </p:cNvPr>
          <p:cNvSpPr/>
          <p:nvPr/>
        </p:nvSpPr>
        <p:spPr>
          <a:xfrm>
            <a:off x="466878" y="3741041"/>
            <a:ext cx="2103120" cy="2098429"/>
          </a:xfrm>
          <a:prstGeom prst="roundRect">
            <a:avLst/>
          </a:prstGeom>
          <a:solidFill>
            <a:srgbClr val="94BF5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6</a:t>
            </a:r>
          </a:p>
        </p:txBody>
      </p:sp>
      <p:sp>
        <p:nvSpPr>
          <p:cNvPr id="20" name="Front 7">
            <a:extLst>
              <a:ext uri="{FF2B5EF4-FFF2-40B4-BE49-F238E27FC236}">
                <a16:creationId xmlns:a16="http://schemas.microsoft.com/office/drawing/2014/main" id="{9E058BA2-F1A0-413B-AB6D-64D4AF779412}"/>
              </a:ext>
            </a:extLst>
          </p:cNvPr>
          <p:cNvSpPr/>
          <p:nvPr/>
        </p:nvSpPr>
        <p:spPr>
          <a:xfrm>
            <a:off x="2745576" y="3732077"/>
            <a:ext cx="2103120" cy="2098429"/>
          </a:xfrm>
          <a:prstGeom prst="roundRect">
            <a:avLst/>
          </a:prstGeom>
          <a:solidFill>
            <a:srgbClr val="94BF5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7</a:t>
            </a:r>
          </a:p>
        </p:txBody>
      </p:sp>
      <p:sp>
        <p:nvSpPr>
          <p:cNvPr id="21" name="Front 8">
            <a:extLst>
              <a:ext uri="{FF2B5EF4-FFF2-40B4-BE49-F238E27FC236}">
                <a16:creationId xmlns:a16="http://schemas.microsoft.com/office/drawing/2014/main" id="{88A22C3E-9755-4F45-98EB-4E1D3D530D94}"/>
              </a:ext>
            </a:extLst>
          </p:cNvPr>
          <p:cNvSpPr/>
          <p:nvPr/>
        </p:nvSpPr>
        <p:spPr>
          <a:xfrm>
            <a:off x="5075189" y="3732077"/>
            <a:ext cx="2103120" cy="2098429"/>
          </a:xfrm>
          <a:prstGeom prst="roundRect">
            <a:avLst/>
          </a:prstGeom>
          <a:solidFill>
            <a:srgbClr val="94BF5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8</a:t>
            </a:r>
          </a:p>
        </p:txBody>
      </p:sp>
      <p:sp>
        <p:nvSpPr>
          <p:cNvPr id="22" name="Front 9">
            <a:extLst>
              <a:ext uri="{FF2B5EF4-FFF2-40B4-BE49-F238E27FC236}">
                <a16:creationId xmlns:a16="http://schemas.microsoft.com/office/drawing/2014/main" id="{ADA0CA9B-8513-4C49-8177-02C8CD557751}"/>
              </a:ext>
            </a:extLst>
          </p:cNvPr>
          <p:cNvSpPr/>
          <p:nvPr/>
        </p:nvSpPr>
        <p:spPr>
          <a:xfrm>
            <a:off x="7360942" y="3732077"/>
            <a:ext cx="2103120" cy="2098429"/>
          </a:xfrm>
          <a:prstGeom prst="roundRect">
            <a:avLst/>
          </a:prstGeom>
          <a:solidFill>
            <a:srgbClr val="94BF5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9</a:t>
            </a:r>
          </a:p>
        </p:txBody>
      </p:sp>
      <p:sp>
        <p:nvSpPr>
          <p:cNvPr id="23" name="Front 10">
            <a:extLst>
              <a:ext uri="{FF2B5EF4-FFF2-40B4-BE49-F238E27FC236}">
                <a16:creationId xmlns:a16="http://schemas.microsoft.com/office/drawing/2014/main" id="{A8858E7F-8C97-4FC2-8788-B139AE76C2D6}"/>
              </a:ext>
            </a:extLst>
          </p:cNvPr>
          <p:cNvSpPr/>
          <p:nvPr/>
        </p:nvSpPr>
        <p:spPr>
          <a:xfrm>
            <a:off x="9663334" y="3719870"/>
            <a:ext cx="2103120" cy="2098429"/>
          </a:xfrm>
          <a:prstGeom prst="roundRect">
            <a:avLst/>
          </a:prstGeom>
          <a:solidFill>
            <a:srgbClr val="94BF5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10</a:t>
            </a:r>
          </a:p>
        </p:txBody>
      </p:sp>
      <p:sp>
        <p:nvSpPr>
          <p:cNvPr id="26" name="Arrow: Pentagon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9BD090-2DAA-4538-A245-A394E5EDC490}"/>
              </a:ext>
            </a:extLst>
          </p:cNvPr>
          <p:cNvSpPr/>
          <p:nvPr/>
        </p:nvSpPr>
        <p:spPr>
          <a:xfrm>
            <a:off x="10802627" y="6263294"/>
            <a:ext cx="963827" cy="296562"/>
          </a:xfrm>
          <a:prstGeom prst="homePlate">
            <a:avLst/>
          </a:prstGeom>
          <a:solidFill>
            <a:srgbClr val="94BF5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pic>
        <p:nvPicPr>
          <p:cNvPr id="3" name="Picture 2" descr="A purple rectangle with white text&#10;&#10;AI-generated content may be incorrect.">
            <a:extLst>
              <a:ext uri="{FF2B5EF4-FFF2-40B4-BE49-F238E27FC236}">
                <a16:creationId xmlns:a16="http://schemas.microsoft.com/office/drawing/2014/main" id="{4C3003D7-845D-8513-AC44-FF773B0DCA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72" y="6076630"/>
            <a:ext cx="2631553" cy="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okie 1">
            <a:extLst>
              <a:ext uri="{FF2B5EF4-FFF2-40B4-BE49-F238E27FC236}">
                <a16:creationId xmlns:a16="http://schemas.microsoft.com/office/drawing/2014/main" id="{15F5BB71-E6B0-49AF-90C5-44BE60FD0E38}"/>
              </a:ext>
            </a:extLst>
          </p:cNvPr>
          <p:cNvSpPr/>
          <p:nvPr/>
        </p:nvSpPr>
        <p:spPr>
          <a:xfrm>
            <a:off x="425546" y="1176446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5" name="cookie 2">
            <a:extLst>
              <a:ext uri="{FF2B5EF4-FFF2-40B4-BE49-F238E27FC236}">
                <a16:creationId xmlns:a16="http://schemas.microsoft.com/office/drawing/2014/main" id="{87D4F6EA-C42E-48F8-93CE-C7241F3EE6DE}"/>
              </a:ext>
            </a:extLst>
          </p:cNvPr>
          <p:cNvSpPr/>
          <p:nvPr/>
        </p:nvSpPr>
        <p:spPr>
          <a:xfrm>
            <a:off x="2688052" y="1176446"/>
            <a:ext cx="2103120" cy="20984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6" name="cookie 3">
            <a:extLst>
              <a:ext uri="{FF2B5EF4-FFF2-40B4-BE49-F238E27FC236}">
                <a16:creationId xmlns:a16="http://schemas.microsoft.com/office/drawing/2014/main" id="{A3877D4A-520C-4A30-A7AD-E64E6655A01E}"/>
              </a:ext>
            </a:extLst>
          </p:cNvPr>
          <p:cNvSpPr/>
          <p:nvPr/>
        </p:nvSpPr>
        <p:spPr>
          <a:xfrm>
            <a:off x="5044440" y="1176446"/>
            <a:ext cx="2103120" cy="209842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7" name="cookie 2">
            <a:extLst>
              <a:ext uri="{FF2B5EF4-FFF2-40B4-BE49-F238E27FC236}">
                <a16:creationId xmlns:a16="http://schemas.microsoft.com/office/drawing/2014/main" id="{751EE5E1-A9CF-47D3-A6C8-A87684219606}"/>
              </a:ext>
            </a:extLst>
          </p:cNvPr>
          <p:cNvSpPr/>
          <p:nvPr/>
        </p:nvSpPr>
        <p:spPr>
          <a:xfrm>
            <a:off x="7353887" y="1176446"/>
            <a:ext cx="2103120" cy="20984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8" name="cookie 3">
            <a:extLst>
              <a:ext uri="{FF2B5EF4-FFF2-40B4-BE49-F238E27FC236}">
                <a16:creationId xmlns:a16="http://schemas.microsoft.com/office/drawing/2014/main" id="{46E44A54-7FFE-40BC-9425-CB72FC55847A}"/>
              </a:ext>
            </a:extLst>
          </p:cNvPr>
          <p:cNvSpPr/>
          <p:nvPr/>
        </p:nvSpPr>
        <p:spPr>
          <a:xfrm>
            <a:off x="9663334" y="1176446"/>
            <a:ext cx="2103120" cy="209842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9" name="cookie 1">
            <a:extLst>
              <a:ext uri="{FF2B5EF4-FFF2-40B4-BE49-F238E27FC236}">
                <a16:creationId xmlns:a16="http://schemas.microsoft.com/office/drawing/2014/main" id="{88F593C8-2C05-4118-8ACC-640DB7392E91}"/>
              </a:ext>
            </a:extLst>
          </p:cNvPr>
          <p:cNvSpPr/>
          <p:nvPr/>
        </p:nvSpPr>
        <p:spPr>
          <a:xfrm>
            <a:off x="425546" y="3732077"/>
            <a:ext cx="2103120" cy="209842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10" name="cookie 4">
            <a:extLst>
              <a:ext uri="{FF2B5EF4-FFF2-40B4-BE49-F238E27FC236}">
                <a16:creationId xmlns:a16="http://schemas.microsoft.com/office/drawing/2014/main" id="{2C1C0ACC-C926-4F33-AEE1-5D060BE06275}"/>
              </a:ext>
            </a:extLst>
          </p:cNvPr>
          <p:cNvSpPr/>
          <p:nvPr/>
        </p:nvSpPr>
        <p:spPr>
          <a:xfrm>
            <a:off x="2734993" y="3732077"/>
            <a:ext cx="2103120" cy="209842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11" name="cookie 5">
            <a:extLst>
              <a:ext uri="{FF2B5EF4-FFF2-40B4-BE49-F238E27FC236}">
                <a16:creationId xmlns:a16="http://schemas.microsoft.com/office/drawing/2014/main" id="{E3E98742-C941-443D-AFE2-594C4EA674DD}"/>
              </a:ext>
            </a:extLst>
          </p:cNvPr>
          <p:cNvSpPr/>
          <p:nvPr/>
        </p:nvSpPr>
        <p:spPr>
          <a:xfrm>
            <a:off x="5044440" y="3732077"/>
            <a:ext cx="2103120" cy="209842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12" name="cookie 4">
            <a:extLst>
              <a:ext uri="{FF2B5EF4-FFF2-40B4-BE49-F238E27FC236}">
                <a16:creationId xmlns:a16="http://schemas.microsoft.com/office/drawing/2014/main" id="{364EF29B-E585-420D-BC53-AE444F905925}"/>
              </a:ext>
            </a:extLst>
          </p:cNvPr>
          <p:cNvSpPr/>
          <p:nvPr/>
        </p:nvSpPr>
        <p:spPr>
          <a:xfrm>
            <a:off x="7353887" y="3732077"/>
            <a:ext cx="2103120" cy="209842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13" name="cookie 5">
            <a:extLst>
              <a:ext uri="{FF2B5EF4-FFF2-40B4-BE49-F238E27FC236}">
                <a16:creationId xmlns:a16="http://schemas.microsoft.com/office/drawing/2014/main" id="{D2BB25D4-9C57-427B-9C1C-C20248A56B44}"/>
              </a:ext>
            </a:extLst>
          </p:cNvPr>
          <p:cNvSpPr/>
          <p:nvPr/>
        </p:nvSpPr>
        <p:spPr>
          <a:xfrm>
            <a:off x="9656279" y="3699029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14" name="Front 1">
            <a:extLst>
              <a:ext uri="{FF2B5EF4-FFF2-40B4-BE49-F238E27FC236}">
                <a16:creationId xmlns:a16="http://schemas.microsoft.com/office/drawing/2014/main" id="{159D68F6-2373-4C9C-A59C-1808F158C41D}"/>
              </a:ext>
            </a:extLst>
          </p:cNvPr>
          <p:cNvSpPr/>
          <p:nvPr/>
        </p:nvSpPr>
        <p:spPr>
          <a:xfrm>
            <a:off x="432601" y="1155605"/>
            <a:ext cx="2103120" cy="2098429"/>
          </a:xfrm>
          <a:prstGeom prst="roundRect">
            <a:avLst/>
          </a:prstGeom>
          <a:solidFill>
            <a:srgbClr val="79465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1</a:t>
            </a:r>
          </a:p>
        </p:txBody>
      </p:sp>
      <p:sp>
        <p:nvSpPr>
          <p:cNvPr id="15" name="Front 2">
            <a:extLst>
              <a:ext uri="{FF2B5EF4-FFF2-40B4-BE49-F238E27FC236}">
                <a16:creationId xmlns:a16="http://schemas.microsoft.com/office/drawing/2014/main" id="{7B0D330C-E797-4E30-A9CE-31F35070639C}"/>
              </a:ext>
            </a:extLst>
          </p:cNvPr>
          <p:cNvSpPr/>
          <p:nvPr/>
        </p:nvSpPr>
        <p:spPr>
          <a:xfrm>
            <a:off x="2734993" y="1176446"/>
            <a:ext cx="2103120" cy="2098429"/>
          </a:xfrm>
          <a:prstGeom prst="roundRect">
            <a:avLst/>
          </a:prstGeom>
          <a:solidFill>
            <a:srgbClr val="79465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2</a:t>
            </a:r>
          </a:p>
        </p:txBody>
      </p:sp>
      <p:sp>
        <p:nvSpPr>
          <p:cNvPr id="16" name="Front 3">
            <a:extLst>
              <a:ext uri="{FF2B5EF4-FFF2-40B4-BE49-F238E27FC236}">
                <a16:creationId xmlns:a16="http://schemas.microsoft.com/office/drawing/2014/main" id="{EBAFC44F-070C-4151-BCAB-E566D2FE8AD5}"/>
              </a:ext>
            </a:extLst>
          </p:cNvPr>
          <p:cNvSpPr/>
          <p:nvPr/>
        </p:nvSpPr>
        <p:spPr>
          <a:xfrm>
            <a:off x="5065605" y="1176446"/>
            <a:ext cx="2103120" cy="2098429"/>
          </a:xfrm>
          <a:prstGeom prst="roundRect">
            <a:avLst/>
          </a:prstGeom>
          <a:solidFill>
            <a:srgbClr val="79465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3</a:t>
            </a:r>
          </a:p>
        </p:txBody>
      </p:sp>
      <p:sp>
        <p:nvSpPr>
          <p:cNvPr id="17" name="Front 4">
            <a:extLst>
              <a:ext uri="{FF2B5EF4-FFF2-40B4-BE49-F238E27FC236}">
                <a16:creationId xmlns:a16="http://schemas.microsoft.com/office/drawing/2014/main" id="{149B3B9B-4273-4FEA-951A-2B1FF9DD6FDD}"/>
              </a:ext>
            </a:extLst>
          </p:cNvPr>
          <p:cNvSpPr/>
          <p:nvPr/>
        </p:nvSpPr>
        <p:spPr>
          <a:xfrm>
            <a:off x="7360942" y="1176446"/>
            <a:ext cx="2103120" cy="2098429"/>
          </a:xfrm>
          <a:prstGeom prst="roundRect">
            <a:avLst/>
          </a:prstGeom>
          <a:solidFill>
            <a:srgbClr val="79465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4</a:t>
            </a:r>
          </a:p>
        </p:txBody>
      </p:sp>
      <p:sp>
        <p:nvSpPr>
          <p:cNvPr id="18" name="Front 5">
            <a:extLst>
              <a:ext uri="{FF2B5EF4-FFF2-40B4-BE49-F238E27FC236}">
                <a16:creationId xmlns:a16="http://schemas.microsoft.com/office/drawing/2014/main" id="{2EFB8512-8BAA-4216-9BF1-A186C5D5DA5B}"/>
              </a:ext>
            </a:extLst>
          </p:cNvPr>
          <p:cNvSpPr/>
          <p:nvPr/>
        </p:nvSpPr>
        <p:spPr>
          <a:xfrm>
            <a:off x="9663334" y="1155605"/>
            <a:ext cx="2103120" cy="2098429"/>
          </a:xfrm>
          <a:prstGeom prst="roundRect">
            <a:avLst/>
          </a:prstGeom>
          <a:solidFill>
            <a:srgbClr val="79465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5</a:t>
            </a:r>
          </a:p>
        </p:txBody>
      </p:sp>
      <p:sp>
        <p:nvSpPr>
          <p:cNvPr id="19" name="Front 6">
            <a:extLst>
              <a:ext uri="{FF2B5EF4-FFF2-40B4-BE49-F238E27FC236}">
                <a16:creationId xmlns:a16="http://schemas.microsoft.com/office/drawing/2014/main" id="{40200DF5-52B9-4DCB-AE90-B2D057BB907D}"/>
              </a:ext>
            </a:extLst>
          </p:cNvPr>
          <p:cNvSpPr/>
          <p:nvPr/>
        </p:nvSpPr>
        <p:spPr>
          <a:xfrm>
            <a:off x="450239" y="3760694"/>
            <a:ext cx="2103120" cy="2098429"/>
          </a:xfrm>
          <a:prstGeom prst="roundRect">
            <a:avLst/>
          </a:prstGeom>
          <a:solidFill>
            <a:srgbClr val="79465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6</a:t>
            </a:r>
          </a:p>
        </p:txBody>
      </p:sp>
      <p:sp>
        <p:nvSpPr>
          <p:cNvPr id="20" name="Front 7">
            <a:extLst>
              <a:ext uri="{FF2B5EF4-FFF2-40B4-BE49-F238E27FC236}">
                <a16:creationId xmlns:a16="http://schemas.microsoft.com/office/drawing/2014/main" id="{9E058BA2-F1A0-413B-AB6D-64D4AF779412}"/>
              </a:ext>
            </a:extLst>
          </p:cNvPr>
          <p:cNvSpPr/>
          <p:nvPr/>
        </p:nvSpPr>
        <p:spPr>
          <a:xfrm>
            <a:off x="2752631" y="3760694"/>
            <a:ext cx="2103120" cy="2098429"/>
          </a:xfrm>
          <a:prstGeom prst="roundRect">
            <a:avLst/>
          </a:prstGeom>
          <a:solidFill>
            <a:srgbClr val="79465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7</a:t>
            </a:r>
          </a:p>
        </p:txBody>
      </p:sp>
      <p:sp>
        <p:nvSpPr>
          <p:cNvPr id="21" name="Front 8">
            <a:extLst>
              <a:ext uri="{FF2B5EF4-FFF2-40B4-BE49-F238E27FC236}">
                <a16:creationId xmlns:a16="http://schemas.microsoft.com/office/drawing/2014/main" id="{88A22C3E-9755-4F45-98EB-4E1D3D530D94}"/>
              </a:ext>
            </a:extLst>
          </p:cNvPr>
          <p:cNvSpPr/>
          <p:nvPr/>
        </p:nvSpPr>
        <p:spPr>
          <a:xfrm>
            <a:off x="5065605" y="3732077"/>
            <a:ext cx="2103120" cy="2098429"/>
          </a:xfrm>
          <a:prstGeom prst="roundRect">
            <a:avLst/>
          </a:prstGeom>
          <a:solidFill>
            <a:srgbClr val="79465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8</a:t>
            </a:r>
          </a:p>
        </p:txBody>
      </p:sp>
      <p:sp>
        <p:nvSpPr>
          <p:cNvPr id="22" name="Front 9">
            <a:extLst>
              <a:ext uri="{FF2B5EF4-FFF2-40B4-BE49-F238E27FC236}">
                <a16:creationId xmlns:a16="http://schemas.microsoft.com/office/drawing/2014/main" id="{ADA0CA9B-8513-4C49-8177-02C8CD557751}"/>
              </a:ext>
            </a:extLst>
          </p:cNvPr>
          <p:cNvSpPr/>
          <p:nvPr/>
        </p:nvSpPr>
        <p:spPr>
          <a:xfrm>
            <a:off x="7360942" y="3732077"/>
            <a:ext cx="2103120" cy="2098429"/>
          </a:xfrm>
          <a:prstGeom prst="roundRect">
            <a:avLst/>
          </a:prstGeom>
          <a:solidFill>
            <a:srgbClr val="79465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9</a:t>
            </a:r>
          </a:p>
        </p:txBody>
      </p:sp>
      <p:sp>
        <p:nvSpPr>
          <p:cNvPr id="23" name="Front 10">
            <a:extLst>
              <a:ext uri="{FF2B5EF4-FFF2-40B4-BE49-F238E27FC236}">
                <a16:creationId xmlns:a16="http://schemas.microsoft.com/office/drawing/2014/main" id="{A8858E7F-8C97-4FC2-8788-B139AE76C2D6}"/>
              </a:ext>
            </a:extLst>
          </p:cNvPr>
          <p:cNvSpPr/>
          <p:nvPr/>
        </p:nvSpPr>
        <p:spPr>
          <a:xfrm>
            <a:off x="9663334" y="3719870"/>
            <a:ext cx="2103120" cy="2098429"/>
          </a:xfrm>
          <a:prstGeom prst="roundRect">
            <a:avLst/>
          </a:prstGeom>
          <a:solidFill>
            <a:srgbClr val="79465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10</a:t>
            </a:r>
          </a:p>
        </p:txBody>
      </p:sp>
      <p:sp>
        <p:nvSpPr>
          <p:cNvPr id="26" name="Arrow: Pentagon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9BD090-2DAA-4538-A245-A394E5EDC490}"/>
              </a:ext>
            </a:extLst>
          </p:cNvPr>
          <p:cNvSpPr/>
          <p:nvPr/>
        </p:nvSpPr>
        <p:spPr>
          <a:xfrm>
            <a:off x="10802627" y="6263294"/>
            <a:ext cx="963827" cy="296562"/>
          </a:xfrm>
          <a:prstGeom prst="homePlate">
            <a:avLst/>
          </a:prstGeom>
          <a:solidFill>
            <a:srgbClr val="79465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"/>
              </a:rPr>
              <a:t>Next</a:t>
            </a:r>
          </a:p>
        </p:txBody>
      </p:sp>
      <p:pic>
        <p:nvPicPr>
          <p:cNvPr id="2" name="Picture 1" descr="A purple rectangle with white text&#10;&#10;AI-generated content may be incorrect.">
            <a:extLst>
              <a:ext uri="{FF2B5EF4-FFF2-40B4-BE49-F238E27FC236}">
                <a16:creationId xmlns:a16="http://schemas.microsoft.com/office/drawing/2014/main" id="{D9435E3A-7C9B-953C-2548-63DD6A41E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72" y="6076630"/>
            <a:ext cx="2631553" cy="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2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okie 1">
            <a:extLst>
              <a:ext uri="{FF2B5EF4-FFF2-40B4-BE49-F238E27FC236}">
                <a16:creationId xmlns:a16="http://schemas.microsoft.com/office/drawing/2014/main" id="{15F5BB71-E6B0-49AF-90C5-44BE60FD0E38}"/>
              </a:ext>
            </a:extLst>
          </p:cNvPr>
          <p:cNvSpPr/>
          <p:nvPr/>
        </p:nvSpPr>
        <p:spPr>
          <a:xfrm>
            <a:off x="425546" y="1176446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5" name="cookie 2">
            <a:extLst>
              <a:ext uri="{FF2B5EF4-FFF2-40B4-BE49-F238E27FC236}">
                <a16:creationId xmlns:a16="http://schemas.microsoft.com/office/drawing/2014/main" id="{87D4F6EA-C42E-48F8-93CE-C7241F3EE6DE}"/>
              </a:ext>
            </a:extLst>
          </p:cNvPr>
          <p:cNvSpPr/>
          <p:nvPr/>
        </p:nvSpPr>
        <p:spPr>
          <a:xfrm>
            <a:off x="2741842" y="1176446"/>
            <a:ext cx="2103120" cy="20984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6" name="cookie 3">
            <a:extLst>
              <a:ext uri="{FF2B5EF4-FFF2-40B4-BE49-F238E27FC236}">
                <a16:creationId xmlns:a16="http://schemas.microsoft.com/office/drawing/2014/main" id="{A3877D4A-520C-4A30-A7AD-E64E6655A01E}"/>
              </a:ext>
            </a:extLst>
          </p:cNvPr>
          <p:cNvSpPr/>
          <p:nvPr/>
        </p:nvSpPr>
        <p:spPr>
          <a:xfrm>
            <a:off x="5044440" y="1176446"/>
            <a:ext cx="2103120" cy="209842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7" name="cookie 2">
            <a:extLst>
              <a:ext uri="{FF2B5EF4-FFF2-40B4-BE49-F238E27FC236}">
                <a16:creationId xmlns:a16="http://schemas.microsoft.com/office/drawing/2014/main" id="{751EE5E1-A9CF-47D3-A6C8-A87684219606}"/>
              </a:ext>
            </a:extLst>
          </p:cNvPr>
          <p:cNvSpPr/>
          <p:nvPr/>
        </p:nvSpPr>
        <p:spPr>
          <a:xfrm>
            <a:off x="7353887" y="1176446"/>
            <a:ext cx="2103120" cy="209842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8" name="cookie 3">
            <a:extLst>
              <a:ext uri="{FF2B5EF4-FFF2-40B4-BE49-F238E27FC236}">
                <a16:creationId xmlns:a16="http://schemas.microsoft.com/office/drawing/2014/main" id="{46E44A54-7FFE-40BC-9425-CB72FC55847A}"/>
              </a:ext>
            </a:extLst>
          </p:cNvPr>
          <p:cNvSpPr/>
          <p:nvPr/>
        </p:nvSpPr>
        <p:spPr>
          <a:xfrm>
            <a:off x="9663334" y="1176446"/>
            <a:ext cx="2103120" cy="209842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9" name="cookie 1">
            <a:extLst>
              <a:ext uri="{FF2B5EF4-FFF2-40B4-BE49-F238E27FC236}">
                <a16:creationId xmlns:a16="http://schemas.microsoft.com/office/drawing/2014/main" id="{88F593C8-2C05-4118-8ACC-640DB7392E91}"/>
              </a:ext>
            </a:extLst>
          </p:cNvPr>
          <p:cNvSpPr/>
          <p:nvPr/>
        </p:nvSpPr>
        <p:spPr>
          <a:xfrm>
            <a:off x="425546" y="3732077"/>
            <a:ext cx="2103120" cy="209842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10" name="cookie 4">
            <a:extLst>
              <a:ext uri="{FF2B5EF4-FFF2-40B4-BE49-F238E27FC236}">
                <a16:creationId xmlns:a16="http://schemas.microsoft.com/office/drawing/2014/main" id="{2C1C0ACC-C926-4F33-AEE1-5D060BE06275}"/>
              </a:ext>
            </a:extLst>
          </p:cNvPr>
          <p:cNvSpPr/>
          <p:nvPr/>
        </p:nvSpPr>
        <p:spPr>
          <a:xfrm>
            <a:off x="2734993" y="3732077"/>
            <a:ext cx="2103120" cy="209842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11" name="cookie 5">
            <a:extLst>
              <a:ext uri="{FF2B5EF4-FFF2-40B4-BE49-F238E27FC236}">
                <a16:creationId xmlns:a16="http://schemas.microsoft.com/office/drawing/2014/main" id="{E3E98742-C941-443D-AFE2-594C4EA674DD}"/>
              </a:ext>
            </a:extLst>
          </p:cNvPr>
          <p:cNvSpPr/>
          <p:nvPr/>
        </p:nvSpPr>
        <p:spPr>
          <a:xfrm>
            <a:off x="5044440" y="3732077"/>
            <a:ext cx="2103120" cy="20984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12" name="cookie 4">
            <a:extLst>
              <a:ext uri="{FF2B5EF4-FFF2-40B4-BE49-F238E27FC236}">
                <a16:creationId xmlns:a16="http://schemas.microsoft.com/office/drawing/2014/main" id="{364EF29B-E585-420D-BC53-AE444F905925}"/>
              </a:ext>
            </a:extLst>
          </p:cNvPr>
          <p:cNvSpPr/>
          <p:nvPr/>
        </p:nvSpPr>
        <p:spPr>
          <a:xfrm>
            <a:off x="7353887" y="3732077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13" name="cookie 5">
            <a:extLst>
              <a:ext uri="{FF2B5EF4-FFF2-40B4-BE49-F238E27FC236}">
                <a16:creationId xmlns:a16="http://schemas.microsoft.com/office/drawing/2014/main" id="{D2BB25D4-9C57-427B-9C1C-C20248A56B44}"/>
              </a:ext>
            </a:extLst>
          </p:cNvPr>
          <p:cNvSpPr/>
          <p:nvPr/>
        </p:nvSpPr>
        <p:spPr>
          <a:xfrm>
            <a:off x="9656279" y="3699029"/>
            <a:ext cx="2103120" cy="209842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603020205020403" pitchFamily="18" charset="77"/>
            </a:endParaRPr>
          </a:p>
        </p:txBody>
      </p:sp>
      <p:sp>
        <p:nvSpPr>
          <p:cNvPr id="14" name="Front 1">
            <a:extLst>
              <a:ext uri="{FF2B5EF4-FFF2-40B4-BE49-F238E27FC236}">
                <a16:creationId xmlns:a16="http://schemas.microsoft.com/office/drawing/2014/main" id="{159D68F6-2373-4C9C-A59C-1808F158C41D}"/>
              </a:ext>
            </a:extLst>
          </p:cNvPr>
          <p:cNvSpPr/>
          <p:nvPr/>
        </p:nvSpPr>
        <p:spPr>
          <a:xfrm>
            <a:off x="449479" y="1173344"/>
            <a:ext cx="2103120" cy="2098429"/>
          </a:xfrm>
          <a:prstGeom prst="roundRect">
            <a:avLst/>
          </a:prstGeom>
          <a:solidFill>
            <a:srgbClr val="F8D6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1</a:t>
            </a:r>
          </a:p>
        </p:txBody>
      </p:sp>
      <p:sp>
        <p:nvSpPr>
          <p:cNvPr id="15" name="Front 2">
            <a:extLst>
              <a:ext uri="{FF2B5EF4-FFF2-40B4-BE49-F238E27FC236}">
                <a16:creationId xmlns:a16="http://schemas.microsoft.com/office/drawing/2014/main" id="{7B0D330C-E797-4E30-A9CE-31F35070639C}"/>
              </a:ext>
            </a:extLst>
          </p:cNvPr>
          <p:cNvSpPr/>
          <p:nvPr/>
        </p:nvSpPr>
        <p:spPr>
          <a:xfrm>
            <a:off x="2787937" y="1173342"/>
            <a:ext cx="2103120" cy="2098429"/>
          </a:xfrm>
          <a:prstGeom prst="roundRect">
            <a:avLst/>
          </a:prstGeom>
          <a:solidFill>
            <a:srgbClr val="F8D6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2</a:t>
            </a:r>
          </a:p>
        </p:txBody>
      </p:sp>
      <p:sp>
        <p:nvSpPr>
          <p:cNvPr id="16" name="Front 3">
            <a:extLst>
              <a:ext uri="{FF2B5EF4-FFF2-40B4-BE49-F238E27FC236}">
                <a16:creationId xmlns:a16="http://schemas.microsoft.com/office/drawing/2014/main" id="{EBAFC44F-070C-4151-BCAB-E566D2FE8AD5}"/>
              </a:ext>
            </a:extLst>
          </p:cNvPr>
          <p:cNvSpPr/>
          <p:nvPr/>
        </p:nvSpPr>
        <p:spPr>
          <a:xfrm>
            <a:off x="5069064" y="1173342"/>
            <a:ext cx="2103120" cy="2098429"/>
          </a:xfrm>
          <a:prstGeom prst="roundRect">
            <a:avLst/>
          </a:prstGeom>
          <a:solidFill>
            <a:srgbClr val="F8D6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3</a:t>
            </a:r>
          </a:p>
        </p:txBody>
      </p:sp>
      <p:sp>
        <p:nvSpPr>
          <p:cNvPr id="17" name="Front 4">
            <a:extLst>
              <a:ext uri="{FF2B5EF4-FFF2-40B4-BE49-F238E27FC236}">
                <a16:creationId xmlns:a16="http://schemas.microsoft.com/office/drawing/2014/main" id="{149B3B9B-4273-4FEA-951A-2B1FF9DD6FDD}"/>
              </a:ext>
            </a:extLst>
          </p:cNvPr>
          <p:cNvSpPr/>
          <p:nvPr/>
        </p:nvSpPr>
        <p:spPr>
          <a:xfrm>
            <a:off x="7341575" y="1215408"/>
            <a:ext cx="2103120" cy="2098429"/>
          </a:xfrm>
          <a:prstGeom prst="roundRect">
            <a:avLst/>
          </a:prstGeom>
          <a:solidFill>
            <a:srgbClr val="F8D6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4</a:t>
            </a:r>
          </a:p>
        </p:txBody>
      </p:sp>
      <p:sp>
        <p:nvSpPr>
          <p:cNvPr id="18" name="Front 5">
            <a:extLst>
              <a:ext uri="{FF2B5EF4-FFF2-40B4-BE49-F238E27FC236}">
                <a16:creationId xmlns:a16="http://schemas.microsoft.com/office/drawing/2014/main" id="{2EFB8512-8BAA-4216-9BF1-A186C5D5DA5B}"/>
              </a:ext>
            </a:extLst>
          </p:cNvPr>
          <p:cNvSpPr/>
          <p:nvPr/>
        </p:nvSpPr>
        <p:spPr>
          <a:xfrm>
            <a:off x="9687958" y="1173342"/>
            <a:ext cx="2103120" cy="2098429"/>
          </a:xfrm>
          <a:prstGeom prst="roundRect">
            <a:avLst/>
          </a:prstGeom>
          <a:solidFill>
            <a:srgbClr val="F8D6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5</a:t>
            </a:r>
          </a:p>
        </p:txBody>
      </p:sp>
      <p:sp>
        <p:nvSpPr>
          <p:cNvPr id="19" name="Front 6">
            <a:extLst>
              <a:ext uri="{FF2B5EF4-FFF2-40B4-BE49-F238E27FC236}">
                <a16:creationId xmlns:a16="http://schemas.microsoft.com/office/drawing/2014/main" id="{40200DF5-52B9-4DCB-AE90-B2D057BB907D}"/>
              </a:ext>
            </a:extLst>
          </p:cNvPr>
          <p:cNvSpPr/>
          <p:nvPr/>
        </p:nvSpPr>
        <p:spPr>
          <a:xfrm>
            <a:off x="446711" y="3732077"/>
            <a:ext cx="2103120" cy="2098429"/>
          </a:xfrm>
          <a:prstGeom prst="roundRect">
            <a:avLst/>
          </a:prstGeom>
          <a:solidFill>
            <a:srgbClr val="F8D6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6</a:t>
            </a:r>
          </a:p>
        </p:txBody>
      </p:sp>
      <p:sp>
        <p:nvSpPr>
          <p:cNvPr id="20" name="Front 7">
            <a:extLst>
              <a:ext uri="{FF2B5EF4-FFF2-40B4-BE49-F238E27FC236}">
                <a16:creationId xmlns:a16="http://schemas.microsoft.com/office/drawing/2014/main" id="{9E058BA2-F1A0-413B-AB6D-64D4AF779412}"/>
              </a:ext>
            </a:extLst>
          </p:cNvPr>
          <p:cNvSpPr/>
          <p:nvPr/>
        </p:nvSpPr>
        <p:spPr>
          <a:xfrm>
            <a:off x="2756158" y="3733543"/>
            <a:ext cx="2103120" cy="2098429"/>
          </a:xfrm>
          <a:prstGeom prst="roundRect">
            <a:avLst/>
          </a:prstGeom>
          <a:solidFill>
            <a:srgbClr val="F8D6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7</a:t>
            </a:r>
          </a:p>
        </p:txBody>
      </p:sp>
      <p:sp>
        <p:nvSpPr>
          <p:cNvPr id="21" name="Front 8">
            <a:extLst>
              <a:ext uri="{FF2B5EF4-FFF2-40B4-BE49-F238E27FC236}">
                <a16:creationId xmlns:a16="http://schemas.microsoft.com/office/drawing/2014/main" id="{88A22C3E-9755-4F45-98EB-4E1D3D530D94}"/>
              </a:ext>
            </a:extLst>
          </p:cNvPr>
          <p:cNvSpPr/>
          <p:nvPr/>
        </p:nvSpPr>
        <p:spPr>
          <a:xfrm>
            <a:off x="5044440" y="3732077"/>
            <a:ext cx="2103120" cy="2098429"/>
          </a:xfrm>
          <a:prstGeom prst="roundRect">
            <a:avLst/>
          </a:prstGeom>
          <a:solidFill>
            <a:srgbClr val="F8D6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8</a:t>
            </a:r>
          </a:p>
        </p:txBody>
      </p:sp>
      <p:sp>
        <p:nvSpPr>
          <p:cNvPr id="22" name="Front 9">
            <a:extLst>
              <a:ext uri="{FF2B5EF4-FFF2-40B4-BE49-F238E27FC236}">
                <a16:creationId xmlns:a16="http://schemas.microsoft.com/office/drawing/2014/main" id="{ADA0CA9B-8513-4C49-8177-02C8CD557751}"/>
              </a:ext>
            </a:extLst>
          </p:cNvPr>
          <p:cNvSpPr/>
          <p:nvPr/>
        </p:nvSpPr>
        <p:spPr>
          <a:xfrm>
            <a:off x="7353887" y="3732818"/>
            <a:ext cx="2103120" cy="2098429"/>
          </a:xfrm>
          <a:prstGeom prst="roundRect">
            <a:avLst/>
          </a:prstGeom>
          <a:solidFill>
            <a:srgbClr val="F8D6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9</a:t>
            </a:r>
          </a:p>
        </p:txBody>
      </p:sp>
      <p:sp>
        <p:nvSpPr>
          <p:cNvPr id="23" name="Front 10">
            <a:extLst>
              <a:ext uri="{FF2B5EF4-FFF2-40B4-BE49-F238E27FC236}">
                <a16:creationId xmlns:a16="http://schemas.microsoft.com/office/drawing/2014/main" id="{A8858E7F-8C97-4FC2-8788-B139AE76C2D6}"/>
              </a:ext>
            </a:extLst>
          </p:cNvPr>
          <p:cNvSpPr/>
          <p:nvPr/>
        </p:nvSpPr>
        <p:spPr>
          <a:xfrm>
            <a:off x="9663334" y="3732076"/>
            <a:ext cx="2103120" cy="2098429"/>
          </a:xfrm>
          <a:prstGeom prst="roundRect">
            <a:avLst/>
          </a:prstGeom>
          <a:solidFill>
            <a:srgbClr val="F8D6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anose="02060603020205020403" pitchFamily="18" charset="77"/>
              </a:rPr>
              <a:t>10</a:t>
            </a:r>
          </a:p>
        </p:txBody>
      </p:sp>
      <p:sp>
        <p:nvSpPr>
          <p:cNvPr id="26" name="Arrow: Pentagon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9BD090-2DAA-4538-A245-A394E5EDC490}"/>
              </a:ext>
            </a:extLst>
          </p:cNvPr>
          <p:cNvSpPr/>
          <p:nvPr/>
        </p:nvSpPr>
        <p:spPr>
          <a:xfrm>
            <a:off x="10802627" y="6263294"/>
            <a:ext cx="963827" cy="296562"/>
          </a:xfrm>
          <a:prstGeom prst="homePlate">
            <a:avLst/>
          </a:prstGeom>
          <a:solidFill>
            <a:srgbClr val="79465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"/>
              </a:rPr>
              <a:t>Next</a:t>
            </a:r>
          </a:p>
        </p:txBody>
      </p:sp>
      <p:pic>
        <p:nvPicPr>
          <p:cNvPr id="2" name="Picture 1" descr="A purple rectangle with white text&#10;&#10;AI-generated content may be incorrect.">
            <a:extLst>
              <a:ext uri="{FF2B5EF4-FFF2-40B4-BE49-F238E27FC236}">
                <a16:creationId xmlns:a16="http://schemas.microsoft.com/office/drawing/2014/main" id="{20890319-D846-130A-FEF6-F042CC8386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72" y="6076630"/>
            <a:ext cx="2631553" cy="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4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hlinkClick r:id="rId3"/>
            <a:extLst>
              <a:ext uri="{FF2B5EF4-FFF2-40B4-BE49-F238E27FC236}">
                <a16:creationId xmlns:a16="http://schemas.microsoft.com/office/drawing/2014/main" id="{D5ACA9A8-2EB3-4B64-9911-A4F4B0AB922C}"/>
              </a:ext>
            </a:extLst>
          </p:cNvPr>
          <p:cNvSpPr/>
          <p:nvPr/>
        </p:nvSpPr>
        <p:spPr>
          <a:xfrm>
            <a:off x="4418760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Oval 5">
            <a:hlinkClick r:id="rId4"/>
            <a:extLst>
              <a:ext uri="{FF2B5EF4-FFF2-40B4-BE49-F238E27FC236}">
                <a16:creationId xmlns:a16="http://schemas.microsoft.com/office/drawing/2014/main" id="{6A649970-2389-4B87-80DA-CE81C2BE2970}"/>
              </a:ext>
            </a:extLst>
          </p:cNvPr>
          <p:cNvSpPr/>
          <p:nvPr/>
        </p:nvSpPr>
        <p:spPr>
          <a:xfrm>
            <a:off x="5006307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Oval 6">
            <a:hlinkClick r:id="rId5"/>
            <a:extLst>
              <a:ext uri="{FF2B5EF4-FFF2-40B4-BE49-F238E27FC236}">
                <a16:creationId xmlns:a16="http://schemas.microsoft.com/office/drawing/2014/main" id="{180B88DD-5287-4B81-B344-CF335D32434D}"/>
              </a:ext>
            </a:extLst>
          </p:cNvPr>
          <p:cNvSpPr/>
          <p:nvPr/>
        </p:nvSpPr>
        <p:spPr>
          <a:xfrm>
            <a:off x="5593854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Oval 7">
            <a:hlinkClick r:id="rId6"/>
            <a:extLst>
              <a:ext uri="{FF2B5EF4-FFF2-40B4-BE49-F238E27FC236}">
                <a16:creationId xmlns:a16="http://schemas.microsoft.com/office/drawing/2014/main" id="{A6DB949F-0178-48CF-B476-70B87CAA4224}"/>
              </a:ext>
            </a:extLst>
          </p:cNvPr>
          <p:cNvSpPr/>
          <p:nvPr/>
        </p:nvSpPr>
        <p:spPr>
          <a:xfrm>
            <a:off x="6181401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Oval 8">
            <a:hlinkClick r:id="rId7"/>
            <a:extLst>
              <a:ext uri="{FF2B5EF4-FFF2-40B4-BE49-F238E27FC236}">
                <a16:creationId xmlns:a16="http://schemas.microsoft.com/office/drawing/2014/main" id="{8463031F-3905-4728-9200-F8676735760E}"/>
              </a:ext>
            </a:extLst>
          </p:cNvPr>
          <p:cNvSpPr/>
          <p:nvPr/>
        </p:nvSpPr>
        <p:spPr>
          <a:xfrm>
            <a:off x="6768948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Oval 9">
            <a:hlinkClick r:id="rId8"/>
            <a:extLst>
              <a:ext uri="{FF2B5EF4-FFF2-40B4-BE49-F238E27FC236}">
                <a16:creationId xmlns:a16="http://schemas.microsoft.com/office/drawing/2014/main" id="{10BF6540-035F-4C6D-877A-68CC40CF5981}"/>
              </a:ext>
            </a:extLst>
          </p:cNvPr>
          <p:cNvSpPr/>
          <p:nvPr/>
        </p:nvSpPr>
        <p:spPr>
          <a:xfrm>
            <a:off x="7356493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Rectangle 10">
            <a:hlinkClick r:id="rId9"/>
            <a:extLst>
              <a:ext uri="{FF2B5EF4-FFF2-40B4-BE49-F238E27FC236}">
                <a16:creationId xmlns:a16="http://schemas.microsoft.com/office/drawing/2014/main" id="{CEEC7CDE-E433-4468-B120-3842AD302698}"/>
              </a:ext>
            </a:extLst>
          </p:cNvPr>
          <p:cNvSpPr/>
          <p:nvPr/>
        </p:nvSpPr>
        <p:spPr>
          <a:xfrm>
            <a:off x="7717895" y="2481943"/>
            <a:ext cx="1052457" cy="2818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hlinkClick r:id="rId9"/>
            <a:extLst>
              <a:ext uri="{FF2B5EF4-FFF2-40B4-BE49-F238E27FC236}">
                <a16:creationId xmlns:a16="http://schemas.microsoft.com/office/drawing/2014/main" id="{D45FCBAD-A474-4B63-BB4C-5D3C95D7E3D2}"/>
              </a:ext>
            </a:extLst>
          </p:cNvPr>
          <p:cNvSpPr/>
          <p:nvPr/>
        </p:nvSpPr>
        <p:spPr>
          <a:xfrm>
            <a:off x="4993701" y="2231316"/>
            <a:ext cx="978946" cy="2506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Rectangle 12">
            <a:hlinkClick r:id="rId10"/>
            <a:extLst>
              <a:ext uri="{FF2B5EF4-FFF2-40B4-BE49-F238E27FC236}">
                <a16:creationId xmlns:a16="http://schemas.microsoft.com/office/drawing/2014/main" id="{67BBB3CD-56ED-4E1B-8933-F481D38E8A50}"/>
              </a:ext>
            </a:extLst>
          </p:cNvPr>
          <p:cNvSpPr/>
          <p:nvPr/>
        </p:nvSpPr>
        <p:spPr>
          <a:xfrm>
            <a:off x="6168795" y="2987935"/>
            <a:ext cx="903643" cy="2043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678502-0B2D-ABBD-8DC6-92B79543B03F}"/>
              </a:ext>
            </a:extLst>
          </p:cNvPr>
          <p:cNvGrpSpPr/>
          <p:nvPr/>
        </p:nvGrpSpPr>
        <p:grpSpPr>
          <a:xfrm>
            <a:off x="322729" y="2617694"/>
            <a:ext cx="11438965" cy="4007223"/>
            <a:chOff x="322729" y="2617694"/>
            <a:chExt cx="11438965" cy="4007223"/>
          </a:xfrm>
        </p:grpSpPr>
        <p:sp>
          <p:nvSpPr>
            <p:cNvPr id="3" name="Rectangle: Rounded Corners 2">
              <a:hlinkClick r:id="rId11"/>
              <a:extLst>
                <a:ext uri="{FF2B5EF4-FFF2-40B4-BE49-F238E27FC236}">
                  <a16:creationId xmlns:a16="http://schemas.microsoft.com/office/drawing/2014/main" id="{1B622EF0-1664-5572-BC23-AF9CC2A02A5D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12"/>
              <a:extLst>
                <a:ext uri="{FF2B5EF4-FFF2-40B4-BE49-F238E27FC236}">
                  <a16:creationId xmlns:a16="http://schemas.microsoft.com/office/drawing/2014/main" id="{B20EE80C-913F-DEBE-9838-47A379F770FE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hlinkClick r:id="rId3"/>
              <a:extLst>
                <a:ext uri="{FF2B5EF4-FFF2-40B4-BE49-F238E27FC236}">
                  <a16:creationId xmlns:a16="http://schemas.microsoft.com/office/drawing/2014/main" id="{31011DC1-29C4-0E82-DEB7-14291F0943D4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hlinkClick r:id="rId13"/>
              <a:extLst>
                <a:ext uri="{FF2B5EF4-FFF2-40B4-BE49-F238E27FC236}">
                  <a16:creationId xmlns:a16="http://schemas.microsoft.com/office/drawing/2014/main" id="{C15D3207-8F03-330F-4E2E-B60194C06714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hlinkClick r:id="rId14"/>
              <a:extLst>
                <a:ext uri="{FF2B5EF4-FFF2-40B4-BE49-F238E27FC236}">
                  <a16:creationId xmlns:a16="http://schemas.microsoft.com/office/drawing/2014/main" id="{AE36BA73-43FD-62A7-9262-49AE196F5976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hlinkClick r:id="rId15"/>
              <a:extLst>
                <a:ext uri="{FF2B5EF4-FFF2-40B4-BE49-F238E27FC236}">
                  <a16:creationId xmlns:a16="http://schemas.microsoft.com/office/drawing/2014/main" id="{8428A61A-F915-F264-039F-0B20AF100148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hlinkClick r:id="rId8"/>
              <a:extLst>
                <a:ext uri="{FF2B5EF4-FFF2-40B4-BE49-F238E27FC236}">
                  <a16:creationId xmlns:a16="http://schemas.microsoft.com/office/drawing/2014/main" id="{A3DD2EE9-BC56-BB4F-F0D9-D0D4B63A4C71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hlinkClick r:id="rId16"/>
              <a:extLst>
                <a:ext uri="{FF2B5EF4-FFF2-40B4-BE49-F238E27FC236}">
                  <a16:creationId xmlns:a16="http://schemas.microsoft.com/office/drawing/2014/main" id="{7D3D8B4D-42BD-1DA1-586C-5DDD525AC9C7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hlinkClick r:id="rId16"/>
              <a:extLst>
                <a:ext uri="{FF2B5EF4-FFF2-40B4-BE49-F238E27FC236}">
                  <a16:creationId xmlns:a16="http://schemas.microsoft.com/office/drawing/2014/main" id="{2AC48AD4-DDB2-1006-6F76-5D0F3BC19C70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hlinkClick r:id="rId17"/>
              <a:extLst>
                <a:ext uri="{FF2B5EF4-FFF2-40B4-BE49-F238E27FC236}">
                  <a16:creationId xmlns:a16="http://schemas.microsoft.com/office/drawing/2014/main" id="{12E79321-4955-FD21-7D45-679BF7830876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hlinkClick r:id="rId18"/>
              <a:extLst>
                <a:ext uri="{FF2B5EF4-FFF2-40B4-BE49-F238E27FC236}">
                  <a16:creationId xmlns:a16="http://schemas.microsoft.com/office/drawing/2014/main" id="{52C59A31-13C6-647C-A635-C2FFF759DE87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9875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2" ma:contentTypeDescription="Create a new document." ma:contentTypeScope="" ma:versionID="d50450367d41523a673255f521b7a239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71efaa7dff44e060a5e3e9d267bb365f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79B26E-48F9-4CB5-80A2-FF840C3589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5118b-f9a2-40c1-b700-46b1e174dc98"/>
    <ds:schemaRef ds:uri="c5ef550f-d635-4e22-93b5-48e7c95be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6423EC-B274-48A0-B463-A098C2D90579}">
  <ds:schemaRefs>
    <ds:schemaRef ds:uri="http://schemas.microsoft.com/office/2006/metadata/properties"/>
    <ds:schemaRef ds:uri="http://schemas.microsoft.com/office/infopath/2007/PartnerControls"/>
    <ds:schemaRef ds:uri="c5ef550f-d635-4e22-93b5-48e7c95bef96"/>
    <ds:schemaRef ds:uri="31d5118b-f9a2-40c1-b700-46b1e174dc98"/>
  </ds:schemaRefs>
</ds:datastoreItem>
</file>

<file path=customXml/itemProps3.xml><?xml version="1.0" encoding="utf-8"?>
<ds:datastoreItem xmlns:ds="http://schemas.openxmlformats.org/officeDocument/2006/customXml" ds:itemID="{AE43F5A6-D965-47CC-966E-085BD6832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Rockwell Extra Bold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 the Cookies!</dc:title>
  <dc:creator>Diana Martin</dc:creator>
  <cp:lastModifiedBy>Meghan Littlejohn</cp:lastModifiedBy>
  <cp:revision>19</cp:revision>
  <dcterms:created xsi:type="dcterms:W3CDTF">2021-10-20T15:01:56Z</dcterms:created>
  <dcterms:modified xsi:type="dcterms:W3CDTF">2025-09-12T13:19:39Z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