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9"/>
  </p:notesMasterIdLst>
  <p:sldIdLst>
    <p:sldId id="283" r:id="rId6"/>
    <p:sldId id="263" r:id="rId7"/>
    <p:sldId id="271" r:id="rId8"/>
    <p:sldId id="275" r:id="rId9"/>
    <p:sldId id="282" r:id="rId10"/>
    <p:sldId id="277" r:id="rId11"/>
    <p:sldId id="279" r:id="rId12"/>
    <p:sldId id="274" r:id="rId13"/>
    <p:sldId id="278" r:id="rId14"/>
    <p:sldId id="280" r:id="rId15"/>
    <p:sldId id="276" r:id="rId16"/>
    <p:sldId id="281" r:id="rId17"/>
    <p:sldId id="28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6888"/>
    <a:srgbClr val="391F2B"/>
    <a:srgbClr val="834965"/>
    <a:srgbClr val="C393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51C6ED-B45B-40C9-BF47-0877ECEAD1D5}" v="18" dt="2025-09-11T20:25:42.7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ghan Littlejohn" userId="2409a724-fb50-4bc2-84be-2261c21a1817" providerId="ADAL" clId="{10379E14-C5C7-4336-9EFA-5CC414A9E44A}"/>
    <pc:docChg chg="custSel modSld">
      <pc:chgData name="Meghan Littlejohn" userId="2409a724-fb50-4bc2-84be-2261c21a1817" providerId="ADAL" clId="{10379E14-C5C7-4336-9EFA-5CC414A9E44A}" dt="2025-09-11T20:25:42.759" v="20"/>
      <pc:docMkLst>
        <pc:docMk/>
      </pc:docMkLst>
      <pc:sldChg chg="addSp delSp modSp mod setBg">
        <pc:chgData name="Meghan Littlejohn" userId="2409a724-fb50-4bc2-84be-2261c21a1817" providerId="ADAL" clId="{10379E14-C5C7-4336-9EFA-5CC414A9E44A}" dt="2025-09-11T20:25:04.163" v="7" actId="478"/>
        <pc:sldMkLst>
          <pc:docMk/>
          <pc:sldMk cId="0" sldId="263"/>
        </pc:sldMkLst>
        <pc:spChg chg="del">
          <ac:chgData name="Meghan Littlejohn" userId="2409a724-fb50-4bc2-84be-2261c21a1817" providerId="ADAL" clId="{10379E14-C5C7-4336-9EFA-5CC414A9E44A}" dt="2025-09-11T20:24:50.060" v="3" actId="478"/>
          <ac:spMkLst>
            <pc:docMk/>
            <pc:sldMk cId="0" sldId="263"/>
            <ac:spMk id="2" creationId="{6A248122-C308-4125-94E5-6CE1A18F6B81}"/>
          </ac:spMkLst>
        </pc:spChg>
        <pc:spChg chg="del">
          <ac:chgData name="Meghan Littlejohn" userId="2409a724-fb50-4bc2-84be-2261c21a1817" providerId="ADAL" clId="{10379E14-C5C7-4336-9EFA-5CC414A9E44A}" dt="2025-09-11T20:25:01.793" v="6" actId="478"/>
          <ac:spMkLst>
            <pc:docMk/>
            <pc:sldMk cId="0" sldId="263"/>
            <ac:spMk id="3" creationId="{A58304FF-028D-4189-B003-B2789E05B0F4}"/>
          </ac:spMkLst>
        </pc:spChg>
        <pc:spChg chg="add del mod">
          <ac:chgData name="Meghan Littlejohn" userId="2409a724-fb50-4bc2-84be-2261c21a1817" providerId="ADAL" clId="{10379E14-C5C7-4336-9EFA-5CC414A9E44A}" dt="2025-09-11T20:25:04.163" v="7" actId="478"/>
          <ac:spMkLst>
            <pc:docMk/>
            <pc:sldMk cId="0" sldId="263"/>
            <ac:spMk id="6" creationId="{134AA902-F684-0080-CA40-DE5BE4645803}"/>
          </ac:spMkLst>
        </pc:spChg>
        <pc:picChg chg="del">
          <ac:chgData name="Meghan Littlejohn" userId="2409a724-fb50-4bc2-84be-2261c21a1817" providerId="ADAL" clId="{10379E14-C5C7-4336-9EFA-5CC414A9E44A}" dt="2025-09-11T20:25:01.793" v="6" actId="478"/>
          <ac:picMkLst>
            <pc:docMk/>
            <pc:sldMk cId="0" sldId="263"/>
            <ac:picMk id="4" creationId="{A3F77285-0A0F-4BAA-9FB3-583C4108342D}"/>
          </ac:picMkLst>
        </pc:picChg>
      </pc:sldChg>
      <pc:sldChg chg="delSp mod setBg">
        <pc:chgData name="Meghan Littlejohn" userId="2409a724-fb50-4bc2-84be-2261c21a1817" providerId="ADAL" clId="{10379E14-C5C7-4336-9EFA-5CC414A9E44A}" dt="2025-09-11T20:25:13.067" v="15"/>
        <pc:sldMkLst>
          <pc:docMk/>
          <pc:sldMk cId="3385424112" sldId="283"/>
        </pc:sldMkLst>
        <pc:picChg chg="del">
          <ac:chgData name="Meghan Littlejohn" userId="2409a724-fb50-4bc2-84be-2261c21a1817" providerId="ADAL" clId="{10379E14-C5C7-4336-9EFA-5CC414A9E44A}" dt="2025-09-11T20:24:40.306" v="2" actId="478"/>
          <ac:picMkLst>
            <pc:docMk/>
            <pc:sldMk cId="3385424112" sldId="283"/>
            <ac:picMk id="5" creationId="{CD9B2F5F-AE17-48A1-A6D7-1AD3B46E49EA}"/>
          </ac:picMkLst>
        </pc:picChg>
      </pc:sldChg>
      <pc:sldChg chg="addSp delSp modSp mod setBg">
        <pc:chgData name="Meghan Littlejohn" userId="2409a724-fb50-4bc2-84be-2261c21a1817" providerId="ADAL" clId="{10379E14-C5C7-4336-9EFA-5CC414A9E44A}" dt="2025-09-11T20:25:42.759" v="20"/>
        <pc:sldMkLst>
          <pc:docMk/>
          <pc:sldMk cId="358289399" sldId="284"/>
        </pc:sldMkLst>
        <pc:spChg chg="add del mod">
          <ac:chgData name="Meghan Littlejohn" userId="2409a724-fb50-4bc2-84be-2261c21a1817" providerId="ADAL" clId="{10379E14-C5C7-4336-9EFA-5CC414A9E44A}" dt="2025-09-11T20:25:27.989" v="19" actId="478"/>
          <ac:spMkLst>
            <pc:docMk/>
            <pc:sldMk cId="358289399" sldId="284"/>
            <ac:spMk id="2" creationId="{E4A49CA0-6BB8-2ED4-04EF-85E7F2E535E1}"/>
          </ac:spMkLst>
        </pc:spChg>
        <pc:spChg chg="del">
          <ac:chgData name="Meghan Littlejohn" userId="2409a724-fb50-4bc2-84be-2261c21a1817" providerId="ADAL" clId="{10379E14-C5C7-4336-9EFA-5CC414A9E44A}" dt="2025-09-11T20:25:24.994" v="18" actId="478"/>
          <ac:spMkLst>
            <pc:docMk/>
            <pc:sldMk cId="358289399" sldId="284"/>
            <ac:spMk id="5" creationId="{C7F28BB1-C039-432B-8815-C6FD471B3BA0}"/>
          </ac:spMkLst>
        </pc:spChg>
        <pc:spChg chg="del">
          <ac:chgData name="Meghan Littlejohn" userId="2409a724-fb50-4bc2-84be-2261c21a1817" providerId="ADAL" clId="{10379E14-C5C7-4336-9EFA-5CC414A9E44A}" dt="2025-09-11T20:25:24.994" v="18" actId="478"/>
          <ac:spMkLst>
            <pc:docMk/>
            <pc:sldMk cId="358289399" sldId="284"/>
            <ac:spMk id="6" creationId="{63C08BED-55AC-4379-8F52-73AF73A7C887}"/>
          </ac:spMkLst>
        </pc:spChg>
        <pc:spChg chg="del">
          <ac:chgData name="Meghan Littlejohn" userId="2409a724-fb50-4bc2-84be-2261c21a1817" providerId="ADAL" clId="{10379E14-C5C7-4336-9EFA-5CC414A9E44A}" dt="2025-09-11T20:25:24.994" v="18" actId="478"/>
          <ac:spMkLst>
            <pc:docMk/>
            <pc:sldMk cId="358289399" sldId="284"/>
            <ac:spMk id="12" creationId="{A5E4CAEF-53AC-4526-A291-334B23DA99B4}"/>
          </ac:spMkLst>
        </pc:spChg>
        <pc:spChg chg="del">
          <ac:chgData name="Meghan Littlejohn" userId="2409a724-fb50-4bc2-84be-2261c21a1817" providerId="ADAL" clId="{10379E14-C5C7-4336-9EFA-5CC414A9E44A}" dt="2025-09-11T20:25:24.994" v="18" actId="478"/>
          <ac:spMkLst>
            <pc:docMk/>
            <pc:sldMk cId="358289399" sldId="284"/>
            <ac:spMk id="13" creationId="{1AFDE91C-EB52-434A-97D4-A2EBA93EB889}"/>
          </ac:spMkLst>
        </pc:spChg>
        <pc:spChg chg="del">
          <ac:chgData name="Meghan Littlejohn" userId="2409a724-fb50-4bc2-84be-2261c21a1817" providerId="ADAL" clId="{10379E14-C5C7-4336-9EFA-5CC414A9E44A}" dt="2025-09-11T20:25:24.994" v="18" actId="478"/>
          <ac:spMkLst>
            <pc:docMk/>
            <pc:sldMk cId="358289399" sldId="284"/>
            <ac:spMk id="14" creationId="{F341AC91-916F-4DD2-8E91-277650F62994}"/>
          </ac:spMkLst>
        </pc:spChg>
        <pc:spChg chg="del">
          <ac:chgData name="Meghan Littlejohn" userId="2409a724-fb50-4bc2-84be-2261c21a1817" providerId="ADAL" clId="{10379E14-C5C7-4336-9EFA-5CC414A9E44A}" dt="2025-09-11T20:25:24.994" v="18" actId="478"/>
          <ac:spMkLst>
            <pc:docMk/>
            <pc:sldMk cId="358289399" sldId="284"/>
            <ac:spMk id="15" creationId="{7BA23F5B-A494-4F85-A510-3BD905F855D1}"/>
          </ac:spMkLst>
        </pc:spChg>
        <pc:spChg chg="del">
          <ac:chgData name="Meghan Littlejohn" userId="2409a724-fb50-4bc2-84be-2261c21a1817" providerId="ADAL" clId="{10379E14-C5C7-4336-9EFA-5CC414A9E44A}" dt="2025-09-11T20:25:24.994" v="18" actId="478"/>
          <ac:spMkLst>
            <pc:docMk/>
            <pc:sldMk cId="358289399" sldId="284"/>
            <ac:spMk id="17" creationId="{7966205B-8F63-4277-A8E7-2B82B996A983}"/>
          </ac:spMkLst>
        </pc:spChg>
        <pc:spChg chg="del">
          <ac:chgData name="Meghan Littlejohn" userId="2409a724-fb50-4bc2-84be-2261c21a1817" providerId="ADAL" clId="{10379E14-C5C7-4336-9EFA-5CC414A9E44A}" dt="2025-09-11T20:25:24.994" v="18" actId="478"/>
          <ac:spMkLst>
            <pc:docMk/>
            <pc:sldMk cId="358289399" sldId="284"/>
            <ac:spMk id="18" creationId="{7713D704-BEFB-4AEA-BBD2-9E8FEAE0B88E}"/>
          </ac:spMkLst>
        </pc:spChg>
        <pc:spChg chg="del">
          <ac:chgData name="Meghan Littlejohn" userId="2409a724-fb50-4bc2-84be-2261c21a1817" providerId="ADAL" clId="{10379E14-C5C7-4336-9EFA-5CC414A9E44A}" dt="2025-09-11T20:25:24.994" v="18" actId="478"/>
          <ac:spMkLst>
            <pc:docMk/>
            <pc:sldMk cId="358289399" sldId="284"/>
            <ac:spMk id="19" creationId="{C08C9CCF-2C20-4521-BC49-A5343ACBE034}"/>
          </ac:spMkLst>
        </pc:spChg>
        <pc:spChg chg="mod">
          <ac:chgData name="Meghan Littlejohn" userId="2409a724-fb50-4bc2-84be-2261c21a1817" providerId="ADAL" clId="{10379E14-C5C7-4336-9EFA-5CC414A9E44A}" dt="2025-09-11T20:25:42.759" v="20"/>
          <ac:spMkLst>
            <pc:docMk/>
            <pc:sldMk cId="358289399" sldId="284"/>
            <ac:spMk id="21" creationId="{008A5FBC-6E7A-0525-9AB2-28249BAD401B}"/>
          </ac:spMkLst>
        </pc:spChg>
        <pc:spChg chg="mod">
          <ac:chgData name="Meghan Littlejohn" userId="2409a724-fb50-4bc2-84be-2261c21a1817" providerId="ADAL" clId="{10379E14-C5C7-4336-9EFA-5CC414A9E44A}" dt="2025-09-11T20:25:42.759" v="20"/>
          <ac:spMkLst>
            <pc:docMk/>
            <pc:sldMk cId="358289399" sldId="284"/>
            <ac:spMk id="23" creationId="{0BD56D58-B1F1-A4E4-8983-CB99E239386B}"/>
          </ac:spMkLst>
        </pc:spChg>
        <pc:spChg chg="mod">
          <ac:chgData name="Meghan Littlejohn" userId="2409a724-fb50-4bc2-84be-2261c21a1817" providerId="ADAL" clId="{10379E14-C5C7-4336-9EFA-5CC414A9E44A}" dt="2025-09-11T20:25:42.759" v="20"/>
          <ac:spMkLst>
            <pc:docMk/>
            <pc:sldMk cId="358289399" sldId="284"/>
            <ac:spMk id="24" creationId="{8DC2C91F-F883-5396-C4FF-5A13A7D50191}"/>
          </ac:spMkLst>
        </pc:spChg>
        <pc:spChg chg="mod">
          <ac:chgData name="Meghan Littlejohn" userId="2409a724-fb50-4bc2-84be-2261c21a1817" providerId="ADAL" clId="{10379E14-C5C7-4336-9EFA-5CC414A9E44A}" dt="2025-09-11T20:25:42.759" v="20"/>
          <ac:spMkLst>
            <pc:docMk/>
            <pc:sldMk cId="358289399" sldId="284"/>
            <ac:spMk id="25" creationId="{E33BBA0A-59A8-A282-C0F3-FF61BF1A1F29}"/>
          </ac:spMkLst>
        </pc:spChg>
        <pc:spChg chg="mod">
          <ac:chgData name="Meghan Littlejohn" userId="2409a724-fb50-4bc2-84be-2261c21a1817" providerId="ADAL" clId="{10379E14-C5C7-4336-9EFA-5CC414A9E44A}" dt="2025-09-11T20:25:42.759" v="20"/>
          <ac:spMkLst>
            <pc:docMk/>
            <pc:sldMk cId="358289399" sldId="284"/>
            <ac:spMk id="26" creationId="{C8CEFBB9-F686-48CB-CD36-3F35ECF72017}"/>
          </ac:spMkLst>
        </pc:spChg>
        <pc:spChg chg="mod">
          <ac:chgData name="Meghan Littlejohn" userId="2409a724-fb50-4bc2-84be-2261c21a1817" providerId="ADAL" clId="{10379E14-C5C7-4336-9EFA-5CC414A9E44A}" dt="2025-09-11T20:25:42.759" v="20"/>
          <ac:spMkLst>
            <pc:docMk/>
            <pc:sldMk cId="358289399" sldId="284"/>
            <ac:spMk id="27" creationId="{5E1F8F14-50F0-5F51-0DA2-4B3A059EB4B6}"/>
          </ac:spMkLst>
        </pc:spChg>
        <pc:spChg chg="mod">
          <ac:chgData name="Meghan Littlejohn" userId="2409a724-fb50-4bc2-84be-2261c21a1817" providerId="ADAL" clId="{10379E14-C5C7-4336-9EFA-5CC414A9E44A}" dt="2025-09-11T20:25:42.759" v="20"/>
          <ac:spMkLst>
            <pc:docMk/>
            <pc:sldMk cId="358289399" sldId="284"/>
            <ac:spMk id="28" creationId="{EB08F9C4-97DF-412D-2B44-9FC703860FCE}"/>
          </ac:spMkLst>
        </pc:spChg>
        <pc:spChg chg="mod">
          <ac:chgData name="Meghan Littlejohn" userId="2409a724-fb50-4bc2-84be-2261c21a1817" providerId="ADAL" clId="{10379E14-C5C7-4336-9EFA-5CC414A9E44A}" dt="2025-09-11T20:25:42.759" v="20"/>
          <ac:spMkLst>
            <pc:docMk/>
            <pc:sldMk cId="358289399" sldId="284"/>
            <ac:spMk id="29" creationId="{1BAABE2A-1577-67AD-5E88-2F58DCE1C779}"/>
          </ac:spMkLst>
        </pc:spChg>
        <pc:spChg chg="mod">
          <ac:chgData name="Meghan Littlejohn" userId="2409a724-fb50-4bc2-84be-2261c21a1817" providerId="ADAL" clId="{10379E14-C5C7-4336-9EFA-5CC414A9E44A}" dt="2025-09-11T20:25:42.759" v="20"/>
          <ac:spMkLst>
            <pc:docMk/>
            <pc:sldMk cId="358289399" sldId="284"/>
            <ac:spMk id="30" creationId="{7851B8A7-4B16-0001-186F-7648E73DC029}"/>
          </ac:spMkLst>
        </pc:spChg>
        <pc:spChg chg="mod">
          <ac:chgData name="Meghan Littlejohn" userId="2409a724-fb50-4bc2-84be-2261c21a1817" providerId="ADAL" clId="{10379E14-C5C7-4336-9EFA-5CC414A9E44A}" dt="2025-09-11T20:25:42.759" v="20"/>
          <ac:spMkLst>
            <pc:docMk/>
            <pc:sldMk cId="358289399" sldId="284"/>
            <ac:spMk id="31" creationId="{ED7F1CC2-1A43-CBBD-03D3-DFAAC496EF6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4FB46D-B04C-47D5-B5E2-99A5946C24EC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F5EFC-EA22-413F-9648-54B4E210D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152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dc09b4adce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dc09b4adce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4E4E50"/>
                </a:solidFill>
              </a:rPr>
              <a:t>DONE - Aleah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dc09b4adce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dc09b4adce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4E4E50"/>
                </a:solidFill>
              </a:rPr>
              <a:t>DONE - Aleah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6709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electronic-therapy.com/" TargetMode="Externa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electronic-therapy.com/" TargetMode="Externa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electronic-therapy.com/" TargetMode="Externa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electronic-therapy.com/" TargetMode="Externa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electronic-therapy.com/" TargetMode="Externa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electronic-therapy.com/" TargetMode="Externa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electronic-therapy.com/" TargetMode="Externa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electronic-therapy.com/" TargetMode="Externa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electronic-therapy.com/" TargetMode="Externa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electronic-therapy.com/" TargetMode="Externa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electronic-therapy.com/" TargetMode="Externa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electronic-therapy.com/" TargetMode="Externa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electronic-therapy.com/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electronic-therapy.com/" TargetMode="Externa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electronic-therapy.com/" TargetMode="Externa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hyperlink" Target="https://www.electronic-therapy.com/" TargetMode="External"/><Relationship Id="rId4" Type="http://schemas.openxmlformats.org/officeDocument/2006/relationships/image" Target="../media/image2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hyperlink" Target="https://www.electronic-therapy.com/" TargetMode="External"/><Relationship Id="rId4" Type="http://schemas.openxmlformats.org/officeDocument/2006/relationships/image" Target="../media/image2.png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11.png"/><Relationship Id="rId7" Type="http://schemas.openxmlformats.org/officeDocument/2006/relationships/image" Target="../media/image26.jpg"/><Relationship Id="rId12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5.jpg"/><Relationship Id="rId11" Type="http://schemas.openxmlformats.org/officeDocument/2006/relationships/image" Target="../media/image29.png"/><Relationship Id="rId5" Type="http://schemas.openxmlformats.org/officeDocument/2006/relationships/image" Target="../media/image24.jpg"/><Relationship Id="rId10" Type="http://schemas.openxmlformats.org/officeDocument/2006/relationships/image" Target="../media/image2.png"/><Relationship Id="rId4" Type="http://schemas.openxmlformats.org/officeDocument/2006/relationships/image" Target="../media/image13.png"/><Relationship Id="rId9" Type="http://schemas.openxmlformats.org/officeDocument/2006/relationships/image" Target="../media/image28.png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DEEF3-92F8-4E4E-A398-C834422DAA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EB8A53-76F2-4AB3-8EBA-54080BC954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517EB-5AB8-48C8-AFFA-36605E1B1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C7F7-983F-4279-A1CA-B72596D3F90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168C01-4080-4807-ADE0-0156D2189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EF1EB5-6CC6-4F64-92E0-4E4A3C000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F857B-5FE2-431E-9A78-764A22F46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705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33242-BCB0-4087-B786-B63C5D1AF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6770B1-2F15-4DEB-9019-5D26EC7E05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DF4999-0CC9-4FB6-9F41-CEC6FA01E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C7F7-983F-4279-A1CA-B72596D3F90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4CA99-311D-41ED-8DCF-3AA4431F5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2F7420-6F19-49E1-91EC-A030D9715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F857B-5FE2-431E-9A78-764A22F46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796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EC4846-F684-4F98-BC78-9EF97CC4A8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4719C4-FCED-469D-B9CD-E25A614476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123D2E-F52A-49A9-92A8-E7D1428D8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C7F7-983F-4279-A1CA-B72596D3F90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A28B73-5C89-4762-A529-054D570C1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22E26-53CC-4166-BE5F-8B8FBB712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F857B-5FE2-431E-9A78-764A22F46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433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 type="title">
  <p:cSld name="Opening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3784" y="2195250"/>
            <a:ext cx="3804433" cy="246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>
            <a:hlinkClick r:id="rId4"/>
          </p:cNvPr>
          <p:cNvSpPr/>
          <p:nvPr/>
        </p:nvSpPr>
        <p:spPr>
          <a:xfrm>
            <a:off x="8458200" y="6045200"/>
            <a:ext cx="3200400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37980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White">
  <p:cSld name="Title - Whi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subTitle" idx="1"/>
          </p:nvPr>
        </p:nvSpPr>
        <p:spPr>
          <a:xfrm>
            <a:off x="415600" y="38450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oboto"/>
              <a:buNone/>
              <a:defRPr sz="3467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3733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3733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3733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3733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3733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3733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3733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3733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13" name="Google Shape;13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3819968" y="3575633"/>
            <a:ext cx="4552065" cy="17173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subTitle" idx="2"/>
          </p:nvPr>
        </p:nvSpPr>
        <p:spPr>
          <a:xfrm>
            <a:off x="2935000" y="5272833"/>
            <a:ext cx="6322000" cy="4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Font typeface="Roboto Medium"/>
              <a:buNone/>
              <a:defRPr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ctrTitle"/>
          </p:nvPr>
        </p:nvSpPr>
        <p:spPr>
          <a:xfrm>
            <a:off x="1393201" y="737233"/>
            <a:ext cx="94056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Roboto Slab Regular"/>
              <a:buNone/>
              <a:defRPr sz="6400">
                <a:solidFill>
                  <a:schemeClr val="dk2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Roboto Slab"/>
              <a:buNone/>
              <a:defRPr sz="6933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Roboto Slab"/>
              <a:buNone/>
              <a:defRPr sz="6933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Roboto Slab"/>
              <a:buNone/>
              <a:defRPr sz="6933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Roboto Slab"/>
              <a:buNone/>
              <a:defRPr sz="6933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Roboto Slab"/>
              <a:buNone/>
              <a:defRPr sz="6933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Roboto Slab"/>
              <a:buNone/>
              <a:defRPr sz="6933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Roboto Slab"/>
              <a:buNone/>
              <a:defRPr sz="6933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Roboto Slab"/>
              <a:buNone/>
              <a:defRPr sz="6933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6" name="Google Shape;16;p3">
            <a:hlinkClick r:id="rId4"/>
          </p:cNvPr>
          <p:cNvSpPr/>
          <p:nvPr/>
        </p:nvSpPr>
        <p:spPr>
          <a:xfrm>
            <a:off x="546100" y="6235700"/>
            <a:ext cx="2641600" cy="3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56505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Purple">
  <p:cSld name="Title - Purp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ctrTitle"/>
          </p:nvPr>
        </p:nvSpPr>
        <p:spPr>
          <a:xfrm>
            <a:off x="1393201" y="737233"/>
            <a:ext cx="94056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000"/>
              <a:buFont typeface="Roboto Slab Regular"/>
              <a:buNone/>
              <a:defRPr sz="6667">
                <a:solidFill>
                  <a:schemeClr val="accent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Font typeface="Roboto Slab"/>
              <a:buNone/>
              <a:defRPr sz="6933"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Font typeface="Roboto Slab"/>
              <a:buNone/>
              <a:defRPr sz="6933"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Font typeface="Roboto Slab"/>
              <a:buNone/>
              <a:defRPr sz="6933"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Font typeface="Roboto Slab"/>
              <a:buNone/>
              <a:defRPr sz="6933"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Font typeface="Roboto Slab"/>
              <a:buNone/>
              <a:defRPr sz="6933"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Font typeface="Roboto Slab"/>
              <a:buNone/>
              <a:defRPr sz="6933"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Font typeface="Roboto Slab"/>
              <a:buNone/>
              <a:defRPr sz="6933"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Font typeface="Roboto Slab"/>
              <a:buNone/>
              <a:defRPr sz="6933"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ubTitle" idx="1"/>
          </p:nvPr>
        </p:nvSpPr>
        <p:spPr>
          <a:xfrm>
            <a:off x="415600" y="38450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boto"/>
              <a:buNone/>
              <a:defRPr sz="3467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3733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3733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3733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3733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3733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3733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3733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3733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20" name="Google Shape;20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3819968" y="3575633"/>
            <a:ext cx="4552065" cy="17173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 txBox="1">
            <a:spLocks noGrp="1"/>
          </p:cNvSpPr>
          <p:nvPr>
            <p:ph type="subTitle" idx="2"/>
          </p:nvPr>
        </p:nvSpPr>
        <p:spPr>
          <a:xfrm>
            <a:off x="2935000" y="5272833"/>
            <a:ext cx="6322000" cy="4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Medium"/>
              <a:buNone/>
              <a:defRPr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>
            <a:hlinkClick r:id="rId4"/>
          </p:cNvPr>
          <p:cNvSpPr/>
          <p:nvPr/>
        </p:nvSpPr>
        <p:spPr>
          <a:xfrm>
            <a:off x="546100" y="6235700"/>
            <a:ext cx="2641600" cy="3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53525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- green">
  <p:cSld name="Section Title - gree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939077" y="6164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5" name="Google Shape;25;p5"/>
          <p:cNvSpPr txBox="1">
            <a:spLocks noGrp="1"/>
          </p:cNvSpPr>
          <p:nvPr>
            <p:ph type="ctrTitle"/>
          </p:nvPr>
        </p:nvSpPr>
        <p:spPr>
          <a:xfrm>
            <a:off x="3502667" y="1744200"/>
            <a:ext cx="7875600" cy="281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Font typeface="Roboto Slab Regular"/>
              <a:buNone/>
              <a:defRPr sz="5600"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Font typeface="Roboto Slab Regular"/>
              <a:buNone/>
              <a:defRPr sz="5600"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Font typeface="Roboto Slab Regular"/>
              <a:buNone/>
              <a:defRPr sz="5600"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Font typeface="Roboto Slab Regular"/>
              <a:buNone/>
              <a:defRPr sz="5600"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Font typeface="Roboto Slab Regular"/>
              <a:buNone/>
              <a:defRPr sz="5600"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Font typeface="Roboto Slab Regular"/>
              <a:buNone/>
              <a:defRPr sz="5600"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Font typeface="Roboto Slab Regular"/>
              <a:buNone/>
              <a:defRPr sz="5600"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Font typeface="Roboto Slab Regular"/>
              <a:buNone/>
              <a:defRPr sz="5600"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Font typeface="Roboto Slab Regular"/>
              <a:buNone/>
              <a:defRPr sz="5600"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pic>
        <p:nvPicPr>
          <p:cNvPr id="26" name="Google Shape;26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3651368" y="4671200"/>
            <a:ext cx="4552065" cy="1717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3275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- purple">
  <p:cSld name="Section Title - purp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939077" y="6164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9" name="Google Shape;29;p6"/>
          <p:cNvSpPr txBox="1">
            <a:spLocks noGrp="1"/>
          </p:cNvSpPr>
          <p:nvPr>
            <p:ph type="ctrTitle"/>
          </p:nvPr>
        </p:nvSpPr>
        <p:spPr>
          <a:xfrm>
            <a:off x="3502667" y="1744200"/>
            <a:ext cx="7875600" cy="281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Font typeface="Roboto Slab Regular"/>
              <a:buNone/>
              <a:defRPr sz="5600"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Font typeface="Roboto Slab Regular"/>
              <a:buNone/>
              <a:defRPr sz="5600"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Font typeface="Roboto Slab Regular"/>
              <a:buNone/>
              <a:defRPr sz="5600"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Font typeface="Roboto Slab Regular"/>
              <a:buNone/>
              <a:defRPr sz="5600"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Font typeface="Roboto Slab Regular"/>
              <a:buNone/>
              <a:defRPr sz="5600"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Font typeface="Roboto Slab Regular"/>
              <a:buNone/>
              <a:defRPr sz="5600"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Font typeface="Roboto Slab Regular"/>
              <a:buNone/>
              <a:defRPr sz="5600"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Font typeface="Roboto Slab Regular"/>
              <a:buNone/>
              <a:defRPr sz="5600"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Font typeface="Roboto Slab Regular"/>
              <a:buNone/>
              <a:defRPr sz="5600"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pic>
        <p:nvPicPr>
          <p:cNvPr id="30" name="Google Shape;30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3651368" y="4671200"/>
            <a:ext cx="4552065" cy="1717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5874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- green">
  <p:cSld name="Quote - gree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subTitle" idx="1"/>
          </p:nvPr>
        </p:nvSpPr>
        <p:spPr>
          <a:xfrm>
            <a:off x="2369000" y="496067"/>
            <a:ext cx="7454000" cy="385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Light"/>
              <a:buNone/>
              <a:defRPr sz="3733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3733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3733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3733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3733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3733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3733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3733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3733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2"/>
          </p:nvPr>
        </p:nvSpPr>
        <p:spPr>
          <a:xfrm>
            <a:off x="2369000" y="4634367"/>
            <a:ext cx="7454000" cy="5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sz="1867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"/>
              <a:buNone/>
              <a:defRPr sz="1600"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"/>
              <a:buNone/>
              <a:defRPr sz="1600"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"/>
              <a:buNone/>
              <a:defRPr sz="1600"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"/>
              <a:buNone/>
              <a:defRPr sz="1600"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"/>
              <a:buNone/>
              <a:defRPr sz="1600"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"/>
              <a:buNone/>
              <a:defRPr sz="1600"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"/>
              <a:buNone/>
              <a:defRPr sz="1600"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"/>
              <a:buNone/>
              <a:defRPr sz="16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93423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- purple">
  <p:cSld name="Quote - purp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subTitle" idx="1"/>
          </p:nvPr>
        </p:nvSpPr>
        <p:spPr>
          <a:xfrm>
            <a:off x="2369000" y="496067"/>
            <a:ext cx="7454000" cy="385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Light"/>
              <a:buNone/>
              <a:defRPr sz="3733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3733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3733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3733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3733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3733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3733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3733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3733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ubTitle" idx="2"/>
          </p:nvPr>
        </p:nvSpPr>
        <p:spPr>
          <a:xfrm>
            <a:off x="2369000" y="4634367"/>
            <a:ext cx="7454000" cy="5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sz="1867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"/>
              <a:buNone/>
              <a:defRPr sz="1600"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"/>
              <a:buNone/>
              <a:defRPr sz="1600"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"/>
              <a:buNone/>
              <a:defRPr sz="1600"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"/>
              <a:buNone/>
              <a:defRPr sz="1600"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"/>
              <a:buNone/>
              <a:defRPr sz="1600"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"/>
              <a:buNone/>
              <a:defRPr sz="1600"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"/>
              <a:buNone/>
              <a:defRPr sz="1600"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"/>
              <a:buNone/>
              <a:defRPr sz="16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21040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- Key point">
  <p:cSld name="Quote - Key 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/>
        </p:nvSpPr>
        <p:spPr>
          <a:xfrm>
            <a:off x="2554533" y="752600"/>
            <a:ext cx="7816800" cy="57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67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Your Students, </a:t>
            </a:r>
            <a:br>
              <a:rPr lang="en" sz="6667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</a:br>
            <a:r>
              <a:rPr lang="en" sz="6667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Our Focus</a:t>
            </a:r>
            <a:endParaRPr sz="6667">
              <a:solidFill>
                <a:schemeClr val="lt1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E-Therapy brings the best in class technology and a superhero focus to raise your level of educational services.</a:t>
            </a:r>
            <a:endParaRPr sz="4000">
              <a:solidFill>
                <a:schemeClr val="lt1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71860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18F7B-3F6A-4B45-82F6-A6B67589B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D42CC-CCF3-4367-A9DB-7FA823F41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BF842-CAF7-4EA9-8470-05291FA17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C7F7-983F-4279-A1CA-B72596D3F90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3E779-DE08-4D75-84A6-41DE96D88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2471A5-A54A-48B4-B22E-995FD72AD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F857B-5FE2-431E-9A78-764A22F46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9707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1 column">
  <p:cSld name="Content - 1 colum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8939077" y="6164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41" name="Google Shape;41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1014367"/>
            <a:ext cx="7816735" cy="49733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10"/>
          <p:cNvSpPr txBox="1">
            <a:spLocks noGrp="1"/>
          </p:cNvSpPr>
          <p:nvPr>
            <p:ph type="title"/>
          </p:nvPr>
        </p:nvSpPr>
        <p:spPr>
          <a:xfrm>
            <a:off x="471167" y="271167"/>
            <a:ext cx="94820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 Slab Regular"/>
              <a:buNone/>
              <a:defRPr>
                <a:solidFill>
                  <a:schemeClr val="dk2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ubTitle" idx="1"/>
          </p:nvPr>
        </p:nvSpPr>
        <p:spPr>
          <a:xfrm>
            <a:off x="471167" y="1269833"/>
            <a:ext cx="11320400" cy="47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None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>
              <a:lnSpc>
                <a:spcPct val="13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3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3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3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3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3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3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3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0">
            <a:hlinkClick r:id="rId4"/>
          </p:cNvPr>
          <p:cNvSpPr/>
          <p:nvPr/>
        </p:nvSpPr>
        <p:spPr>
          <a:xfrm>
            <a:off x="546100" y="6235700"/>
            <a:ext cx="2641600" cy="3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132469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 - 1 column ">
  <p:cSld name="Bullets - 1 column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71167" y="1269833"/>
            <a:ext cx="11386800" cy="48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1219170" lvl="1" indent="-457189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▸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828754" lvl="2" indent="-457189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▸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2438339" lvl="3" indent="-457189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3047924" lvl="4" indent="-457189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○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3657509" lvl="5" indent="-457189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■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4267093" lvl="6" indent="-457189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4876678" lvl="7" indent="-457189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○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5486263" lvl="8" indent="-457189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800"/>
              <a:buFont typeface="Roboto Light"/>
              <a:buChar char="◌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939077" y="6164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48" name="Google Shape;48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1014367"/>
            <a:ext cx="7816735" cy="49733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471167" y="271167"/>
            <a:ext cx="94820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 Slab Regular"/>
              <a:buNone/>
              <a:defRPr>
                <a:solidFill>
                  <a:schemeClr val="dk2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>
            <a:hlinkClick r:id="rId4"/>
          </p:cNvPr>
          <p:cNvSpPr/>
          <p:nvPr/>
        </p:nvSpPr>
        <p:spPr>
          <a:xfrm>
            <a:off x="546100" y="6235700"/>
            <a:ext cx="2641600" cy="3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728426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2 column">
  <p:cSld name="Content - 2 colum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1014367"/>
            <a:ext cx="7816735" cy="49733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2"/>
          <p:cNvSpPr txBox="1">
            <a:spLocks noGrp="1"/>
          </p:cNvSpPr>
          <p:nvPr>
            <p:ph type="title"/>
          </p:nvPr>
        </p:nvSpPr>
        <p:spPr>
          <a:xfrm>
            <a:off x="471167" y="271167"/>
            <a:ext cx="94820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 Slab Regular"/>
              <a:buNone/>
              <a:defRPr>
                <a:solidFill>
                  <a:schemeClr val="dk2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subTitle" idx="1"/>
          </p:nvPr>
        </p:nvSpPr>
        <p:spPr>
          <a:xfrm>
            <a:off x="471167" y="1269833"/>
            <a:ext cx="5374000" cy="47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None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lnSpc>
                <a:spcPct val="13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3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3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3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3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3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3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3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subTitle" idx="2"/>
          </p:nvPr>
        </p:nvSpPr>
        <p:spPr>
          <a:xfrm>
            <a:off x="6302800" y="1269833"/>
            <a:ext cx="5374000" cy="47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None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lnSpc>
                <a:spcPct val="13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3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3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3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3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3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3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3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8939077" y="6164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57" name="Google Shape;57;p12">
            <a:hlinkClick r:id="rId4"/>
          </p:cNvPr>
          <p:cNvSpPr/>
          <p:nvPr/>
        </p:nvSpPr>
        <p:spPr>
          <a:xfrm>
            <a:off x="546100" y="6235700"/>
            <a:ext cx="2641600" cy="3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284088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 - 2 column ">
  <p:cSld name="Bullets - 2 column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body" idx="1"/>
          </p:nvPr>
        </p:nvSpPr>
        <p:spPr>
          <a:xfrm>
            <a:off x="470967" y="1269833"/>
            <a:ext cx="5374000" cy="47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1219170" lvl="1" indent="-457189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▸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828754" lvl="2" indent="-457189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■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2438339" lvl="3" indent="-457189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3047924" lvl="4" indent="-457189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○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3657509" lvl="5" indent="-457189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■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4267093" lvl="6" indent="-457189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4876678" lvl="7" indent="-457189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○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5486263" lvl="8" indent="-457189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800"/>
              <a:buFont typeface="Roboto Light"/>
              <a:buChar char="◌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1014367"/>
            <a:ext cx="7816735" cy="49733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 txBox="1">
            <a:spLocks noGrp="1"/>
          </p:cNvSpPr>
          <p:nvPr>
            <p:ph type="title"/>
          </p:nvPr>
        </p:nvSpPr>
        <p:spPr>
          <a:xfrm>
            <a:off x="471167" y="271167"/>
            <a:ext cx="94820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 Slab Regular"/>
              <a:buNone/>
              <a:defRPr>
                <a:solidFill>
                  <a:schemeClr val="dk2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ldNum" idx="12"/>
          </p:nvPr>
        </p:nvSpPr>
        <p:spPr>
          <a:xfrm>
            <a:off x="8939077" y="6164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63" name="Google Shape;63;p13"/>
          <p:cNvSpPr txBox="1">
            <a:spLocks noGrp="1"/>
          </p:cNvSpPr>
          <p:nvPr>
            <p:ph type="body" idx="2"/>
          </p:nvPr>
        </p:nvSpPr>
        <p:spPr>
          <a:xfrm>
            <a:off x="6366200" y="1269833"/>
            <a:ext cx="5374000" cy="47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1219170" lvl="1" indent="-457189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▸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828754" lvl="2" indent="-457189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■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2438339" lvl="3" indent="-457189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3047924" lvl="4" indent="-457189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○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3657509" lvl="5" indent="-457189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■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4267093" lvl="6" indent="-457189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4876678" lvl="7" indent="-457189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○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5486263" lvl="8" indent="-457189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800"/>
              <a:buFont typeface="Roboto Light"/>
              <a:buChar char="◌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64" name="Google Shape;64;p13">
            <a:hlinkClick r:id="rId4"/>
          </p:cNvPr>
          <p:cNvSpPr/>
          <p:nvPr/>
        </p:nvSpPr>
        <p:spPr>
          <a:xfrm>
            <a:off x="546100" y="6235700"/>
            <a:ext cx="2641600" cy="3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0179418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comparison">
  <p:cSld name="Content - comparis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1281600" y="271167"/>
            <a:ext cx="93128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 Slab Regular"/>
              <a:buNone/>
              <a:defRPr>
                <a:solidFill>
                  <a:schemeClr val="dk2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8939077" y="6164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3661968" y="1098100"/>
            <a:ext cx="4552065" cy="171733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/>
          <p:nvPr/>
        </p:nvSpPr>
        <p:spPr>
          <a:xfrm>
            <a:off x="5254400" y="2870367"/>
            <a:ext cx="1367200" cy="1367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14"/>
          <p:cNvSpPr txBox="1"/>
          <p:nvPr/>
        </p:nvSpPr>
        <p:spPr>
          <a:xfrm>
            <a:off x="5462400" y="3193567"/>
            <a:ext cx="951200" cy="7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VS.</a:t>
            </a:r>
            <a:endParaRPr sz="2800">
              <a:solidFill>
                <a:schemeClr val="lt1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1"/>
          </p:nvPr>
        </p:nvSpPr>
        <p:spPr>
          <a:xfrm>
            <a:off x="369367" y="1357833"/>
            <a:ext cx="4827600" cy="47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1219170" lvl="1" indent="-457189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▸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828754" lvl="2" indent="-457189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■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2438339" lvl="3" indent="-457189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3047924" lvl="4" indent="-457189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○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3657509" lvl="5" indent="-457189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■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4267093" lvl="6" indent="-457189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4876678" lvl="7" indent="-457189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○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5486263" lvl="8" indent="-457189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800"/>
              <a:buFont typeface="Roboto Light"/>
              <a:buChar char="◌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2"/>
          </p:nvPr>
        </p:nvSpPr>
        <p:spPr>
          <a:xfrm>
            <a:off x="6650965" y="1357833"/>
            <a:ext cx="4827600" cy="47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1219170" lvl="1" indent="-457189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▸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828754" lvl="2" indent="-457189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■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2438339" lvl="3" indent="-457189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3047924" lvl="4" indent="-457189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○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3657509" lvl="5" indent="-457189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■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4267093" lvl="6" indent="-457189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4876678" lvl="7" indent="-457189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○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5486263" lvl="8" indent="-457189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800"/>
              <a:buFont typeface="Roboto Light"/>
              <a:buChar char="◌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73" name="Google Shape;73;p14">
            <a:hlinkClick r:id="rId4"/>
          </p:cNvPr>
          <p:cNvSpPr/>
          <p:nvPr/>
        </p:nvSpPr>
        <p:spPr>
          <a:xfrm>
            <a:off x="546100" y="6235700"/>
            <a:ext cx="2641600" cy="3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5072523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3 column ">
  <p:cSld name="Content - 3 column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1014367"/>
            <a:ext cx="7816735" cy="49733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471167" y="271167"/>
            <a:ext cx="94820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 Slab Regular"/>
              <a:buNone/>
              <a:defRPr>
                <a:solidFill>
                  <a:schemeClr val="dk2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subTitle" idx="1"/>
          </p:nvPr>
        </p:nvSpPr>
        <p:spPr>
          <a:xfrm>
            <a:off x="471167" y="1450167"/>
            <a:ext cx="3564000" cy="4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None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lnSpc>
                <a:spcPct val="13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lnSpc>
                <a:spcPct val="13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lnSpc>
                <a:spcPct val="13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lnSpc>
                <a:spcPct val="13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lnSpc>
                <a:spcPct val="13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lnSpc>
                <a:spcPct val="13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lnSpc>
                <a:spcPct val="13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lnSpc>
                <a:spcPct val="130000"/>
              </a:lnSpc>
              <a:spcBef>
                <a:spcPts val="2133"/>
              </a:spcBef>
              <a:spcAft>
                <a:spcPts val="2133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subTitle" idx="2"/>
          </p:nvPr>
        </p:nvSpPr>
        <p:spPr>
          <a:xfrm>
            <a:off x="4338717" y="1450000"/>
            <a:ext cx="3564000" cy="4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None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lnSpc>
                <a:spcPct val="13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lnSpc>
                <a:spcPct val="13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lnSpc>
                <a:spcPct val="13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lnSpc>
                <a:spcPct val="13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lnSpc>
                <a:spcPct val="13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lnSpc>
                <a:spcPct val="13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lnSpc>
                <a:spcPct val="13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lnSpc>
                <a:spcPct val="130000"/>
              </a:lnSpc>
              <a:spcBef>
                <a:spcPts val="2133"/>
              </a:spcBef>
              <a:spcAft>
                <a:spcPts val="2133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8939077" y="6164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80" name="Google Shape;80;p15"/>
          <p:cNvSpPr txBox="1">
            <a:spLocks noGrp="1"/>
          </p:cNvSpPr>
          <p:nvPr>
            <p:ph type="subTitle" idx="3"/>
          </p:nvPr>
        </p:nvSpPr>
        <p:spPr>
          <a:xfrm>
            <a:off x="8206265" y="1450000"/>
            <a:ext cx="3564000" cy="4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None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lnSpc>
                <a:spcPct val="13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lnSpc>
                <a:spcPct val="13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lnSpc>
                <a:spcPct val="13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lnSpc>
                <a:spcPct val="13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lnSpc>
                <a:spcPct val="13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lnSpc>
                <a:spcPct val="13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lnSpc>
                <a:spcPct val="13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lnSpc>
                <a:spcPct val="130000"/>
              </a:lnSpc>
              <a:spcBef>
                <a:spcPts val="2133"/>
              </a:spcBef>
              <a:spcAft>
                <a:spcPts val="2133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81" name="Google Shape;81;p15">
            <a:hlinkClick r:id="rId4"/>
          </p:cNvPr>
          <p:cNvSpPr/>
          <p:nvPr/>
        </p:nvSpPr>
        <p:spPr>
          <a:xfrm>
            <a:off x="546100" y="6235700"/>
            <a:ext cx="2641600" cy="3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238798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 - 3 column ">
  <p:cSld name="Bullets - 3 column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body" idx="1"/>
          </p:nvPr>
        </p:nvSpPr>
        <p:spPr>
          <a:xfrm>
            <a:off x="8236871" y="1269833"/>
            <a:ext cx="3502800" cy="47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1219170" lvl="1" indent="-457189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▸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828754" lvl="2" indent="-457189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■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2438339" lvl="3" indent="-457189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3047924" lvl="4" indent="-457189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○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3657509" lvl="5" indent="-457189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■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4267093" lvl="6" indent="-457189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4876678" lvl="7" indent="-457189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○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5486263" lvl="8" indent="-457189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800"/>
              <a:buFont typeface="Roboto Light"/>
              <a:buChar char="◌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1014367"/>
            <a:ext cx="7816735" cy="4973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471167" y="271167"/>
            <a:ext cx="94820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 Slab Regular"/>
              <a:buNone/>
              <a:defRPr>
                <a:solidFill>
                  <a:schemeClr val="dk2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sldNum" idx="12"/>
          </p:nvPr>
        </p:nvSpPr>
        <p:spPr>
          <a:xfrm>
            <a:off x="8939077" y="6164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87" name="Google Shape;87;p16"/>
          <p:cNvSpPr txBox="1">
            <a:spLocks noGrp="1"/>
          </p:cNvSpPr>
          <p:nvPr>
            <p:ph type="body" idx="2"/>
          </p:nvPr>
        </p:nvSpPr>
        <p:spPr>
          <a:xfrm>
            <a:off x="470967" y="1269833"/>
            <a:ext cx="3502800" cy="47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1219170" lvl="1" indent="-457189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▸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828754" lvl="2" indent="-457189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■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2438339" lvl="3" indent="-457189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3047924" lvl="4" indent="-457189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○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3657509" lvl="5" indent="-457189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■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4267093" lvl="6" indent="-457189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4876678" lvl="7" indent="-457189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○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5486263" lvl="8" indent="-457189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800"/>
              <a:buFont typeface="Roboto Light"/>
              <a:buChar char="◌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body" idx="3"/>
          </p:nvPr>
        </p:nvSpPr>
        <p:spPr>
          <a:xfrm>
            <a:off x="4313804" y="1269833"/>
            <a:ext cx="3502800" cy="47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1219170" lvl="1" indent="-457189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▸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828754" lvl="2" indent="-457189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■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2438339" lvl="3" indent="-457189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3047924" lvl="4" indent="-457189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○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3657509" lvl="5" indent="-457189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■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4267093" lvl="6" indent="-457189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4876678" lvl="7" indent="-457189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○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5486263" lvl="8" indent="-457189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800"/>
              <a:buFont typeface="Roboto Light"/>
              <a:buChar char="◌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89" name="Google Shape;89;p16">
            <a:hlinkClick r:id="rId4"/>
          </p:cNvPr>
          <p:cNvSpPr/>
          <p:nvPr/>
        </p:nvSpPr>
        <p:spPr>
          <a:xfrm>
            <a:off x="546100" y="6235700"/>
            <a:ext cx="2641600" cy="3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135622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duct - single image">
  <p:cSld name="Product - single imag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1014367"/>
            <a:ext cx="7816735" cy="49733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471167" y="271167"/>
            <a:ext cx="94820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 Slab Regular"/>
              <a:buNone/>
              <a:defRPr>
                <a:solidFill>
                  <a:schemeClr val="dk2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sldNum" idx="12"/>
          </p:nvPr>
        </p:nvSpPr>
        <p:spPr>
          <a:xfrm>
            <a:off x="8939077" y="6164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94" name="Google Shape;94;p17"/>
          <p:cNvSpPr txBox="1">
            <a:spLocks noGrp="1"/>
          </p:cNvSpPr>
          <p:nvPr>
            <p:ph type="subTitle" idx="1"/>
          </p:nvPr>
        </p:nvSpPr>
        <p:spPr>
          <a:xfrm>
            <a:off x="471167" y="1269833"/>
            <a:ext cx="5374000" cy="47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None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7"/>
          <p:cNvSpPr/>
          <p:nvPr/>
        </p:nvSpPr>
        <p:spPr>
          <a:xfrm>
            <a:off x="6894600" y="2541800"/>
            <a:ext cx="3922000" cy="15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17"/>
          <p:cNvSpPr txBox="1"/>
          <p:nvPr/>
        </p:nvSpPr>
        <p:spPr>
          <a:xfrm>
            <a:off x="7504200" y="3031600"/>
            <a:ext cx="2702800" cy="4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Product shot here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" name="Google Shape;97;p17">
            <a:hlinkClick r:id="rId4"/>
          </p:cNvPr>
          <p:cNvSpPr/>
          <p:nvPr/>
        </p:nvSpPr>
        <p:spPr>
          <a:xfrm>
            <a:off x="546100" y="6235700"/>
            <a:ext cx="2641600" cy="3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380227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3 column w/ Image">
  <p:cSld name="Content - 3 column w/ Imag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1014367"/>
            <a:ext cx="7816735" cy="49733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8"/>
          <p:cNvSpPr txBox="1">
            <a:spLocks noGrp="1"/>
          </p:cNvSpPr>
          <p:nvPr>
            <p:ph type="title"/>
          </p:nvPr>
        </p:nvSpPr>
        <p:spPr>
          <a:xfrm>
            <a:off x="471167" y="271167"/>
            <a:ext cx="94820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 Slab Regular"/>
              <a:buNone/>
              <a:defRPr>
                <a:solidFill>
                  <a:schemeClr val="dk2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ubTitle" idx="1"/>
          </p:nvPr>
        </p:nvSpPr>
        <p:spPr>
          <a:xfrm>
            <a:off x="471167" y="3834967"/>
            <a:ext cx="3564000" cy="21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None/>
              <a:defRPr sz="1867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subTitle" idx="2"/>
          </p:nvPr>
        </p:nvSpPr>
        <p:spPr>
          <a:xfrm>
            <a:off x="4338716" y="3834967"/>
            <a:ext cx="3564000" cy="21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None/>
              <a:defRPr sz="1867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sldNum" idx="12"/>
          </p:nvPr>
        </p:nvSpPr>
        <p:spPr>
          <a:xfrm>
            <a:off x="8939077" y="6164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04" name="Google Shape;104;p18"/>
          <p:cNvSpPr txBox="1">
            <a:spLocks noGrp="1"/>
          </p:cNvSpPr>
          <p:nvPr>
            <p:ph type="subTitle" idx="3"/>
          </p:nvPr>
        </p:nvSpPr>
        <p:spPr>
          <a:xfrm>
            <a:off x="8206261" y="3834967"/>
            <a:ext cx="3564000" cy="21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None/>
              <a:defRPr sz="1867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8">
            <a:hlinkClick r:id="rId4"/>
          </p:cNvPr>
          <p:cNvSpPr/>
          <p:nvPr/>
        </p:nvSpPr>
        <p:spPr>
          <a:xfrm>
            <a:off x="546100" y="6235700"/>
            <a:ext cx="2641600" cy="3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6695502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2 speakers">
  <p:cSld name="Content - 2 speaker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1014367"/>
            <a:ext cx="7816735" cy="49733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9"/>
          <p:cNvSpPr txBox="1">
            <a:spLocks noGrp="1"/>
          </p:cNvSpPr>
          <p:nvPr>
            <p:ph type="title"/>
          </p:nvPr>
        </p:nvSpPr>
        <p:spPr>
          <a:xfrm>
            <a:off x="471167" y="271167"/>
            <a:ext cx="94820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 Slab Regular"/>
              <a:buNone/>
              <a:defRPr>
                <a:solidFill>
                  <a:schemeClr val="dk2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subTitle" idx="1"/>
          </p:nvPr>
        </p:nvSpPr>
        <p:spPr>
          <a:xfrm>
            <a:off x="1673300" y="4682367"/>
            <a:ext cx="4242000" cy="1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None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subTitle" idx="2"/>
          </p:nvPr>
        </p:nvSpPr>
        <p:spPr>
          <a:xfrm>
            <a:off x="6276696" y="4682367"/>
            <a:ext cx="4242000" cy="1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None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sldNum" idx="12"/>
          </p:nvPr>
        </p:nvSpPr>
        <p:spPr>
          <a:xfrm>
            <a:off x="8939077" y="6164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12" name="Google Shape;112;p19">
            <a:hlinkClick r:id="rId4"/>
          </p:cNvPr>
          <p:cNvSpPr/>
          <p:nvPr/>
        </p:nvSpPr>
        <p:spPr>
          <a:xfrm>
            <a:off x="546100" y="6235700"/>
            <a:ext cx="2641600" cy="3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61880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BB834-7C19-4A5F-92B2-0AFDA07BF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D4278E-BA6D-423A-8434-033E702FC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2791BD-07AF-43BB-B96C-12BFEACF3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C7F7-983F-4279-A1CA-B72596D3F90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18871-1B30-4F12-9F28-517A901C6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34E4F-859E-4C5B-B16E-9F1137DBC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F857B-5FE2-431E-9A78-764A22F46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0096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3 speakers">
  <p:cSld name="Content - 3 speaker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1014367"/>
            <a:ext cx="7816735" cy="49733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0"/>
          <p:cNvSpPr txBox="1">
            <a:spLocks noGrp="1"/>
          </p:cNvSpPr>
          <p:nvPr>
            <p:ph type="title"/>
          </p:nvPr>
        </p:nvSpPr>
        <p:spPr>
          <a:xfrm>
            <a:off x="471167" y="271167"/>
            <a:ext cx="94820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 Slab Regular"/>
              <a:buNone/>
              <a:defRPr>
                <a:solidFill>
                  <a:schemeClr val="dk2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0"/>
          <p:cNvSpPr txBox="1">
            <a:spLocks noGrp="1"/>
          </p:cNvSpPr>
          <p:nvPr>
            <p:ph type="subTitle" idx="1"/>
          </p:nvPr>
        </p:nvSpPr>
        <p:spPr>
          <a:xfrm>
            <a:off x="471167" y="4659800"/>
            <a:ext cx="3638800" cy="12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None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subTitle" idx="2"/>
          </p:nvPr>
        </p:nvSpPr>
        <p:spPr>
          <a:xfrm>
            <a:off x="4420212" y="4659800"/>
            <a:ext cx="3638800" cy="12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None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sldNum" idx="12"/>
          </p:nvPr>
        </p:nvSpPr>
        <p:spPr>
          <a:xfrm>
            <a:off x="8939077" y="6164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19" name="Google Shape;119;p20"/>
          <p:cNvSpPr txBox="1">
            <a:spLocks noGrp="1"/>
          </p:cNvSpPr>
          <p:nvPr>
            <p:ph type="subTitle" idx="3"/>
          </p:nvPr>
        </p:nvSpPr>
        <p:spPr>
          <a:xfrm>
            <a:off x="8369265" y="4659800"/>
            <a:ext cx="3638800" cy="12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None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20" name="Google Shape;120;p20">
            <a:hlinkClick r:id="rId4"/>
          </p:cNvPr>
          <p:cNvSpPr/>
          <p:nvPr/>
        </p:nvSpPr>
        <p:spPr>
          <a:xfrm>
            <a:off x="546100" y="6235700"/>
            <a:ext cx="2641600" cy="3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948212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image 01">
  <p:cSld name="Content - image 0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>
            <a:spLocks noGrp="1"/>
          </p:cNvSpPr>
          <p:nvPr>
            <p:ph type="sldNum" idx="12"/>
          </p:nvPr>
        </p:nvSpPr>
        <p:spPr>
          <a:xfrm>
            <a:off x="8939077" y="6164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23" name="Google Shape;123;p21"/>
          <p:cNvSpPr txBox="1">
            <a:spLocks noGrp="1"/>
          </p:cNvSpPr>
          <p:nvPr>
            <p:ph type="title"/>
          </p:nvPr>
        </p:nvSpPr>
        <p:spPr>
          <a:xfrm>
            <a:off x="5448233" y="368067"/>
            <a:ext cx="6010400" cy="109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 Slab Regular"/>
              <a:buNone/>
              <a:defRPr>
                <a:solidFill>
                  <a:schemeClr val="dk2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body" idx="1"/>
          </p:nvPr>
        </p:nvSpPr>
        <p:spPr>
          <a:xfrm>
            <a:off x="5020033" y="1704433"/>
            <a:ext cx="6866800" cy="43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1219170" lvl="1" indent="-457189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▸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828754" lvl="2" indent="-457189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■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2438339" lvl="3" indent="-457189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3047924" lvl="4" indent="-457189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○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3657509" lvl="5" indent="-457189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■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4267093" lvl="6" indent="-457189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4876678" lvl="7" indent="-457189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○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5486263" lvl="8" indent="-457189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800"/>
              <a:buFont typeface="Roboto Light"/>
              <a:buChar char="◌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pic>
        <p:nvPicPr>
          <p:cNvPr id="125" name="Google Shape;12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 flipH="1">
            <a:off x="5368201" y="1406734"/>
            <a:ext cx="6823801" cy="553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82619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image 02">
  <p:cSld name="Content - image 0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>
            <a:spLocks noGrp="1"/>
          </p:cNvSpPr>
          <p:nvPr>
            <p:ph type="sldNum" idx="12"/>
          </p:nvPr>
        </p:nvSpPr>
        <p:spPr>
          <a:xfrm>
            <a:off x="8939077" y="6164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28" name="Google Shape;128;p22"/>
          <p:cNvSpPr txBox="1">
            <a:spLocks noGrp="1"/>
          </p:cNvSpPr>
          <p:nvPr>
            <p:ph type="title"/>
          </p:nvPr>
        </p:nvSpPr>
        <p:spPr>
          <a:xfrm>
            <a:off x="5448233" y="368067"/>
            <a:ext cx="6010400" cy="109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 Slab Regular"/>
              <a:buNone/>
              <a:defRPr>
                <a:solidFill>
                  <a:schemeClr val="dk2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2"/>
          <p:cNvSpPr txBox="1">
            <a:spLocks noGrp="1"/>
          </p:cNvSpPr>
          <p:nvPr>
            <p:ph type="body" idx="1"/>
          </p:nvPr>
        </p:nvSpPr>
        <p:spPr>
          <a:xfrm>
            <a:off x="5020033" y="1704433"/>
            <a:ext cx="6866800" cy="43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1219170" lvl="1" indent="-457189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▸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828754" lvl="2" indent="-457189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■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2438339" lvl="3" indent="-457189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3047924" lvl="4" indent="-457189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○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3657509" lvl="5" indent="-457189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■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4267093" lvl="6" indent="-457189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4876678" lvl="7" indent="-457189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○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5486263" lvl="8" indent="-457189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800"/>
              <a:buFont typeface="Roboto Light"/>
              <a:buChar char="◌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 flipH="1">
            <a:off x="5368201" y="1406734"/>
            <a:ext cx="6823801" cy="553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7859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image 03">
  <p:cSld name="Content - image 0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8939077" y="6164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33" name="Google Shape;133;p23"/>
          <p:cNvSpPr txBox="1">
            <a:spLocks noGrp="1"/>
          </p:cNvSpPr>
          <p:nvPr>
            <p:ph type="title"/>
          </p:nvPr>
        </p:nvSpPr>
        <p:spPr>
          <a:xfrm>
            <a:off x="5448233" y="368067"/>
            <a:ext cx="6010400" cy="109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 Slab Regular"/>
              <a:buNone/>
              <a:defRPr>
                <a:solidFill>
                  <a:schemeClr val="dk2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3"/>
          <p:cNvSpPr txBox="1">
            <a:spLocks noGrp="1"/>
          </p:cNvSpPr>
          <p:nvPr>
            <p:ph type="body" idx="1"/>
          </p:nvPr>
        </p:nvSpPr>
        <p:spPr>
          <a:xfrm>
            <a:off x="5020033" y="1704433"/>
            <a:ext cx="6866800" cy="43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1219170" lvl="1" indent="-457189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▸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828754" lvl="2" indent="-457189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■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2438339" lvl="3" indent="-457189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3047924" lvl="4" indent="-457189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○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3657509" lvl="5" indent="-457189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■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4267093" lvl="6" indent="-457189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4876678" lvl="7" indent="-457189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○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5486263" lvl="8" indent="-457189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800"/>
              <a:buFont typeface="Roboto Light"/>
              <a:buChar char="◌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pic>
        <p:nvPicPr>
          <p:cNvPr id="135" name="Google Shape;13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 flipH="1">
            <a:off x="5368201" y="1406734"/>
            <a:ext cx="6823801" cy="553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3764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image 04">
  <p:cSld name="Content - image 0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4"/>
          <p:cNvSpPr txBox="1">
            <a:spLocks noGrp="1"/>
          </p:cNvSpPr>
          <p:nvPr>
            <p:ph type="sldNum" idx="12"/>
          </p:nvPr>
        </p:nvSpPr>
        <p:spPr>
          <a:xfrm>
            <a:off x="8939077" y="6164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38" name="Google Shape;138;p24"/>
          <p:cNvSpPr txBox="1">
            <a:spLocks noGrp="1"/>
          </p:cNvSpPr>
          <p:nvPr>
            <p:ph type="title"/>
          </p:nvPr>
        </p:nvSpPr>
        <p:spPr>
          <a:xfrm>
            <a:off x="5448233" y="368067"/>
            <a:ext cx="6010400" cy="109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 Slab Regular"/>
              <a:buNone/>
              <a:defRPr>
                <a:solidFill>
                  <a:schemeClr val="dk2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body" idx="1"/>
          </p:nvPr>
        </p:nvSpPr>
        <p:spPr>
          <a:xfrm>
            <a:off x="5020033" y="1704433"/>
            <a:ext cx="6866800" cy="43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1219170" lvl="1" indent="-457189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▸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828754" lvl="2" indent="-457189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■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2438339" lvl="3" indent="-457189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3047924" lvl="4" indent="-457189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○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3657509" lvl="5" indent="-457189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■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4267093" lvl="6" indent="-457189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4876678" lvl="7" indent="-457189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○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5486263" lvl="8" indent="-457189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800"/>
              <a:buFont typeface="Roboto Light"/>
              <a:buChar char="◌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pic>
        <p:nvPicPr>
          <p:cNvPr id="140" name="Google Shape;14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 flipH="1">
            <a:off x="5368201" y="1406734"/>
            <a:ext cx="6823801" cy="553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37527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image 05">
  <p:cSld name="Content - image 0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>
            <a:spLocks noGrp="1"/>
          </p:cNvSpPr>
          <p:nvPr>
            <p:ph type="sldNum" idx="12"/>
          </p:nvPr>
        </p:nvSpPr>
        <p:spPr>
          <a:xfrm>
            <a:off x="8939077" y="6164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43" name="Google Shape;143;p25"/>
          <p:cNvSpPr txBox="1">
            <a:spLocks noGrp="1"/>
          </p:cNvSpPr>
          <p:nvPr>
            <p:ph type="title"/>
          </p:nvPr>
        </p:nvSpPr>
        <p:spPr>
          <a:xfrm>
            <a:off x="5448233" y="368067"/>
            <a:ext cx="6010400" cy="109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 Slab Regular"/>
              <a:buNone/>
              <a:defRPr>
                <a:solidFill>
                  <a:schemeClr val="dk2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body" idx="1"/>
          </p:nvPr>
        </p:nvSpPr>
        <p:spPr>
          <a:xfrm>
            <a:off x="5020033" y="1704433"/>
            <a:ext cx="6866800" cy="43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1219170" lvl="1" indent="-457189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▸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828754" lvl="2" indent="-457189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■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2438339" lvl="3" indent="-457189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3047924" lvl="4" indent="-457189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○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3657509" lvl="5" indent="-457189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■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4267093" lvl="6" indent="-457189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4876678" lvl="7" indent="-457189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○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5486263" lvl="8" indent="-457189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800"/>
              <a:buFont typeface="Roboto Light"/>
              <a:buChar char="◌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pic>
        <p:nvPicPr>
          <p:cNvPr id="145" name="Google Shape;14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 flipH="1">
            <a:off x="5368201" y="1406734"/>
            <a:ext cx="6823801" cy="553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60128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image 06">
  <p:cSld name="Content - image 0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6"/>
          <p:cNvSpPr txBox="1">
            <a:spLocks noGrp="1"/>
          </p:cNvSpPr>
          <p:nvPr>
            <p:ph type="sldNum" idx="12"/>
          </p:nvPr>
        </p:nvSpPr>
        <p:spPr>
          <a:xfrm>
            <a:off x="8939077" y="6164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5448233" y="368067"/>
            <a:ext cx="6010400" cy="109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 Slab Regular"/>
              <a:buNone/>
              <a:defRPr>
                <a:solidFill>
                  <a:schemeClr val="dk2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>
            <a:off x="5020033" y="1704433"/>
            <a:ext cx="6866800" cy="43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1219170" lvl="1" indent="-457189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▸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828754" lvl="2" indent="-457189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■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2438339" lvl="3" indent="-457189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3047924" lvl="4" indent="-457189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○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3657509" lvl="5" indent="-457189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■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4267093" lvl="6" indent="-457189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4876678" lvl="7" indent="-457189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○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5486263" lvl="8" indent="-457189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800"/>
              <a:buFont typeface="Roboto Light"/>
              <a:buChar char="◌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pic>
        <p:nvPicPr>
          <p:cNvPr id="150" name="Google Shape;15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 flipH="1">
            <a:off x="5368201" y="1406734"/>
            <a:ext cx="6823801" cy="553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49498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image 07">
  <p:cSld name="Content - image 0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>
            <a:spLocks noGrp="1"/>
          </p:cNvSpPr>
          <p:nvPr>
            <p:ph type="sldNum" idx="12"/>
          </p:nvPr>
        </p:nvSpPr>
        <p:spPr>
          <a:xfrm>
            <a:off x="8939077" y="6164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53" name="Google Shape;153;p27"/>
          <p:cNvSpPr txBox="1">
            <a:spLocks noGrp="1"/>
          </p:cNvSpPr>
          <p:nvPr>
            <p:ph type="title"/>
          </p:nvPr>
        </p:nvSpPr>
        <p:spPr>
          <a:xfrm>
            <a:off x="5448233" y="368067"/>
            <a:ext cx="6010400" cy="109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 Slab Regular"/>
              <a:buNone/>
              <a:defRPr>
                <a:solidFill>
                  <a:schemeClr val="dk2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7"/>
          <p:cNvSpPr txBox="1">
            <a:spLocks noGrp="1"/>
          </p:cNvSpPr>
          <p:nvPr>
            <p:ph type="body" idx="1"/>
          </p:nvPr>
        </p:nvSpPr>
        <p:spPr>
          <a:xfrm>
            <a:off x="5020033" y="1704433"/>
            <a:ext cx="6866800" cy="43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1219170" lvl="1" indent="-457189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▸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828754" lvl="2" indent="-457189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■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2438339" lvl="3" indent="-457189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3047924" lvl="4" indent="-457189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○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3657509" lvl="5" indent="-457189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■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4267093" lvl="6" indent="-457189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4876678" lvl="7" indent="-457189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○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5486263" lvl="8" indent="-457189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800"/>
              <a:buFont typeface="Roboto Light"/>
              <a:buChar char="◌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pic>
        <p:nvPicPr>
          <p:cNvPr id="155" name="Google Shape;15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 flipH="1">
            <a:off x="5368201" y="1406734"/>
            <a:ext cx="6823801" cy="553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57425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image 08">
  <p:cSld name="Content - image 08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 txBox="1">
            <a:spLocks noGrp="1"/>
          </p:cNvSpPr>
          <p:nvPr>
            <p:ph type="sldNum" idx="12"/>
          </p:nvPr>
        </p:nvSpPr>
        <p:spPr>
          <a:xfrm>
            <a:off x="8939077" y="6164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58" name="Google Shape;158;p28"/>
          <p:cNvSpPr txBox="1">
            <a:spLocks noGrp="1"/>
          </p:cNvSpPr>
          <p:nvPr>
            <p:ph type="title"/>
          </p:nvPr>
        </p:nvSpPr>
        <p:spPr>
          <a:xfrm>
            <a:off x="5448233" y="368067"/>
            <a:ext cx="6010400" cy="109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 Slab Regular"/>
              <a:buNone/>
              <a:defRPr>
                <a:solidFill>
                  <a:schemeClr val="dk2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8"/>
          <p:cNvSpPr txBox="1">
            <a:spLocks noGrp="1"/>
          </p:cNvSpPr>
          <p:nvPr>
            <p:ph type="body" idx="1"/>
          </p:nvPr>
        </p:nvSpPr>
        <p:spPr>
          <a:xfrm>
            <a:off x="5020033" y="1704433"/>
            <a:ext cx="6866800" cy="43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1219170" lvl="1" indent="-457189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▸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828754" lvl="2" indent="-457189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■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2438339" lvl="3" indent="-457189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3047924" lvl="4" indent="-457189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○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3657509" lvl="5" indent="-457189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■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4267093" lvl="6" indent="-457189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4876678" lvl="7" indent="-457189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○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5486263" lvl="8" indent="-457189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800"/>
              <a:buFont typeface="Roboto Light"/>
              <a:buChar char="◌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pic>
        <p:nvPicPr>
          <p:cNvPr id="160" name="Google Shape;16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 flipH="1">
            <a:off x="5368201" y="1406734"/>
            <a:ext cx="6823801" cy="553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54434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image BLANK">
  <p:cSld name="Content - image 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9"/>
          <p:cNvSpPr txBox="1">
            <a:spLocks noGrp="1"/>
          </p:cNvSpPr>
          <p:nvPr>
            <p:ph type="sldNum" idx="12"/>
          </p:nvPr>
        </p:nvSpPr>
        <p:spPr>
          <a:xfrm>
            <a:off x="8939077" y="6164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63" name="Google Shape;163;p29"/>
          <p:cNvSpPr txBox="1">
            <a:spLocks noGrp="1"/>
          </p:cNvSpPr>
          <p:nvPr>
            <p:ph type="title"/>
          </p:nvPr>
        </p:nvSpPr>
        <p:spPr>
          <a:xfrm>
            <a:off x="5448233" y="368067"/>
            <a:ext cx="6010400" cy="109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 Slab Regular"/>
              <a:buNone/>
              <a:defRPr>
                <a:solidFill>
                  <a:schemeClr val="dk2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9"/>
          <p:cNvSpPr txBox="1">
            <a:spLocks noGrp="1"/>
          </p:cNvSpPr>
          <p:nvPr>
            <p:ph type="body" idx="1"/>
          </p:nvPr>
        </p:nvSpPr>
        <p:spPr>
          <a:xfrm>
            <a:off x="5020033" y="1704433"/>
            <a:ext cx="6866800" cy="43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1219170" lvl="1" indent="-457189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▸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828754" lvl="2" indent="-457189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■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2438339" lvl="3" indent="-457189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3047924" lvl="4" indent="-457189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○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3657509" lvl="5" indent="-457189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■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4267093" lvl="6" indent="-457189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4876678" lvl="7" indent="-457189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○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5486263" lvl="8" indent="-457189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800"/>
              <a:buFont typeface="Roboto Light"/>
              <a:buChar char="◌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pic>
        <p:nvPicPr>
          <p:cNvPr id="165" name="Google Shape;16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 flipH="1">
            <a:off x="5368201" y="1406734"/>
            <a:ext cx="6823801" cy="553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109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DF811-2FBF-40B9-9359-096C59BC4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4822E-CA9D-439D-BA5B-6DEE15FFB1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F85023-4F42-499E-9F1E-717DC6E896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C28F44-716B-4D69-B373-02962B800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C7F7-983F-4279-A1CA-B72596D3F90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714A96-E375-43FA-AB1B-2934B6973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8A22D4-69BD-47DC-ABB1-6D43A605D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F857B-5FE2-431E-9A78-764A22F46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2382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- horizontal LOGO">
  <p:cSld name="Image - horizontal LOG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0"/>
          <p:cNvSpPr txBox="1">
            <a:spLocks noGrp="1"/>
          </p:cNvSpPr>
          <p:nvPr>
            <p:ph type="sldNum" idx="12"/>
          </p:nvPr>
        </p:nvSpPr>
        <p:spPr>
          <a:xfrm>
            <a:off x="8939077" y="6164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68" name="Google Shape;168;p30"/>
          <p:cNvSpPr txBox="1">
            <a:spLocks noGrp="1"/>
          </p:cNvSpPr>
          <p:nvPr>
            <p:ph type="title"/>
          </p:nvPr>
        </p:nvSpPr>
        <p:spPr>
          <a:xfrm>
            <a:off x="7685133" y="2959400"/>
            <a:ext cx="4433600" cy="293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 Slab Regular"/>
              <a:buNone/>
              <a:defRPr>
                <a:solidFill>
                  <a:schemeClr val="dk2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4453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- horizontal WEB address">
  <p:cSld name="Image - horizontal WEB addres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1"/>
          <p:cNvSpPr txBox="1">
            <a:spLocks noGrp="1"/>
          </p:cNvSpPr>
          <p:nvPr>
            <p:ph type="title"/>
          </p:nvPr>
        </p:nvSpPr>
        <p:spPr>
          <a:xfrm>
            <a:off x="7685133" y="2959400"/>
            <a:ext cx="4506800" cy="293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 Slab Regular"/>
              <a:buNone/>
              <a:defRPr>
                <a:solidFill>
                  <a:schemeClr val="dk2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31"/>
          <p:cNvSpPr/>
          <p:nvPr/>
        </p:nvSpPr>
        <p:spPr>
          <a:xfrm>
            <a:off x="9748700" y="5705067"/>
            <a:ext cx="2443200" cy="115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72" name="Google Shape;17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">
            <a:off x="8530867" y="6073566"/>
            <a:ext cx="3080900" cy="6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31">
            <a:hlinkClick r:id="rId4"/>
          </p:cNvPr>
          <p:cNvSpPr/>
          <p:nvPr/>
        </p:nvSpPr>
        <p:spPr>
          <a:xfrm>
            <a:off x="8458200" y="6045200"/>
            <a:ext cx="3200400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393628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>
  <p:cSld name="Thank You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3819968" y="3301234"/>
            <a:ext cx="4552065" cy="171733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2"/>
          <p:cNvSpPr txBox="1"/>
          <p:nvPr/>
        </p:nvSpPr>
        <p:spPr>
          <a:xfrm>
            <a:off x="3699600" y="1881600"/>
            <a:ext cx="4792800" cy="11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67">
                <a:solidFill>
                  <a:schemeClr val="dk2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Thank You </a:t>
            </a:r>
            <a:endParaRPr sz="6667">
              <a:solidFill>
                <a:schemeClr val="dk2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</p:txBody>
      </p:sp>
      <p:pic>
        <p:nvPicPr>
          <p:cNvPr id="177" name="Google Shape;177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1857" y="3800609"/>
            <a:ext cx="2048304" cy="132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32">
            <a:hlinkClick r:id="rId5"/>
          </p:cNvPr>
          <p:cNvSpPr/>
          <p:nvPr/>
        </p:nvSpPr>
        <p:spPr>
          <a:xfrm>
            <a:off x="8458200" y="6045200"/>
            <a:ext cx="3200400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892654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- with buttons">
  <p:cSld name="Thank You - with butto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3819968" y="2437634"/>
            <a:ext cx="4552065" cy="171733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33"/>
          <p:cNvSpPr txBox="1"/>
          <p:nvPr/>
        </p:nvSpPr>
        <p:spPr>
          <a:xfrm>
            <a:off x="3699600" y="1018000"/>
            <a:ext cx="4792800" cy="11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67">
                <a:solidFill>
                  <a:schemeClr val="dk2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Thank You </a:t>
            </a:r>
            <a:endParaRPr sz="6667">
              <a:solidFill>
                <a:schemeClr val="dk2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</p:txBody>
      </p:sp>
      <p:pic>
        <p:nvPicPr>
          <p:cNvPr id="182" name="Google Shape;182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1857" y="2937009"/>
            <a:ext cx="2048304" cy="132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3">
            <a:hlinkClick r:id="rId5"/>
          </p:cNvPr>
          <p:cNvSpPr/>
          <p:nvPr/>
        </p:nvSpPr>
        <p:spPr>
          <a:xfrm>
            <a:off x="8458200" y="6045200"/>
            <a:ext cx="3200400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17106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936133" y="1104167"/>
            <a:ext cx="4594432" cy="173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1947167"/>
            <a:ext cx="7816735" cy="49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 flipH="1">
            <a:off x="7201967" y="2289333"/>
            <a:ext cx="4990032" cy="40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62596" y="3961700"/>
            <a:ext cx="2555597" cy="255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1870" y="3961700"/>
            <a:ext cx="2555597" cy="255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30545" y="3961700"/>
            <a:ext cx="2555597" cy="255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3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800867" y="3961700"/>
            <a:ext cx="2555597" cy="255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3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547300" y="2821267"/>
            <a:ext cx="842200" cy="84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3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291233" y="422202"/>
            <a:ext cx="2555600" cy="1657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3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819051" y="1809734"/>
            <a:ext cx="3238500" cy="323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194151" y="1847834"/>
            <a:ext cx="3162300" cy="3162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14469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- horizontal 01">
  <p:cSld name="Image - horizontal 0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5"/>
          <p:cNvSpPr txBox="1">
            <a:spLocks noGrp="1"/>
          </p:cNvSpPr>
          <p:nvPr>
            <p:ph type="sldNum" idx="12"/>
          </p:nvPr>
        </p:nvSpPr>
        <p:spPr>
          <a:xfrm>
            <a:off x="8939077" y="6164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98" name="Google Shape;198;p35"/>
          <p:cNvSpPr txBox="1">
            <a:spLocks noGrp="1"/>
          </p:cNvSpPr>
          <p:nvPr>
            <p:ph type="title"/>
          </p:nvPr>
        </p:nvSpPr>
        <p:spPr>
          <a:xfrm>
            <a:off x="7685133" y="2959400"/>
            <a:ext cx="3773600" cy="293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 Slab Regular"/>
              <a:buNone/>
              <a:defRPr>
                <a:solidFill>
                  <a:schemeClr val="dk2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3341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5EE7A-C2FA-4C70-9598-D2A27827A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D9D73E-A4AE-4AD5-B66D-ADC0CF84A2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C552FC-7443-4811-95D4-EAB3325CA9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725055-94C5-4F86-AE44-AE81BB4DF5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C9A23F-68A9-49F4-ABBD-6569EE850D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15E204-143A-443B-963D-87A2C04E7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C7F7-983F-4279-A1CA-B72596D3F90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4D61A9-C5A9-47F2-A6F1-8D1094644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C860BA-A854-4EDB-AAD5-98242A536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F857B-5FE2-431E-9A78-764A22F46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3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0CB43-A3A0-40F8-9E93-51ED26C8D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FA339F-902B-43D1-ACB8-B877BCBC0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C7F7-983F-4279-A1CA-B72596D3F90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947077-3723-4230-8098-BF2614513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6754A1-3B37-40A0-99BF-423B5523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F857B-5FE2-431E-9A78-764A22F46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446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8CCE79-7EE0-4B3F-8C95-5F5A2267A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C7F7-983F-4279-A1CA-B72596D3F90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EF1EEA-5A1E-47BE-ACFA-428A1C069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1B52D-AF01-4503-901D-C9A895803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F857B-5FE2-431E-9A78-764A22F46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739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9D3E7-423F-4C54-8033-5F1619719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84768-8BB7-49A3-B2AE-0ECD3FCE6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89EF03-3D1C-474A-9754-FF83C37B9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052A60-6A91-4613-9FEA-E0FBE7905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C7F7-983F-4279-A1CA-B72596D3F90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2E2897-16C2-4BBE-A660-5CBE0EB03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F81D41-2167-4D9A-9A49-825386F48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F857B-5FE2-431E-9A78-764A22F46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112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C8C2D-EF4B-4E99-A3F3-D35192BC8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0C990C-9798-490C-AFB0-3900AE69DA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FB487C-D859-424A-8F35-18520AA656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9E395D-CDC6-4FA6-86CC-F8374B023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C7F7-983F-4279-A1CA-B72596D3F90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B0A479-288E-4B4C-BBB6-9E33BBD05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8EFBC6-5250-4A55-8814-2F575F8CA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F857B-5FE2-431E-9A78-764A22F46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908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theme" Target="../theme/theme2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B9494A-1C64-4B33-A006-562BD7DE0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767411-F763-4522-874E-F62EBCD9B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DAD01-5EBA-4455-BA99-F237E91452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7C7F7-983F-4279-A1CA-B72596D3F90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AD5F92-1BB6-4A50-AB27-0BEB4F77CC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9861B7-7443-4EFD-B9D4-75D04CA400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F857B-5FE2-431E-9A78-764A22F46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659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Slab Regular"/>
              <a:buNone/>
              <a:defRPr sz="28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 Light"/>
              <a:buChar char="●"/>
              <a:defRPr sz="1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Light"/>
              <a:buChar char="○"/>
              <a:defRPr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Light"/>
              <a:buChar char="■"/>
              <a:defRPr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Light"/>
              <a:buChar char="●"/>
              <a:defRPr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Light"/>
              <a:buChar char="○"/>
              <a:defRPr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Light"/>
              <a:buChar char="■"/>
              <a:defRPr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Light"/>
              <a:buChar char="●"/>
              <a:defRPr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Light"/>
              <a:buChar char="○"/>
              <a:defRPr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 Light"/>
              <a:buChar char="■"/>
              <a:defRPr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201540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etherapyexperts/" TargetMode="External"/><Relationship Id="rId13" Type="http://schemas.openxmlformats.org/officeDocument/2006/relationships/hyperlink" Target="https://electronic-therapy.com/resource-library/" TargetMode="External"/><Relationship Id="rId3" Type="http://schemas.openxmlformats.org/officeDocument/2006/relationships/image" Target="../media/image36.png"/><Relationship Id="rId7" Type="http://schemas.openxmlformats.org/officeDocument/2006/relationships/hyperlink" Target="https://www.youtube.com/@ElectronicTherapy" TargetMode="External"/><Relationship Id="rId12" Type="http://schemas.openxmlformats.org/officeDocument/2006/relationships/hyperlink" Target="https://electronic-therapy.com/blo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www.facebook.com/ETherapyServices/" TargetMode="External"/><Relationship Id="rId11" Type="http://schemas.openxmlformats.org/officeDocument/2006/relationships/hyperlink" Target="https://electronic-therapy.com/" TargetMode="External"/><Relationship Id="rId5" Type="http://schemas.openxmlformats.org/officeDocument/2006/relationships/hyperlink" Target="https://electronic-therapy.com/refer-a-friend/" TargetMode="External"/><Relationship Id="rId10" Type="http://schemas.openxmlformats.org/officeDocument/2006/relationships/hyperlink" Target="https://www.linkedin.com/company/e-therapy/" TargetMode="External"/><Relationship Id="rId4" Type="http://schemas.openxmlformats.org/officeDocument/2006/relationships/hyperlink" Target="https://electronic-therapy.com/apply/" TargetMode="External"/><Relationship Id="rId9" Type="http://schemas.openxmlformats.org/officeDocument/2006/relationships/hyperlink" Target="https://x.com/etherapyexpert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5424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31F2257-F896-403D-9223-2B71A92052A4}"/>
              </a:ext>
            </a:extLst>
          </p:cNvPr>
          <p:cNvSpPr/>
          <p:nvPr/>
        </p:nvSpPr>
        <p:spPr>
          <a:xfrm>
            <a:off x="736345" y="1690988"/>
            <a:ext cx="822960" cy="822960"/>
          </a:xfrm>
          <a:prstGeom prst="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116EF1-833C-407F-A1E4-A3D78A6B731B}"/>
              </a:ext>
            </a:extLst>
          </p:cNvPr>
          <p:cNvSpPr/>
          <p:nvPr/>
        </p:nvSpPr>
        <p:spPr>
          <a:xfrm>
            <a:off x="1561040" y="1690988"/>
            <a:ext cx="822960" cy="822960"/>
          </a:xfrm>
          <a:prstGeom prst="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84B32D-E8E4-42FD-8EE3-25B72784654C}"/>
              </a:ext>
            </a:extLst>
          </p:cNvPr>
          <p:cNvSpPr/>
          <p:nvPr/>
        </p:nvSpPr>
        <p:spPr>
          <a:xfrm>
            <a:off x="2385735" y="1690988"/>
            <a:ext cx="822960" cy="822960"/>
          </a:xfrm>
          <a:prstGeom prst="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0FD515-5879-49B3-A709-ADEF5A7EC057}"/>
              </a:ext>
            </a:extLst>
          </p:cNvPr>
          <p:cNvSpPr/>
          <p:nvPr/>
        </p:nvSpPr>
        <p:spPr>
          <a:xfrm>
            <a:off x="3210430" y="1690988"/>
            <a:ext cx="822960" cy="822960"/>
          </a:xfrm>
          <a:prstGeom prst="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10FC69-12BF-43DE-A96C-78305CE12B86}"/>
              </a:ext>
            </a:extLst>
          </p:cNvPr>
          <p:cNvSpPr/>
          <p:nvPr/>
        </p:nvSpPr>
        <p:spPr>
          <a:xfrm>
            <a:off x="4035125" y="1690988"/>
            <a:ext cx="822960" cy="822960"/>
          </a:xfrm>
          <a:prstGeom prst="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4F5E8E-D7EA-41E1-995E-70BF134148EB}"/>
              </a:ext>
            </a:extLst>
          </p:cNvPr>
          <p:cNvSpPr/>
          <p:nvPr/>
        </p:nvSpPr>
        <p:spPr>
          <a:xfrm>
            <a:off x="5684515" y="1690988"/>
            <a:ext cx="822960" cy="822960"/>
          </a:xfrm>
          <a:prstGeom prst="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441F61E-ECDF-4355-B1FF-E0B196D98187}"/>
              </a:ext>
            </a:extLst>
          </p:cNvPr>
          <p:cNvSpPr/>
          <p:nvPr/>
        </p:nvSpPr>
        <p:spPr>
          <a:xfrm>
            <a:off x="4859820" y="1690988"/>
            <a:ext cx="822960" cy="822960"/>
          </a:xfrm>
          <a:prstGeom prst="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09FD2F5-2172-4D71-A072-8F17E93B4B5B}"/>
              </a:ext>
            </a:extLst>
          </p:cNvPr>
          <p:cNvSpPr/>
          <p:nvPr/>
        </p:nvSpPr>
        <p:spPr>
          <a:xfrm>
            <a:off x="6509210" y="1690988"/>
            <a:ext cx="822960" cy="822960"/>
          </a:xfrm>
          <a:prstGeom prst="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69" name="a tile">
            <a:extLst>
              <a:ext uri="{FF2B5EF4-FFF2-40B4-BE49-F238E27FC236}">
                <a16:creationId xmlns:a16="http://schemas.microsoft.com/office/drawing/2014/main" id="{D5DACA22-DFAE-4E63-BAF7-B7300AC88689}"/>
              </a:ext>
            </a:extLst>
          </p:cNvPr>
          <p:cNvSpPr/>
          <p:nvPr/>
        </p:nvSpPr>
        <p:spPr>
          <a:xfrm>
            <a:off x="529358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170" name="b tile">
            <a:extLst>
              <a:ext uri="{FF2B5EF4-FFF2-40B4-BE49-F238E27FC236}">
                <a16:creationId xmlns:a16="http://schemas.microsoft.com/office/drawing/2014/main" id="{0D7F8528-178C-4162-9F14-1103A6E69C68}"/>
              </a:ext>
            </a:extLst>
          </p:cNvPr>
          <p:cNvSpPr/>
          <p:nvPr/>
        </p:nvSpPr>
        <p:spPr>
          <a:xfrm>
            <a:off x="141346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171" name="c tile">
            <a:extLst>
              <a:ext uri="{FF2B5EF4-FFF2-40B4-BE49-F238E27FC236}">
                <a16:creationId xmlns:a16="http://schemas.microsoft.com/office/drawing/2014/main" id="{0E595ED4-58E5-4D3B-AEBA-895116AD30B2}"/>
              </a:ext>
            </a:extLst>
          </p:cNvPr>
          <p:cNvSpPr/>
          <p:nvPr/>
        </p:nvSpPr>
        <p:spPr>
          <a:xfrm>
            <a:off x="2297574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172" name="d tile">
            <a:extLst>
              <a:ext uri="{FF2B5EF4-FFF2-40B4-BE49-F238E27FC236}">
                <a16:creationId xmlns:a16="http://schemas.microsoft.com/office/drawing/2014/main" id="{92C71DA8-6074-484E-987D-DB935284D1DA}"/>
              </a:ext>
            </a:extLst>
          </p:cNvPr>
          <p:cNvSpPr/>
          <p:nvPr/>
        </p:nvSpPr>
        <p:spPr>
          <a:xfrm>
            <a:off x="3158252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d</a:t>
            </a:r>
          </a:p>
        </p:txBody>
      </p:sp>
      <p:sp>
        <p:nvSpPr>
          <p:cNvPr id="173" name="e tile">
            <a:extLst>
              <a:ext uri="{FF2B5EF4-FFF2-40B4-BE49-F238E27FC236}">
                <a16:creationId xmlns:a16="http://schemas.microsoft.com/office/drawing/2014/main" id="{0B21DF62-F9D2-4F8E-96CD-383BBC47A40F}"/>
              </a:ext>
            </a:extLst>
          </p:cNvPr>
          <p:cNvSpPr/>
          <p:nvPr/>
        </p:nvSpPr>
        <p:spPr>
          <a:xfrm>
            <a:off x="400534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174" name="f tile">
            <a:extLst>
              <a:ext uri="{FF2B5EF4-FFF2-40B4-BE49-F238E27FC236}">
                <a16:creationId xmlns:a16="http://schemas.microsoft.com/office/drawing/2014/main" id="{41596A75-45F9-4046-94C9-FD382154B8EF}"/>
              </a:ext>
            </a:extLst>
          </p:cNvPr>
          <p:cNvSpPr/>
          <p:nvPr/>
        </p:nvSpPr>
        <p:spPr>
          <a:xfrm>
            <a:off x="4852440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f</a:t>
            </a:r>
          </a:p>
        </p:txBody>
      </p:sp>
      <p:sp>
        <p:nvSpPr>
          <p:cNvPr id="175" name="g tile">
            <a:extLst>
              <a:ext uri="{FF2B5EF4-FFF2-40B4-BE49-F238E27FC236}">
                <a16:creationId xmlns:a16="http://schemas.microsoft.com/office/drawing/2014/main" id="{9A961929-B8E8-4FFE-B905-19D246C14518}"/>
              </a:ext>
            </a:extLst>
          </p:cNvPr>
          <p:cNvSpPr/>
          <p:nvPr/>
        </p:nvSpPr>
        <p:spPr>
          <a:xfrm>
            <a:off x="5699534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g</a:t>
            </a:r>
          </a:p>
        </p:txBody>
      </p:sp>
      <p:sp>
        <p:nvSpPr>
          <p:cNvPr id="176" name="h tile">
            <a:extLst>
              <a:ext uri="{FF2B5EF4-FFF2-40B4-BE49-F238E27FC236}">
                <a16:creationId xmlns:a16="http://schemas.microsoft.com/office/drawing/2014/main" id="{88AFA428-F476-4AB5-901C-A6AE1B02F904}"/>
              </a:ext>
            </a:extLst>
          </p:cNvPr>
          <p:cNvSpPr/>
          <p:nvPr/>
        </p:nvSpPr>
        <p:spPr>
          <a:xfrm>
            <a:off x="654561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h</a:t>
            </a:r>
          </a:p>
        </p:txBody>
      </p:sp>
      <p:sp>
        <p:nvSpPr>
          <p:cNvPr id="177" name="i tile">
            <a:extLst>
              <a:ext uri="{FF2B5EF4-FFF2-40B4-BE49-F238E27FC236}">
                <a16:creationId xmlns:a16="http://schemas.microsoft.com/office/drawing/2014/main" id="{F9355646-0C54-4639-896B-20568FA4FB4D}"/>
              </a:ext>
            </a:extLst>
          </p:cNvPr>
          <p:cNvSpPr/>
          <p:nvPr/>
        </p:nvSpPr>
        <p:spPr>
          <a:xfrm>
            <a:off x="7389587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178" name="j tile">
            <a:extLst>
              <a:ext uri="{FF2B5EF4-FFF2-40B4-BE49-F238E27FC236}">
                <a16:creationId xmlns:a16="http://schemas.microsoft.com/office/drawing/2014/main" id="{4C9C698C-F1F3-4BFF-A79C-F92C5195950A}"/>
              </a:ext>
            </a:extLst>
          </p:cNvPr>
          <p:cNvSpPr/>
          <p:nvPr/>
        </p:nvSpPr>
        <p:spPr>
          <a:xfrm>
            <a:off x="8237523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j</a:t>
            </a:r>
          </a:p>
        </p:txBody>
      </p:sp>
      <p:sp>
        <p:nvSpPr>
          <p:cNvPr id="179" name="k tile">
            <a:extLst>
              <a:ext uri="{FF2B5EF4-FFF2-40B4-BE49-F238E27FC236}">
                <a16:creationId xmlns:a16="http://schemas.microsoft.com/office/drawing/2014/main" id="{59257B19-B4C3-4CE5-834A-56DEB7F3FEBF}"/>
              </a:ext>
            </a:extLst>
          </p:cNvPr>
          <p:cNvSpPr/>
          <p:nvPr/>
        </p:nvSpPr>
        <p:spPr>
          <a:xfrm>
            <a:off x="9093998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k</a:t>
            </a:r>
          </a:p>
        </p:txBody>
      </p:sp>
      <p:sp>
        <p:nvSpPr>
          <p:cNvPr id="180" name="l tile">
            <a:extLst>
              <a:ext uri="{FF2B5EF4-FFF2-40B4-BE49-F238E27FC236}">
                <a16:creationId xmlns:a16="http://schemas.microsoft.com/office/drawing/2014/main" id="{69ABC768-1F16-4EEC-802E-F228684D926E}"/>
              </a:ext>
            </a:extLst>
          </p:cNvPr>
          <p:cNvSpPr/>
          <p:nvPr/>
        </p:nvSpPr>
        <p:spPr>
          <a:xfrm>
            <a:off x="9938629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l</a:t>
            </a:r>
          </a:p>
        </p:txBody>
      </p:sp>
      <p:sp>
        <p:nvSpPr>
          <p:cNvPr id="181" name="m tile">
            <a:extLst>
              <a:ext uri="{FF2B5EF4-FFF2-40B4-BE49-F238E27FC236}">
                <a16:creationId xmlns:a16="http://schemas.microsoft.com/office/drawing/2014/main" id="{81D1FB7A-56DC-41C0-B412-B3ACC8659E45}"/>
              </a:ext>
            </a:extLst>
          </p:cNvPr>
          <p:cNvSpPr/>
          <p:nvPr/>
        </p:nvSpPr>
        <p:spPr>
          <a:xfrm>
            <a:off x="1078959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</a:t>
            </a:r>
          </a:p>
        </p:txBody>
      </p:sp>
      <p:sp>
        <p:nvSpPr>
          <p:cNvPr id="5" name="a">
            <a:extLst>
              <a:ext uri="{FF2B5EF4-FFF2-40B4-BE49-F238E27FC236}">
                <a16:creationId xmlns:a16="http://schemas.microsoft.com/office/drawing/2014/main" id="{500CE5E4-F675-4D36-B7BB-048B5B8965D3}"/>
              </a:ext>
            </a:extLst>
          </p:cNvPr>
          <p:cNvSpPr/>
          <p:nvPr/>
        </p:nvSpPr>
        <p:spPr>
          <a:xfrm>
            <a:off x="697987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6" name="b">
            <a:extLst>
              <a:ext uri="{FF2B5EF4-FFF2-40B4-BE49-F238E27FC236}">
                <a16:creationId xmlns:a16="http://schemas.microsoft.com/office/drawing/2014/main" id="{71934C7B-A80C-4E9F-B896-853BF71E3793}"/>
              </a:ext>
            </a:extLst>
          </p:cNvPr>
          <p:cNvSpPr/>
          <p:nvPr/>
        </p:nvSpPr>
        <p:spPr>
          <a:xfrm>
            <a:off x="1115711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7" name="c">
            <a:extLst>
              <a:ext uri="{FF2B5EF4-FFF2-40B4-BE49-F238E27FC236}">
                <a16:creationId xmlns:a16="http://schemas.microsoft.com/office/drawing/2014/main" id="{9EBF0A44-D4FB-4816-8CA0-1C3959ACCF72}"/>
              </a:ext>
            </a:extLst>
          </p:cNvPr>
          <p:cNvSpPr/>
          <p:nvPr/>
        </p:nvSpPr>
        <p:spPr>
          <a:xfrm>
            <a:off x="1533435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80" name="d">
            <a:extLst>
              <a:ext uri="{FF2B5EF4-FFF2-40B4-BE49-F238E27FC236}">
                <a16:creationId xmlns:a16="http://schemas.microsoft.com/office/drawing/2014/main" id="{9617396F-2F16-43C1-867E-CF791AB31003}"/>
              </a:ext>
            </a:extLst>
          </p:cNvPr>
          <p:cNvSpPr/>
          <p:nvPr/>
        </p:nvSpPr>
        <p:spPr>
          <a:xfrm>
            <a:off x="1951159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d</a:t>
            </a:r>
          </a:p>
        </p:txBody>
      </p:sp>
      <p:sp>
        <p:nvSpPr>
          <p:cNvPr id="81" name="e">
            <a:extLst>
              <a:ext uri="{FF2B5EF4-FFF2-40B4-BE49-F238E27FC236}">
                <a16:creationId xmlns:a16="http://schemas.microsoft.com/office/drawing/2014/main" id="{A1162BB1-E18A-48A4-A976-0CF4C90C2FB4}"/>
              </a:ext>
            </a:extLst>
          </p:cNvPr>
          <p:cNvSpPr/>
          <p:nvPr/>
        </p:nvSpPr>
        <p:spPr>
          <a:xfrm>
            <a:off x="2368883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82" name="f">
            <a:extLst>
              <a:ext uri="{FF2B5EF4-FFF2-40B4-BE49-F238E27FC236}">
                <a16:creationId xmlns:a16="http://schemas.microsoft.com/office/drawing/2014/main" id="{A89229BC-9B90-41DA-AF18-AA1E0E839076}"/>
              </a:ext>
            </a:extLst>
          </p:cNvPr>
          <p:cNvSpPr/>
          <p:nvPr/>
        </p:nvSpPr>
        <p:spPr>
          <a:xfrm>
            <a:off x="2786607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f</a:t>
            </a:r>
          </a:p>
        </p:txBody>
      </p:sp>
      <p:sp>
        <p:nvSpPr>
          <p:cNvPr id="83" name="g">
            <a:extLst>
              <a:ext uri="{FF2B5EF4-FFF2-40B4-BE49-F238E27FC236}">
                <a16:creationId xmlns:a16="http://schemas.microsoft.com/office/drawing/2014/main" id="{5E2E678E-6F8E-482B-BF41-72AD7DD2B762}"/>
              </a:ext>
            </a:extLst>
          </p:cNvPr>
          <p:cNvSpPr/>
          <p:nvPr/>
        </p:nvSpPr>
        <p:spPr>
          <a:xfrm>
            <a:off x="3204331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g</a:t>
            </a:r>
          </a:p>
        </p:txBody>
      </p:sp>
      <p:sp>
        <p:nvSpPr>
          <p:cNvPr id="84" name="h">
            <a:extLst>
              <a:ext uri="{FF2B5EF4-FFF2-40B4-BE49-F238E27FC236}">
                <a16:creationId xmlns:a16="http://schemas.microsoft.com/office/drawing/2014/main" id="{763C979F-B8D2-46F5-B130-0417CD4EA759}"/>
              </a:ext>
            </a:extLst>
          </p:cNvPr>
          <p:cNvSpPr/>
          <p:nvPr/>
        </p:nvSpPr>
        <p:spPr>
          <a:xfrm>
            <a:off x="3622055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h</a:t>
            </a:r>
          </a:p>
        </p:txBody>
      </p:sp>
      <p:sp>
        <p:nvSpPr>
          <p:cNvPr id="85" name="i">
            <a:extLst>
              <a:ext uri="{FF2B5EF4-FFF2-40B4-BE49-F238E27FC236}">
                <a16:creationId xmlns:a16="http://schemas.microsoft.com/office/drawing/2014/main" id="{3B304F53-2966-44A8-B0EC-9480245E091C}"/>
              </a:ext>
            </a:extLst>
          </p:cNvPr>
          <p:cNvSpPr/>
          <p:nvPr/>
        </p:nvSpPr>
        <p:spPr>
          <a:xfrm>
            <a:off x="4039779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86" name="j">
            <a:extLst>
              <a:ext uri="{FF2B5EF4-FFF2-40B4-BE49-F238E27FC236}">
                <a16:creationId xmlns:a16="http://schemas.microsoft.com/office/drawing/2014/main" id="{B2DF7BAF-F080-4EEF-84A1-0770A34F28E9}"/>
              </a:ext>
            </a:extLst>
          </p:cNvPr>
          <p:cNvSpPr/>
          <p:nvPr/>
        </p:nvSpPr>
        <p:spPr>
          <a:xfrm>
            <a:off x="4457503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j</a:t>
            </a:r>
          </a:p>
        </p:txBody>
      </p:sp>
      <p:sp>
        <p:nvSpPr>
          <p:cNvPr id="87" name="k">
            <a:extLst>
              <a:ext uri="{FF2B5EF4-FFF2-40B4-BE49-F238E27FC236}">
                <a16:creationId xmlns:a16="http://schemas.microsoft.com/office/drawing/2014/main" id="{73354B2E-A142-4386-8FC1-221DC0C3A89D}"/>
              </a:ext>
            </a:extLst>
          </p:cNvPr>
          <p:cNvSpPr/>
          <p:nvPr/>
        </p:nvSpPr>
        <p:spPr>
          <a:xfrm>
            <a:off x="4875227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k</a:t>
            </a:r>
          </a:p>
        </p:txBody>
      </p:sp>
      <p:sp>
        <p:nvSpPr>
          <p:cNvPr id="88" name="l">
            <a:extLst>
              <a:ext uri="{FF2B5EF4-FFF2-40B4-BE49-F238E27FC236}">
                <a16:creationId xmlns:a16="http://schemas.microsoft.com/office/drawing/2014/main" id="{63158140-E3D0-4745-9989-1E11C4F4C48A}"/>
              </a:ext>
            </a:extLst>
          </p:cNvPr>
          <p:cNvSpPr/>
          <p:nvPr/>
        </p:nvSpPr>
        <p:spPr>
          <a:xfrm>
            <a:off x="5292951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l</a:t>
            </a:r>
          </a:p>
        </p:txBody>
      </p:sp>
      <p:sp>
        <p:nvSpPr>
          <p:cNvPr id="89" name="m">
            <a:extLst>
              <a:ext uri="{FF2B5EF4-FFF2-40B4-BE49-F238E27FC236}">
                <a16:creationId xmlns:a16="http://schemas.microsoft.com/office/drawing/2014/main" id="{E1157217-6E28-439A-A74E-F7C94F407CF1}"/>
              </a:ext>
            </a:extLst>
          </p:cNvPr>
          <p:cNvSpPr/>
          <p:nvPr/>
        </p:nvSpPr>
        <p:spPr>
          <a:xfrm>
            <a:off x="5710675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</a:t>
            </a:r>
          </a:p>
        </p:txBody>
      </p:sp>
      <p:sp>
        <p:nvSpPr>
          <p:cNvPr id="90" name="n">
            <a:extLst>
              <a:ext uri="{FF2B5EF4-FFF2-40B4-BE49-F238E27FC236}">
                <a16:creationId xmlns:a16="http://schemas.microsoft.com/office/drawing/2014/main" id="{379535F8-D3BA-4E80-96BD-A29A6C43CCB9}"/>
              </a:ext>
            </a:extLst>
          </p:cNvPr>
          <p:cNvSpPr/>
          <p:nvPr/>
        </p:nvSpPr>
        <p:spPr>
          <a:xfrm>
            <a:off x="6128399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n</a:t>
            </a:r>
          </a:p>
        </p:txBody>
      </p:sp>
      <p:sp>
        <p:nvSpPr>
          <p:cNvPr id="91" name="o">
            <a:extLst>
              <a:ext uri="{FF2B5EF4-FFF2-40B4-BE49-F238E27FC236}">
                <a16:creationId xmlns:a16="http://schemas.microsoft.com/office/drawing/2014/main" id="{CE75D300-B026-4198-9812-02327D1C44E9}"/>
              </a:ext>
            </a:extLst>
          </p:cNvPr>
          <p:cNvSpPr/>
          <p:nvPr/>
        </p:nvSpPr>
        <p:spPr>
          <a:xfrm>
            <a:off x="6546123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o</a:t>
            </a:r>
          </a:p>
        </p:txBody>
      </p:sp>
      <p:sp>
        <p:nvSpPr>
          <p:cNvPr id="92" name="p">
            <a:extLst>
              <a:ext uri="{FF2B5EF4-FFF2-40B4-BE49-F238E27FC236}">
                <a16:creationId xmlns:a16="http://schemas.microsoft.com/office/drawing/2014/main" id="{723CBFC1-277C-479D-BDA1-C495815D8D1C}"/>
              </a:ext>
            </a:extLst>
          </p:cNvPr>
          <p:cNvSpPr/>
          <p:nvPr/>
        </p:nvSpPr>
        <p:spPr>
          <a:xfrm>
            <a:off x="6963847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</a:t>
            </a:r>
          </a:p>
        </p:txBody>
      </p:sp>
      <p:sp>
        <p:nvSpPr>
          <p:cNvPr id="93" name="q">
            <a:extLst>
              <a:ext uri="{FF2B5EF4-FFF2-40B4-BE49-F238E27FC236}">
                <a16:creationId xmlns:a16="http://schemas.microsoft.com/office/drawing/2014/main" id="{0A90FB46-3831-4176-AD70-03E9B4A1B71F}"/>
              </a:ext>
            </a:extLst>
          </p:cNvPr>
          <p:cNvSpPr/>
          <p:nvPr/>
        </p:nvSpPr>
        <p:spPr>
          <a:xfrm>
            <a:off x="7381571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q</a:t>
            </a:r>
          </a:p>
        </p:txBody>
      </p:sp>
      <p:sp>
        <p:nvSpPr>
          <p:cNvPr id="94" name="r">
            <a:extLst>
              <a:ext uri="{FF2B5EF4-FFF2-40B4-BE49-F238E27FC236}">
                <a16:creationId xmlns:a16="http://schemas.microsoft.com/office/drawing/2014/main" id="{18104622-BA9C-4778-8513-97B0302C1AC0}"/>
              </a:ext>
            </a:extLst>
          </p:cNvPr>
          <p:cNvSpPr/>
          <p:nvPr/>
        </p:nvSpPr>
        <p:spPr>
          <a:xfrm>
            <a:off x="7799295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r</a:t>
            </a:r>
          </a:p>
        </p:txBody>
      </p:sp>
      <p:sp>
        <p:nvSpPr>
          <p:cNvPr id="95" name="s">
            <a:extLst>
              <a:ext uri="{FF2B5EF4-FFF2-40B4-BE49-F238E27FC236}">
                <a16:creationId xmlns:a16="http://schemas.microsoft.com/office/drawing/2014/main" id="{7B644D3D-3ED1-4AD0-BA2C-81FA4AC12173}"/>
              </a:ext>
            </a:extLst>
          </p:cNvPr>
          <p:cNvSpPr/>
          <p:nvPr/>
        </p:nvSpPr>
        <p:spPr>
          <a:xfrm>
            <a:off x="8217019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</a:t>
            </a:r>
          </a:p>
        </p:txBody>
      </p:sp>
      <p:sp>
        <p:nvSpPr>
          <p:cNvPr id="96" name="t">
            <a:extLst>
              <a:ext uri="{FF2B5EF4-FFF2-40B4-BE49-F238E27FC236}">
                <a16:creationId xmlns:a16="http://schemas.microsoft.com/office/drawing/2014/main" id="{847AE8B0-1529-4196-BC1A-74C81DB4EDC4}"/>
              </a:ext>
            </a:extLst>
          </p:cNvPr>
          <p:cNvSpPr/>
          <p:nvPr/>
        </p:nvSpPr>
        <p:spPr>
          <a:xfrm>
            <a:off x="8634743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97" name="u">
            <a:extLst>
              <a:ext uri="{FF2B5EF4-FFF2-40B4-BE49-F238E27FC236}">
                <a16:creationId xmlns:a16="http://schemas.microsoft.com/office/drawing/2014/main" id="{CC3E8C82-DA60-418D-9CA1-5D18B28AA542}"/>
              </a:ext>
            </a:extLst>
          </p:cNvPr>
          <p:cNvSpPr/>
          <p:nvPr/>
        </p:nvSpPr>
        <p:spPr>
          <a:xfrm>
            <a:off x="9052467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98" name="v">
            <a:extLst>
              <a:ext uri="{FF2B5EF4-FFF2-40B4-BE49-F238E27FC236}">
                <a16:creationId xmlns:a16="http://schemas.microsoft.com/office/drawing/2014/main" id="{A469BD54-8D97-481D-808B-EE409840F1A1}"/>
              </a:ext>
            </a:extLst>
          </p:cNvPr>
          <p:cNvSpPr/>
          <p:nvPr/>
        </p:nvSpPr>
        <p:spPr>
          <a:xfrm>
            <a:off x="9470191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v</a:t>
            </a:r>
          </a:p>
        </p:txBody>
      </p:sp>
      <p:sp>
        <p:nvSpPr>
          <p:cNvPr id="99" name="w">
            <a:extLst>
              <a:ext uri="{FF2B5EF4-FFF2-40B4-BE49-F238E27FC236}">
                <a16:creationId xmlns:a16="http://schemas.microsoft.com/office/drawing/2014/main" id="{907E3618-B734-494A-87EC-65C29994C8A3}"/>
              </a:ext>
            </a:extLst>
          </p:cNvPr>
          <p:cNvSpPr/>
          <p:nvPr/>
        </p:nvSpPr>
        <p:spPr>
          <a:xfrm>
            <a:off x="9887915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w</a:t>
            </a:r>
          </a:p>
        </p:txBody>
      </p:sp>
      <p:sp>
        <p:nvSpPr>
          <p:cNvPr id="100" name="x">
            <a:extLst>
              <a:ext uri="{FF2B5EF4-FFF2-40B4-BE49-F238E27FC236}">
                <a16:creationId xmlns:a16="http://schemas.microsoft.com/office/drawing/2014/main" id="{1005DE82-F223-4C49-AA42-DF1BD44EA5BA}"/>
              </a:ext>
            </a:extLst>
          </p:cNvPr>
          <p:cNvSpPr/>
          <p:nvPr/>
        </p:nvSpPr>
        <p:spPr>
          <a:xfrm>
            <a:off x="10305639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101" name="y">
            <a:extLst>
              <a:ext uri="{FF2B5EF4-FFF2-40B4-BE49-F238E27FC236}">
                <a16:creationId xmlns:a16="http://schemas.microsoft.com/office/drawing/2014/main" id="{3EA7508F-EEDF-4EE0-97CE-6821E2DA9DF7}"/>
              </a:ext>
            </a:extLst>
          </p:cNvPr>
          <p:cNvSpPr/>
          <p:nvPr/>
        </p:nvSpPr>
        <p:spPr>
          <a:xfrm>
            <a:off x="10723363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y</a:t>
            </a:r>
          </a:p>
        </p:txBody>
      </p:sp>
      <p:sp>
        <p:nvSpPr>
          <p:cNvPr id="102" name="z">
            <a:extLst>
              <a:ext uri="{FF2B5EF4-FFF2-40B4-BE49-F238E27FC236}">
                <a16:creationId xmlns:a16="http://schemas.microsoft.com/office/drawing/2014/main" id="{12D5E62C-8279-426B-B2EA-A2F128B253B6}"/>
              </a:ext>
            </a:extLst>
          </p:cNvPr>
          <p:cNvSpPr/>
          <p:nvPr/>
        </p:nvSpPr>
        <p:spPr>
          <a:xfrm>
            <a:off x="11141096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z</a:t>
            </a:r>
          </a:p>
        </p:txBody>
      </p:sp>
      <p:sp>
        <p:nvSpPr>
          <p:cNvPr id="195" name="n tile">
            <a:extLst>
              <a:ext uri="{FF2B5EF4-FFF2-40B4-BE49-F238E27FC236}">
                <a16:creationId xmlns:a16="http://schemas.microsoft.com/office/drawing/2014/main" id="{E79B4BDB-3F49-4626-B0AF-5AC114A4BF05}"/>
              </a:ext>
            </a:extLst>
          </p:cNvPr>
          <p:cNvSpPr/>
          <p:nvPr/>
        </p:nvSpPr>
        <p:spPr>
          <a:xfrm>
            <a:off x="517326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n</a:t>
            </a:r>
          </a:p>
        </p:txBody>
      </p:sp>
      <p:sp>
        <p:nvSpPr>
          <p:cNvPr id="196" name="o tile">
            <a:extLst>
              <a:ext uri="{FF2B5EF4-FFF2-40B4-BE49-F238E27FC236}">
                <a16:creationId xmlns:a16="http://schemas.microsoft.com/office/drawing/2014/main" id="{60D1EBD1-3F55-4246-BB9E-EEAC3362DEDD}"/>
              </a:ext>
            </a:extLst>
          </p:cNvPr>
          <p:cNvSpPr/>
          <p:nvPr/>
        </p:nvSpPr>
        <p:spPr>
          <a:xfrm>
            <a:off x="140143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o</a:t>
            </a:r>
          </a:p>
        </p:txBody>
      </p:sp>
      <p:sp>
        <p:nvSpPr>
          <p:cNvPr id="197" name="p tile">
            <a:extLst>
              <a:ext uri="{FF2B5EF4-FFF2-40B4-BE49-F238E27FC236}">
                <a16:creationId xmlns:a16="http://schemas.microsoft.com/office/drawing/2014/main" id="{C4B79B8D-CE3B-4783-B1BB-38C9BF96E740}"/>
              </a:ext>
            </a:extLst>
          </p:cNvPr>
          <p:cNvSpPr/>
          <p:nvPr/>
        </p:nvSpPr>
        <p:spPr>
          <a:xfrm>
            <a:off x="228554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</a:t>
            </a:r>
          </a:p>
        </p:txBody>
      </p:sp>
      <p:sp>
        <p:nvSpPr>
          <p:cNvPr id="198" name="q tile">
            <a:extLst>
              <a:ext uri="{FF2B5EF4-FFF2-40B4-BE49-F238E27FC236}">
                <a16:creationId xmlns:a16="http://schemas.microsoft.com/office/drawing/2014/main" id="{A329FCE5-A939-4533-BC4E-10EA7C5D6BBC}"/>
              </a:ext>
            </a:extLst>
          </p:cNvPr>
          <p:cNvSpPr/>
          <p:nvPr/>
        </p:nvSpPr>
        <p:spPr>
          <a:xfrm>
            <a:off x="3146220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q</a:t>
            </a:r>
          </a:p>
        </p:txBody>
      </p:sp>
      <p:sp>
        <p:nvSpPr>
          <p:cNvPr id="199" name="r tile">
            <a:extLst>
              <a:ext uri="{FF2B5EF4-FFF2-40B4-BE49-F238E27FC236}">
                <a16:creationId xmlns:a16="http://schemas.microsoft.com/office/drawing/2014/main" id="{648F9B90-0382-4D12-A2EB-01D6C8826A51}"/>
              </a:ext>
            </a:extLst>
          </p:cNvPr>
          <p:cNvSpPr/>
          <p:nvPr/>
        </p:nvSpPr>
        <p:spPr>
          <a:xfrm>
            <a:off x="399331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r</a:t>
            </a:r>
          </a:p>
        </p:txBody>
      </p:sp>
      <p:sp>
        <p:nvSpPr>
          <p:cNvPr id="200" name="s tile">
            <a:extLst>
              <a:ext uri="{FF2B5EF4-FFF2-40B4-BE49-F238E27FC236}">
                <a16:creationId xmlns:a16="http://schemas.microsoft.com/office/drawing/2014/main" id="{174901AA-5577-4740-B3D4-EA97C77AB994}"/>
              </a:ext>
            </a:extLst>
          </p:cNvPr>
          <p:cNvSpPr/>
          <p:nvPr/>
        </p:nvSpPr>
        <p:spPr>
          <a:xfrm>
            <a:off x="4840408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</a:t>
            </a:r>
          </a:p>
        </p:txBody>
      </p:sp>
      <p:sp>
        <p:nvSpPr>
          <p:cNvPr id="201" name="t tile">
            <a:extLst>
              <a:ext uri="{FF2B5EF4-FFF2-40B4-BE49-F238E27FC236}">
                <a16:creationId xmlns:a16="http://schemas.microsoft.com/office/drawing/2014/main" id="{704E740E-4806-4412-B924-76F3BE089C5D}"/>
              </a:ext>
            </a:extLst>
          </p:cNvPr>
          <p:cNvSpPr/>
          <p:nvPr/>
        </p:nvSpPr>
        <p:spPr>
          <a:xfrm>
            <a:off x="568750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202" name="u tile">
            <a:extLst>
              <a:ext uri="{FF2B5EF4-FFF2-40B4-BE49-F238E27FC236}">
                <a16:creationId xmlns:a16="http://schemas.microsoft.com/office/drawing/2014/main" id="{24B7E75E-11C8-4F4A-BC2B-3DF954D41634}"/>
              </a:ext>
            </a:extLst>
          </p:cNvPr>
          <p:cNvSpPr/>
          <p:nvPr/>
        </p:nvSpPr>
        <p:spPr>
          <a:xfrm>
            <a:off x="653358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203" name="v tile">
            <a:extLst>
              <a:ext uri="{FF2B5EF4-FFF2-40B4-BE49-F238E27FC236}">
                <a16:creationId xmlns:a16="http://schemas.microsoft.com/office/drawing/2014/main" id="{C97D29A3-E702-4408-9BF0-2980DA492E06}"/>
              </a:ext>
            </a:extLst>
          </p:cNvPr>
          <p:cNvSpPr/>
          <p:nvPr/>
        </p:nvSpPr>
        <p:spPr>
          <a:xfrm>
            <a:off x="7377555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v</a:t>
            </a:r>
          </a:p>
        </p:txBody>
      </p:sp>
      <p:sp>
        <p:nvSpPr>
          <p:cNvPr id="204" name="w tile">
            <a:extLst>
              <a:ext uri="{FF2B5EF4-FFF2-40B4-BE49-F238E27FC236}">
                <a16:creationId xmlns:a16="http://schemas.microsoft.com/office/drawing/2014/main" id="{B2B49C00-8278-4801-BB45-15B86D79CF37}"/>
              </a:ext>
            </a:extLst>
          </p:cNvPr>
          <p:cNvSpPr/>
          <p:nvPr/>
        </p:nvSpPr>
        <p:spPr>
          <a:xfrm>
            <a:off x="8225491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w</a:t>
            </a:r>
          </a:p>
        </p:txBody>
      </p:sp>
      <p:sp>
        <p:nvSpPr>
          <p:cNvPr id="205" name="x tile">
            <a:extLst>
              <a:ext uri="{FF2B5EF4-FFF2-40B4-BE49-F238E27FC236}">
                <a16:creationId xmlns:a16="http://schemas.microsoft.com/office/drawing/2014/main" id="{589FF667-E24E-4E3E-BB6A-E0AEFEFECF08}"/>
              </a:ext>
            </a:extLst>
          </p:cNvPr>
          <p:cNvSpPr/>
          <p:nvPr/>
        </p:nvSpPr>
        <p:spPr>
          <a:xfrm>
            <a:off x="9081966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206" name="y tile">
            <a:extLst>
              <a:ext uri="{FF2B5EF4-FFF2-40B4-BE49-F238E27FC236}">
                <a16:creationId xmlns:a16="http://schemas.microsoft.com/office/drawing/2014/main" id="{E77FFF19-9D7B-43F7-884A-410BF1AD52DF}"/>
              </a:ext>
            </a:extLst>
          </p:cNvPr>
          <p:cNvSpPr/>
          <p:nvPr/>
        </p:nvSpPr>
        <p:spPr>
          <a:xfrm>
            <a:off x="9926597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y</a:t>
            </a:r>
          </a:p>
        </p:txBody>
      </p:sp>
      <p:sp>
        <p:nvSpPr>
          <p:cNvPr id="207" name="z tile">
            <a:extLst>
              <a:ext uri="{FF2B5EF4-FFF2-40B4-BE49-F238E27FC236}">
                <a16:creationId xmlns:a16="http://schemas.microsoft.com/office/drawing/2014/main" id="{0026D93F-7426-47F2-94DF-56CA2E6E1258}"/>
              </a:ext>
            </a:extLst>
          </p:cNvPr>
          <p:cNvSpPr/>
          <p:nvPr/>
        </p:nvSpPr>
        <p:spPr>
          <a:xfrm>
            <a:off x="1077756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z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FC8F3864-7697-45E2-8947-BE6C3F01E9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870" y="6388218"/>
            <a:ext cx="2242817" cy="406128"/>
          </a:xfrm>
          <a:prstGeom prst="rect">
            <a:avLst/>
          </a:prstGeom>
        </p:spPr>
      </p:pic>
      <p:sp>
        <p:nvSpPr>
          <p:cNvPr id="293" name="a tile">
            <a:extLst>
              <a:ext uri="{FF2B5EF4-FFF2-40B4-BE49-F238E27FC236}">
                <a16:creationId xmlns:a16="http://schemas.microsoft.com/office/drawing/2014/main" id="{BB944E5A-CE39-4F7B-99D6-C2E97B84EB5D}"/>
              </a:ext>
            </a:extLst>
          </p:cNvPr>
          <p:cNvSpPr/>
          <p:nvPr/>
        </p:nvSpPr>
        <p:spPr>
          <a:xfrm>
            <a:off x="529358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294" name="a tile">
            <a:extLst>
              <a:ext uri="{FF2B5EF4-FFF2-40B4-BE49-F238E27FC236}">
                <a16:creationId xmlns:a16="http://schemas.microsoft.com/office/drawing/2014/main" id="{0798D80C-E9B3-40C1-AC5F-7A7CDB1C7673}"/>
              </a:ext>
            </a:extLst>
          </p:cNvPr>
          <p:cNvSpPr/>
          <p:nvPr/>
        </p:nvSpPr>
        <p:spPr>
          <a:xfrm>
            <a:off x="529358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295" name="a tile">
            <a:extLst>
              <a:ext uri="{FF2B5EF4-FFF2-40B4-BE49-F238E27FC236}">
                <a16:creationId xmlns:a16="http://schemas.microsoft.com/office/drawing/2014/main" id="{07252177-C192-488C-92F5-A5FE91985215}"/>
              </a:ext>
            </a:extLst>
          </p:cNvPr>
          <p:cNvSpPr/>
          <p:nvPr/>
        </p:nvSpPr>
        <p:spPr>
          <a:xfrm>
            <a:off x="529358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296" name="a tile">
            <a:extLst>
              <a:ext uri="{FF2B5EF4-FFF2-40B4-BE49-F238E27FC236}">
                <a16:creationId xmlns:a16="http://schemas.microsoft.com/office/drawing/2014/main" id="{B4B2CA30-94AD-4DFE-9F31-E4826430E5E1}"/>
              </a:ext>
            </a:extLst>
          </p:cNvPr>
          <p:cNvSpPr/>
          <p:nvPr/>
        </p:nvSpPr>
        <p:spPr>
          <a:xfrm>
            <a:off x="529358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297" name="a tile">
            <a:extLst>
              <a:ext uri="{FF2B5EF4-FFF2-40B4-BE49-F238E27FC236}">
                <a16:creationId xmlns:a16="http://schemas.microsoft.com/office/drawing/2014/main" id="{E3C58716-8546-4086-AA5D-0E464F3FCE40}"/>
              </a:ext>
            </a:extLst>
          </p:cNvPr>
          <p:cNvSpPr/>
          <p:nvPr/>
        </p:nvSpPr>
        <p:spPr>
          <a:xfrm>
            <a:off x="529358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298" name="a tile">
            <a:extLst>
              <a:ext uri="{FF2B5EF4-FFF2-40B4-BE49-F238E27FC236}">
                <a16:creationId xmlns:a16="http://schemas.microsoft.com/office/drawing/2014/main" id="{82FA84D9-5D0C-4F2D-B5CE-CA3136930EC1}"/>
              </a:ext>
            </a:extLst>
          </p:cNvPr>
          <p:cNvSpPr/>
          <p:nvPr/>
        </p:nvSpPr>
        <p:spPr>
          <a:xfrm>
            <a:off x="4885825" y="1713897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299" name="b tile">
            <a:extLst>
              <a:ext uri="{FF2B5EF4-FFF2-40B4-BE49-F238E27FC236}">
                <a16:creationId xmlns:a16="http://schemas.microsoft.com/office/drawing/2014/main" id="{6854E554-A888-42DA-93A9-DA2D2E9F079C}"/>
              </a:ext>
            </a:extLst>
          </p:cNvPr>
          <p:cNvSpPr/>
          <p:nvPr/>
        </p:nvSpPr>
        <p:spPr>
          <a:xfrm>
            <a:off x="141346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300" name="b tile">
            <a:extLst>
              <a:ext uri="{FF2B5EF4-FFF2-40B4-BE49-F238E27FC236}">
                <a16:creationId xmlns:a16="http://schemas.microsoft.com/office/drawing/2014/main" id="{E07A8882-0A8F-47CF-B2DA-C9985441496C}"/>
              </a:ext>
            </a:extLst>
          </p:cNvPr>
          <p:cNvSpPr/>
          <p:nvPr/>
        </p:nvSpPr>
        <p:spPr>
          <a:xfrm>
            <a:off x="141346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301" name="b tile">
            <a:extLst>
              <a:ext uri="{FF2B5EF4-FFF2-40B4-BE49-F238E27FC236}">
                <a16:creationId xmlns:a16="http://schemas.microsoft.com/office/drawing/2014/main" id="{8DE747CA-2B96-400F-BC9C-5A933D1A1139}"/>
              </a:ext>
            </a:extLst>
          </p:cNvPr>
          <p:cNvSpPr/>
          <p:nvPr/>
        </p:nvSpPr>
        <p:spPr>
          <a:xfrm>
            <a:off x="141346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302" name="b tile">
            <a:extLst>
              <a:ext uri="{FF2B5EF4-FFF2-40B4-BE49-F238E27FC236}">
                <a16:creationId xmlns:a16="http://schemas.microsoft.com/office/drawing/2014/main" id="{35D7A452-BDCA-4277-8C24-2AB4731A70D4}"/>
              </a:ext>
            </a:extLst>
          </p:cNvPr>
          <p:cNvSpPr/>
          <p:nvPr/>
        </p:nvSpPr>
        <p:spPr>
          <a:xfrm>
            <a:off x="141346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303" name="b tile">
            <a:extLst>
              <a:ext uri="{FF2B5EF4-FFF2-40B4-BE49-F238E27FC236}">
                <a16:creationId xmlns:a16="http://schemas.microsoft.com/office/drawing/2014/main" id="{3C0F9472-3D30-4A48-81B9-F530023B721C}"/>
              </a:ext>
            </a:extLst>
          </p:cNvPr>
          <p:cNvSpPr/>
          <p:nvPr/>
        </p:nvSpPr>
        <p:spPr>
          <a:xfrm>
            <a:off x="4055929" y="1713897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304" name="c tile">
            <a:extLst>
              <a:ext uri="{FF2B5EF4-FFF2-40B4-BE49-F238E27FC236}">
                <a16:creationId xmlns:a16="http://schemas.microsoft.com/office/drawing/2014/main" id="{A788F24F-07E8-4731-AF60-4604C57B2757}"/>
              </a:ext>
            </a:extLst>
          </p:cNvPr>
          <p:cNvSpPr/>
          <p:nvPr/>
        </p:nvSpPr>
        <p:spPr>
          <a:xfrm>
            <a:off x="2297574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305" name="c tile">
            <a:extLst>
              <a:ext uri="{FF2B5EF4-FFF2-40B4-BE49-F238E27FC236}">
                <a16:creationId xmlns:a16="http://schemas.microsoft.com/office/drawing/2014/main" id="{3A54D87C-B62F-4E5D-98F8-19DCF2BC8030}"/>
              </a:ext>
            </a:extLst>
          </p:cNvPr>
          <p:cNvSpPr/>
          <p:nvPr/>
        </p:nvSpPr>
        <p:spPr>
          <a:xfrm>
            <a:off x="2297574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306" name="c tile">
            <a:extLst>
              <a:ext uri="{FF2B5EF4-FFF2-40B4-BE49-F238E27FC236}">
                <a16:creationId xmlns:a16="http://schemas.microsoft.com/office/drawing/2014/main" id="{695CA501-CF6B-4A4F-B408-E2AA7110F1B7}"/>
              </a:ext>
            </a:extLst>
          </p:cNvPr>
          <p:cNvSpPr/>
          <p:nvPr/>
        </p:nvSpPr>
        <p:spPr>
          <a:xfrm>
            <a:off x="2297574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307" name="c tile">
            <a:extLst>
              <a:ext uri="{FF2B5EF4-FFF2-40B4-BE49-F238E27FC236}">
                <a16:creationId xmlns:a16="http://schemas.microsoft.com/office/drawing/2014/main" id="{BECAB0F5-2D95-4956-A774-8D49C2B85767}"/>
              </a:ext>
            </a:extLst>
          </p:cNvPr>
          <p:cNvSpPr/>
          <p:nvPr/>
        </p:nvSpPr>
        <p:spPr>
          <a:xfrm>
            <a:off x="2297574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308" name="c tile">
            <a:extLst>
              <a:ext uri="{FF2B5EF4-FFF2-40B4-BE49-F238E27FC236}">
                <a16:creationId xmlns:a16="http://schemas.microsoft.com/office/drawing/2014/main" id="{6E8C379B-B018-4074-91BC-093D351887C1}"/>
              </a:ext>
            </a:extLst>
          </p:cNvPr>
          <p:cNvSpPr/>
          <p:nvPr/>
        </p:nvSpPr>
        <p:spPr>
          <a:xfrm>
            <a:off x="2297574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309" name="d tile">
            <a:extLst>
              <a:ext uri="{FF2B5EF4-FFF2-40B4-BE49-F238E27FC236}">
                <a16:creationId xmlns:a16="http://schemas.microsoft.com/office/drawing/2014/main" id="{CAB5BC8B-3C18-454A-B2B3-4B16F1D31B64}"/>
              </a:ext>
            </a:extLst>
          </p:cNvPr>
          <p:cNvSpPr/>
          <p:nvPr/>
        </p:nvSpPr>
        <p:spPr>
          <a:xfrm>
            <a:off x="3158252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d</a:t>
            </a:r>
          </a:p>
        </p:txBody>
      </p:sp>
      <p:sp>
        <p:nvSpPr>
          <p:cNvPr id="310" name="d tile">
            <a:extLst>
              <a:ext uri="{FF2B5EF4-FFF2-40B4-BE49-F238E27FC236}">
                <a16:creationId xmlns:a16="http://schemas.microsoft.com/office/drawing/2014/main" id="{D9DFB514-980F-4341-BACD-9E5EFB0E3763}"/>
              </a:ext>
            </a:extLst>
          </p:cNvPr>
          <p:cNvSpPr/>
          <p:nvPr/>
        </p:nvSpPr>
        <p:spPr>
          <a:xfrm>
            <a:off x="3158252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d</a:t>
            </a:r>
          </a:p>
        </p:txBody>
      </p:sp>
      <p:sp>
        <p:nvSpPr>
          <p:cNvPr id="311" name="d tile">
            <a:extLst>
              <a:ext uri="{FF2B5EF4-FFF2-40B4-BE49-F238E27FC236}">
                <a16:creationId xmlns:a16="http://schemas.microsoft.com/office/drawing/2014/main" id="{36DF5286-9568-412C-A4C3-FD59F093C27F}"/>
              </a:ext>
            </a:extLst>
          </p:cNvPr>
          <p:cNvSpPr/>
          <p:nvPr/>
        </p:nvSpPr>
        <p:spPr>
          <a:xfrm>
            <a:off x="3158252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d</a:t>
            </a:r>
          </a:p>
        </p:txBody>
      </p:sp>
      <p:sp>
        <p:nvSpPr>
          <p:cNvPr id="312" name="d tile">
            <a:extLst>
              <a:ext uri="{FF2B5EF4-FFF2-40B4-BE49-F238E27FC236}">
                <a16:creationId xmlns:a16="http://schemas.microsoft.com/office/drawing/2014/main" id="{937CE5BE-19F0-4ED6-8E49-BB5FD4F9F217}"/>
              </a:ext>
            </a:extLst>
          </p:cNvPr>
          <p:cNvSpPr/>
          <p:nvPr/>
        </p:nvSpPr>
        <p:spPr>
          <a:xfrm>
            <a:off x="3158252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d</a:t>
            </a:r>
          </a:p>
        </p:txBody>
      </p:sp>
      <p:sp>
        <p:nvSpPr>
          <p:cNvPr id="313" name="d tile">
            <a:extLst>
              <a:ext uri="{FF2B5EF4-FFF2-40B4-BE49-F238E27FC236}">
                <a16:creationId xmlns:a16="http://schemas.microsoft.com/office/drawing/2014/main" id="{264BBB73-5389-4506-93C2-518DB2186507}"/>
              </a:ext>
            </a:extLst>
          </p:cNvPr>
          <p:cNvSpPr/>
          <p:nvPr/>
        </p:nvSpPr>
        <p:spPr>
          <a:xfrm>
            <a:off x="3158252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d</a:t>
            </a:r>
          </a:p>
        </p:txBody>
      </p:sp>
      <p:sp>
        <p:nvSpPr>
          <p:cNvPr id="314" name="e tile">
            <a:extLst>
              <a:ext uri="{FF2B5EF4-FFF2-40B4-BE49-F238E27FC236}">
                <a16:creationId xmlns:a16="http://schemas.microsoft.com/office/drawing/2014/main" id="{2AC66CBE-6D58-4FC9-BFCB-C05523765E19}"/>
              </a:ext>
            </a:extLst>
          </p:cNvPr>
          <p:cNvSpPr/>
          <p:nvPr/>
        </p:nvSpPr>
        <p:spPr>
          <a:xfrm>
            <a:off x="400534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315" name="e tile">
            <a:extLst>
              <a:ext uri="{FF2B5EF4-FFF2-40B4-BE49-F238E27FC236}">
                <a16:creationId xmlns:a16="http://schemas.microsoft.com/office/drawing/2014/main" id="{55A8B202-6ACE-4290-889A-780E6764DE87}"/>
              </a:ext>
            </a:extLst>
          </p:cNvPr>
          <p:cNvSpPr/>
          <p:nvPr/>
        </p:nvSpPr>
        <p:spPr>
          <a:xfrm>
            <a:off x="400534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316" name="e tile">
            <a:extLst>
              <a:ext uri="{FF2B5EF4-FFF2-40B4-BE49-F238E27FC236}">
                <a16:creationId xmlns:a16="http://schemas.microsoft.com/office/drawing/2014/main" id="{BC1CA07B-A239-4575-89C4-F4A366BE43A8}"/>
              </a:ext>
            </a:extLst>
          </p:cNvPr>
          <p:cNvSpPr/>
          <p:nvPr/>
        </p:nvSpPr>
        <p:spPr>
          <a:xfrm>
            <a:off x="400534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317" name="e tile">
            <a:extLst>
              <a:ext uri="{FF2B5EF4-FFF2-40B4-BE49-F238E27FC236}">
                <a16:creationId xmlns:a16="http://schemas.microsoft.com/office/drawing/2014/main" id="{BFCCD2CB-DB81-4C75-8E6B-782F271C1721}"/>
              </a:ext>
            </a:extLst>
          </p:cNvPr>
          <p:cNvSpPr/>
          <p:nvPr/>
        </p:nvSpPr>
        <p:spPr>
          <a:xfrm>
            <a:off x="400534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318" name="e tile">
            <a:extLst>
              <a:ext uri="{FF2B5EF4-FFF2-40B4-BE49-F238E27FC236}">
                <a16:creationId xmlns:a16="http://schemas.microsoft.com/office/drawing/2014/main" id="{7029F6AF-60F3-4609-BE4D-75F1BB44ACEA}"/>
              </a:ext>
            </a:extLst>
          </p:cNvPr>
          <p:cNvSpPr/>
          <p:nvPr/>
        </p:nvSpPr>
        <p:spPr>
          <a:xfrm>
            <a:off x="400534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319" name="e tile">
            <a:extLst>
              <a:ext uri="{FF2B5EF4-FFF2-40B4-BE49-F238E27FC236}">
                <a16:creationId xmlns:a16="http://schemas.microsoft.com/office/drawing/2014/main" id="{282731C5-E160-489D-B479-C83233466227}"/>
              </a:ext>
            </a:extLst>
          </p:cNvPr>
          <p:cNvSpPr/>
          <p:nvPr/>
        </p:nvSpPr>
        <p:spPr>
          <a:xfrm>
            <a:off x="400534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320" name="e tile">
            <a:extLst>
              <a:ext uri="{FF2B5EF4-FFF2-40B4-BE49-F238E27FC236}">
                <a16:creationId xmlns:a16="http://schemas.microsoft.com/office/drawing/2014/main" id="{FE110EEE-4264-48AE-AFE1-401A76D7EF2B}"/>
              </a:ext>
            </a:extLst>
          </p:cNvPr>
          <p:cNvSpPr/>
          <p:nvPr/>
        </p:nvSpPr>
        <p:spPr>
          <a:xfrm>
            <a:off x="400534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321" name="f tile">
            <a:extLst>
              <a:ext uri="{FF2B5EF4-FFF2-40B4-BE49-F238E27FC236}">
                <a16:creationId xmlns:a16="http://schemas.microsoft.com/office/drawing/2014/main" id="{4969889E-857C-49FE-B4DD-603D35BD9F22}"/>
              </a:ext>
            </a:extLst>
          </p:cNvPr>
          <p:cNvSpPr/>
          <p:nvPr/>
        </p:nvSpPr>
        <p:spPr>
          <a:xfrm>
            <a:off x="4852440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f</a:t>
            </a:r>
          </a:p>
        </p:txBody>
      </p:sp>
      <p:sp>
        <p:nvSpPr>
          <p:cNvPr id="322" name="f tile">
            <a:extLst>
              <a:ext uri="{FF2B5EF4-FFF2-40B4-BE49-F238E27FC236}">
                <a16:creationId xmlns:a16="http://schemas.microsoft.com/office/drawing/2014/main" id="{BCDC5854-19E4-4A05-8824-3A27934BED30}"/>
              </a:ext>
            </a:extLst>
          </p:cNvPr>
          <p:cNvSpPr/>
          <p:nvPr/>
        </p:nvSpPr>
        <p:spPr>
          <a:xfrm>
            <a:off x="4852440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f</a:t>
            </a:r>
          </a:p>
        </p:txBody>
      </p:sp>
      <p:sp>
        <p:nvSpPr>
          <p:cNvPr id="323" name="f tile">
            <a:extLst>
              <a:ext uri="{FF2B5EF4-FFF2-40B4-BE49-F238E27FC236}">
                <a16:creationId xmlns:a16="http://schemas.microsoft.com/office/drawing/2014/main" id="{1B9AD7F3-1F00-4D00-8BB5-130F9AAB7434}"/>
              </a:ext>
            </a:extLst>
          </p:cNvPr>
          <p:cNvSpPr/>
          <p:nvPr/>
        </p:nvSpPr>
        <p:spPr>
          <a:xfrm>
            <a:off x="4852440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f</a:t>
            </a:r>
          </a:p>
        </p:txBody>
      </p:sp>
      <p:sp>
        <p:nvSpPr>
          <p:cNvPr id="324" name="f tile">
            <a:extLst>
              <a:ext uri="{FF2B5EF4-FFF2-40B4-BE49-F238E27FC236}">
                <a16:creationId xmlns:a16="http://schemas.microsoft.com/office/drawing/2014/main" id="{DF23B989-9149-4302-88AB-EEAAE5AF4D80}"/>
              </a:ext>
            </a:extLst>
          </p:cNvPr>
          <p:cNvSpPr/>
          <p:nvPr/>
        </p:nvSpPr>
        <p:spPr>
          <a:xfrm>
            <a:off x="4852440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f</a:t>
            </a:r>
          </a:p>
        </p:txBody>
      </p:sp>
      <p:sp>
        <p:nvSpPr>
          <p:cNvPr id="325" name="f tile">
            <a:extLst>
              <a:ext uri="{FF2B5EF4-FFF2-40B4-BE49-F238E27FC236}">
                <a16:creationId xmlns:a16="http://schemas.microsoft.com/office/drawing/2014/main" id="{7EA5ECDD-4A46-4F17-8941-DE93672ED69E}"/>
              </a:ext>
            </a:extLst>
          </p:cNvPr>
          <p:cNvSpPr/>
          <p:nvPr/>
        </p:nvSpPr>
        <p:spPr>
          <a:xfrm>
            <a:off x="736345" y="1713897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f</a:t>
            </a:r>
          </a:p>
        </p:txBody>
      </p:sp>
      <p:sp>
        <p:nvSpPr>
          <p:cNvPr id="326" name="g tile">
            <a:extLst>
              <a:ext uri="{FF2B5EF4-FFF2-40B4-BE49-F238E27FC236}">
                <a16:creationId xmlns:a16="http://schemas.microsoft.com/office/drawing/2014/main" id="{3C0C318E-B518-46F2-AB88-834124BD0DDC}"/>
              </a:ext>
            </a:extLst>
          </p:cNvPr>
          <p:cNvSpPr/>
          <p:nvPr/>
        </p:nvSpPr>
        <p:spPr>
          <a:xfrm>
            <a:off x="5699534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g</a:t>
            </a:r>
          </a:p>
        </p:txBody>
      </p:sp>
      <p:sp>
        <p:nvSpPr>
          <p:cNvPr id="327" name="g tile">
            <a:extLst>
              <a:ext uri="{FF2B5EF4-FFF2-40B4-BE49-F238E27FC236}">
                <a16:creationId xmlns:a16="http://schemas.microsoft.com/office/drawing/2014/main" id="{CEF15E75-C04C-450D-8F7E-29D1861F4A77}"/>
              </a:ext>
            </a:extLst>
          </p:cNvPr>
          <p:cNvSpPr/>
          <p:nvPr/>
        </p:nvSpPr>
        <p:spPr>
          <a:xfrm>
            <a:off x="5699534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g</a:t>
            </a:r>
          </a:p>
        </p:txBody>
      </p:sp>
      <p:sp>
        <p:nvSpPr>
          <p:cNvPr id="328" name="g tile">
            <a:extLst>
              <a:ext uri="{FF2B5EF4-FFF2-40B4-BE49-F238E27FC236}">
                <a16:creationId xmlns:a16="http://schemas.microsoft.com/office/drawing/2014/main" id="{B82BC8F9-7D10-48B6-8452-9269ABF94EFA}"/>
              </a:ext>
            </a:extLst>
          </p:cNvPr>
          <p:cNvSpPr/>
          <p:nvPr/>
        </p:nvSpPr>
        <p:spPr>
          <a:xfrm>
            <a:off x="5699534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g</a:t>
            </a:r>
          </a:p>
        </p:txBody>
      </p:sp>
      <p:sp>
        <p:nvSpPr>
          <p:cNvPr id="329" name="g tile">
            <a:extLst>
              <a:ext uri="{FF2B5EF4-FFF2-40B4-BE49-F238E27FC236}">
                <a16:creationId xmlns:a16="http://schemas.microsoft.com/office/drawing/2014/main" id="{A672474E-D686-415E-9FDE-971D26F53B72}"/>
              </a:ext>
            </a:extLst>
          </p:cNvPr>
          <p:cNvSpPr/>
          <p:nvPr/>
        </p:nvSpPr>
        <p:spPr>
          <a:xfrm>
            <a:off x="5699534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g</a:t>
            </a:r>
          </a:p>
        </p:txBody>
      </p:sp>
      <p:sp>
        <p:nvSpPr>
          <p:cNvPr id="330" name="h tile">
            <a:extLst>
              <a:ext uri="{FF2B5EF4-FFF2-40B4-BE49-F238E27FC236}">
                <a16:creationId xmlns:a16="http://schemas.microsoft.com/office/drawing/2014/main" id="{1C50C451-EA49-473F-B288-2A9574463D10}"/>
              </a:ext>
            </a:extLst>
          </p:cNvPr>
          <p:cNvSpPr/>
          <p:nvPr/>
        </p:nvSpPr>
        <p:spPr>
          <a:xfrm>
            <a:off x="654561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h</a:t>
            </a:r>
          </a:p>
        </p:txBody>
      </p:sp>
      <p:sp>
        <p:nvSpPr>
          <p:cNvPr id="331" name="h tile">
            <a:extLst>
              <a:ext uri="{FF2B5EF4-FFF2-40B4-BE49-F238E27FC236}">
                <a16:creationId xmlns:a16="http://schemas.microsoft.com/office/drawing/2014/main" id="{3C65A49C-FE57-447D-8472-E88BA954C889}"/>
              </a:ext>
            </a:extLst>
          </p:cNvPr>
          <p:cNvSpPr/>
          <p:nvPr/>
        </p:nvSpPr>
        <p:spPr>
          <a:xfrm>
            <a:off x="654561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h</a:t>
            </a:r>
          </a:p>
        </p:txBody>
      </p:sp>
      <p:sp>
        <p:nvSpPr>
          <p:cNvPr id="332" name="h tile">
            <a:extLst>
              <a:ext uri="{FF2B5EF4-FFF2-40B4-BE49-F238E27FC236}">
                <a16:creationId xmlns:a16="http://schemas.microsoft.com/office/drawing/2014/main" id="{BECE0CD3-6AEF-4874-A9A0-9FB8EE2DF736}"/>
              </a:ext>
            </a:extLst>
          </p:cNvPr>
          <p:cNvSpPr/>
          <p:nvPr/>
        </p:nvSpPr>
        <p:spPr>
          <a:xfrm>
            <a:off x="654561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h</a:t>
            </a:r>
          </a:p>
        </p:txBody>
      </p:sp>
      <p:sp>
        <p:nvSpPr>
          <p:cNvPr id="333" name="h tile">
            <a:extLst>
              <a:ext uri="{FF2B5EF4-FFF2-40B4-BE49-F238E27FC236}">
                <a16:creationId xmlns:a16="http://schemas.microsoft.com/office/drawing/2014/main" id="{5839CA7A-103D-436A-8B6E-5761D17CC6BD}"/>
              </a:ext>
            </a:extLst>
          </p:cNvPr>
          <p:cNvSpPr/>
          <p:nvPr/>
        </p:nvSpPr>
        <p:spPr>
          <a:xfrm>
            <a:off x="654561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h</a:t>
            </a:r>
          </a:p>
        </p:txBody>
      </p:sp>
      <p:sp>
        <p:nvSpPr>
          <p:cNvPr id="334" name="h tile">
            <a:extLst>
              <a:ext uri="{FF2B5EF4-FFF2-40B4-BE49-F238E27FC236}">
                <a16:creationId xmlns:a16="http://schemas.microsoft.com/office/drawing/2014/main" id="{4CE82791-E251-4BE7-90C7-B4F49843866B}"/>
              </a:ext>
            </a:extLst>
          </p:cNvPr>
          <p:cNvSpPr/>
          <p:nvPr/>
        </p:nvSpPr>
        <p:spPr>
          <a:xfrm>
            <a:off x="654561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h</a:t>
            </a:r>
          </a:p>
        </p:txBody>
      </p:sp>
      <p:sp>
        <p:nvSpPr>
          <p:cNvPr id="335" name="i tile">
            <a:extLst>
              <a:ext uri="{FF2B5EF4-FFF2-40B4-BE49-F238E27FC236}">
                <a16:creationId xmlns:a16="http://schemas.microsoft.com/office/drawing/2014/main" id="{1162141D-D592-4822-A455-85B3ECA400FC}"/>
              </a:ext>
            </a:extLst>
          </p:cNvPr>
          <p:cNvSpPr/>
          <p:nvPr/>
        </p:nvSpPr>
        <p:spPr>
          <a:xfrm>
            <a:off x="7389587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336" name="i tile">
            <a:extLst>
              <a:ext uri="{FF2B5EF4-FFF2-40B4-BE49-F238E27FC236}">
                <a16:creationId xmlns:a16="http://schemas.microsoft.com/office/drawing/2014/main" id="{FBA965EB-9C4D-4A51-8363-5D6BFDECE446}"/>
              </a:ext>
            </a:extLst>
          </p:cNvPr>
          <p:cNvSpPr/>
          <p:nvPr/>
        </p:nvSpPr>
        <p:spPr>
          <a:xfrm>
            <a:off x="7389587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337" name="i tile">
            <a:extLst>
              <a:ext uri="{FF2B5EF4-FFF2-40B4-BE49-F238E27FC236}">
                <a16:creationId xmlns:a16="http://schemas.microsoft.com/office/drawing/2014/main" id="{C9498B6F-BD4B-4654-9EF3-2462CEC5383F}"/>
              </a:ext>
            </a:extLst>
          </p:cNvPr>
          <p:cNvSpPr/>
          <p:nvPr/>
        </p:nvSpPr>
        <p:spPr>
          <a:xfrm>
            <a:off x="7389587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338" name="i tile">
            <a:extLst>
              <a:ext uri="{FF2B5EF4-FFF2-40B4-BE49-F238E27FC236}">
                <a16:creationId xmlns:a16="http://schemas.microsoft.com/office/drawing/2014/main" id="{F804AC63-1084-44D5-AB73-D3568B71E4B8}"/>
              </a:ext>
            </a:extLst>
          </p:cNvPr>
          <p:cNvSpPr/>
          <p:nvPr/>
        </p:nvSpPr>
        <p:spPr>
          <a:xfrm>
            <a:off x="7389587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339" name="i tile">
            <a:extLst>
              <a:ext uri="{FF2B5EF4-FFF2-40B4-BE49-F238E27FC236}">
                <a16:creationId xmlns:a16="http://schemas.microsoft.com/office/drawing/2014/main" id="{9BFB5949-CD2D-4B65-9917-AA4FCDD80C9E}"/>
              </a:ext>
            </a:extLst>
          </p:cNvPr>
          <p:cNvSpPr/>
          <p:nvPr/>
        </p:nvSpPr>
        <p:spPr>
          <a:xfrm>
            <a:off x="7389587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340" name="i tile">
            <a:extLst>
              <a:ext uri="{FF2B5EF4-FFF2-40B4-BE49-F238E27FC236}">
                <a16:creationId xmlns:a16="http://schemas.microsoft.com/office/drawing/2014/main" id="{7FF00D3F-006A-4DE8-A9A9-A4AD20BD7F03}"/>
              </a:ext>
            </a:extLst>
          </p:cNvPr>
          <p:cNvSpPr/>
          <p:nvPr/>
        </p:nvSpPr>
        <p:spPr>
          <a:xfrm>
            <a:off x="7389587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341" name="i tile">
            <a:extLst>
              <a:ext uri="{FF2B5EF4-FFF2-40B4-BE49-F238E27FC236}">
                <a16:creationId xmlns:a16="http://schemas.microsoft.com/office/drawing/2014/main" id="{B4EE4803-9BAC-4DF2-B744-D3067D2C108D}"/>
              </a:ext>
            </a:extLst>
          </p:cNvPr>
          <p:cNvSpPr/>
          <p:nvPr/>
        </p:nvSpPr>
        <p:spPr>
          <a:xfrm>
            <a:off x="7389587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342" name="i tile">
            <a:extLst>
              <a:ext uri="{FF2B5EF4-FFF2-40B4-BE49-F238E27FC236}">
                <a16:creationId xmlns:a16="http://schemas.microsoft.com/office/drawing/2014/main" id="{DDE93DC6-5C43-44BC-8631-F81BCDC43AE1}"/>
              </a:ext>
            </a:extLst>
          </p:cNvPr>
          <p:cNvSpPr/>
          <p:nvPr/>
        </p:nvSpPr>
        <p:spPr>
          <a:xfrm>
            <a:off x="7389587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343" name="j tile">
            <a:extLst>
              <a:ext uri="{FF2B5EF4-FFF2-40B4-BE49-F238E27FC236}">
                <a16:creationId xmlns:a16="http://schemas.microsoft.com/office/drawing/2014/main" id="{01646F95-0B87-482E-A5EF-38D88A725C2E}"/>
              </a:ext>
            </a:extLst>
          </p:cNvPr>
          <p:cNvSpPr/>
          <p:nvPr/>
        </p:nvSpPr>
        <p:spPr>
          <a:xfrm>
            <a:off x="8237523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j</a:t>
            </a:r>
          </a:p>
        </p:txBody>
      </p:sp>
      <p:sp>
        <p:nvSpPr>
          <p:cNvPr id="344" name="j tile">
            <a:extLst>
              <a:ext uri="{FF2B5EF4-FFF2-40B4-BE49-F238E27FC236}">
                <a16:creationId xmlns:a16="http://schemas.microsoft.com/office/drawing/2014/main" id="{068D463D-8E77-41BE-BE7B-9D5A9C963F22}"/>
              </a:ext>
            </a:extLst>
          </p:cNvPr>
          <p:cNvSpPr/>
          <p:nvPr/>
        </p:nvSpPr>
        <p:spPr>
          <a:xfrm>
            <a:off x="8237523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j</a:t>
            </a:r>
          </a:p>
        </p:txBody>
      </p:sp>
      <p:sp>
        <p:nvSpPr>
          <p:cNvPr id="345" name="j tile">
            <a:extLst>
              <a:ext uri="{FF2B5EF4-FFF2-40B4-BE49-F238E27FC236}">
                <a16:creationId xmlns:a16="http://schemas.microsoft.com/office/drawing/2014/main" id="{FBE352D1-138F-4F59-B425-CA6888D25A32}"/>
              </a:ext>
            </a:extLst>
          </p:cNvPr>
          <p:cNvSpPr/>
          <p:nvPr/>
        </p:nvSpPr>
        <p:spPr>
          <a:xfrm>
            <a:off x="8237523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j</a:t>
            </a:r>
          </a:p>
        </p:txBody>
      </p:sp>
      <p:sp>
        <p:nvSpPr>
          <p:cNvPr id="346" name="j tile">
            <a:extLst>
              <a:ext uri="{FF2B5EF4-FFF2-40B4-BE49-F238E27FC236}">
                <a16:creationId xmlns:a16="http://schemas.microsoft.com/office/drawing/2014/main" id="{62CC179B-FC3D-42DA-A24C-41592B874659}"/>
              </a:ext>
            </a:extLst>
          </p:cNvPr>
          <p:cNvSpPr/>
          <p:nvPr/>
        </p:nvSpPr>
        <p:spPr>
          <a:xfrm>
            <a:off x="8237523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j</a:t>
            </a:r>
          </a:p>
        </p:txBody>
      </p:sp>
      <p:sp>
        <p:nvSpPr>
          <p:cNvPr id="347" name="k tile">
            <a:extLst>
              <a:ext uri="{FF2B5EF4-FFF2-40B4-BE49-F238E27FC236}">
                <a16:creationId xmlns:a16="http://schemas.microsoft.com/office/drawing/2014/main" id="{B52F961B-1EC7-4201-8BF8-47655F59CEB3}"/>
              </a:ext>
            </a:extLst>
          </p:cNvPr>
          <p:cNvSpPr/>
          <p:nvPr/>
        </p:nvSpPr>
        <p:spPr>
          <a:xfrm>
            <a:off x="9093998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k</a:t>
            </a:r>
          </a:p>
        </p:txBody>
      </p:sp>
      <p:sp>
        <p:nvSpPr>
          <p:cNvPr id="348" name="k tile">
            <a:extLst>
              <a:ext uri="{FF2B5EF4-FFF2-40B4-BE49-F238E27FC236}">
                <a16:creationId xmlns:a16="http://schemas.microsoft.com/office/drawing/2014/main" id="{254B3D60-0CB9-4B5A-8796-18E41456D056}"/>
              </a:ext>
            </a:extLst>
          </p:cNvPr>
          <p:cNvSpPr/>
          <p:nvPr/>
        </p:nvSpPr>
        <p:spPr>
          <a:xfrm>
            <a:off x="9093998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k</a:t>
            </a:r>
          </a:p>
        </p:txBody>
      </p:sp>
      <p:sp>
        <p:nvSpPr>
          <p:cNvPr id="349" name="k tile">
            <a:extLst>
              <a:ext uri="{FF2B5EF4-FFF2-40B4-BE49-F238E27FC236}">
                <a16:creationId xmlns:a16="http://schemas.microsoft.com/office/drawing/2014/main" id="{6FA98F36-C57A-42AA-887B-270A80E0CBA4}"/>
              </a:ext>
            </a:extLst>
          </p:cNvPr>
          <p:cNvSpPr/>
          <p:nvPr/>
        </p:nvSpPr>
        <p:spPr>
          <a:xfrm>
            <a:off x="9093998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k</a:t>
            </a:r>
          </a:p>
        </p:txBody>
      </p:sp>
      <p:sp>
        <p:nvSpPr>
          <p:cNvPr id="350" name="k tile">
            <a:extLst>
              <a:ext uri="{FF2B5EF4-FFF2-40B4-BE49-F238E27FC236}">
                <a16:creationId xmlns:a16="http://schemas.microsoft.com/office/drawing/2014/main" id="{5D424DF6-47C7-4E3A-A45C-49035DB9B735}"/>
              </a:ext>
            </a:extLst>
          </p:cNvPr>
          <p:cNvSpPr/>
          <p:nvPr/>
        </p:nvSpPr>
        <p:spPr>
          <a:xfrm>
            <a:off x="9093998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k</a:t>
            </a:r>
          </a:p>
        </p:txBody>
      </p:sp>
      <p:sp>
        <p:nvSpPr>
          <p:cNvPr id="351" name="k tile">
            <a:extLst>
              <a:ext uri="{FF2B5EF4-FFF2-40B4-BE49-F238E27FC236}">
                <a16:creationId xmlns:a16="http://schemas.microsoft.com/office/drawing/2014/main" id="{1D45A200-E487-424E-839D-A7122D6EBF52}"/>
              </a:ext>
            </a:extLst>
          </p:cNvPr>
          <p:cNvSpPr/>
          <p:nvPr/>
        </p:nvSpPr>
        <p:spPr>
          <a:xfrm>
            <a:off x="9093998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k</a:t>
            </a:r>
          </a:p>
        </p:txBody>
      </p:sp>
      <p:sp>
        <p:nvSpPr>
          <p:cNvPr id="352" name="l tile">
            <a:extLst>
              <a:ext uri="{FF2B5EF4-FFF2-40B4-BE49-F238E27FC236}">
                <a16:creationId xmlns:a16="http://schemas.microsoft.com/office/drawing/2014/main" id="{6FE61ED7-6A2E-43D9-8105-C7B72D0AB0D1}"/>
              </a:ext>
            </a:extLst>
          </p:cNvPr>
          <p:cNvSpPr/>
          <p:nvPr/>
        </p:nvSpPr>
        <p:spPr>
          <a:xfrm>
            <a:off x="9938629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l</a:t>
            </a:r>
          </a:p>
        </p:txBody>
      </p:sp>
      <p:sp>
        <p:nvSpPr>
          <p:cNvPr id="353" name="l tile">
            <a:extLst>
              <a:ext uri="{FF2B5EF4-FFF2-40B4-BE49-F238E27FC236}">
                <a16:creationId xmlns:a16="http://schemas.microsoft.com/office/drawing/2014/main" id="{355CCD71-D858-414A-8254-1A181CF5EB78}"/>
              </a:ext>
            </a:extLst>
          </p:cNvPr>
          <p:cNvSpPr/>
          <p:nvPr/>
        </p:nvSpPr>
        <p:spPr>
          <a:xfrm>
            <a:off x="9938629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l</a:t>
            </a:r>
          </a:p>
        </p:txBody>
      </p:sp>
      <p:sp>
        <p:nvSpPr>
          <p:cNvPr id="354" name="l tile">
            <a:extLst>
              <a:ext uri="{FF2B5EF4-FFF2-40B4-BE49-F238E27FC236}">
                <a16:creationId xmlns:a16="http://schemas.microsoft.com/office/drawing/2014/main" id="{72E92789-FCDB-4741-AD86-651F06D58754}"/>
              </a:ext>
            </a:extLst>
          </p:cNvPr>
          <p:cNvSpPr/>
          <p:nvPr/>
        </p:nvSpPr>
        <p:spPr>
          <a:xfrm>
            <a:off x="9938629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l</a:t>
            </a:r>
          </a:p>
        </p:txBody>
      </p:sp>
      <p:sp>
        <p:nvSpPr>
          <p:cNvPr id="355" name="l tile">
            <a:extLst>
              <a:ext uri="{FF2B5EF4-FFF2-40B4-BE49-F238E27FC236}">
                <a16:creationId xmlns:a16="http://schemas.microsoft.com/office/drawing/2014/main" id="{0005F756-4FFE-4C3C-9B66-AD23CF831D90}"/>
              </a:ext>
            </a:extLst>
          </p:cNvPr>
          <p:cNvSpPr/>
          <p:nvPr/>
        </p:nvSpPr>
        <p:spPr>
          <a:xfrm>
            <a:off x="9938629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l</a:t>
            </a:r>
          </a:p>
        </p:txBody>
      </p:sp>
      <p:sp>
        <p:nvSpPr>
          <p:cNvPr id="356" name="l tile">
            <a:extLst>
              <a:ext uri="{FF2B5EF4-FFF2-40B4-BE49-F238E27FC236}">
                <a16:creationId xmlns:a16="http://schemas.microsoft.com/office/drawing/2014/main" id="{EC19D553-A022-4E4B-925C-B56058B51DFF}"/>
              </a:ext>
            </a:extLst>
          </p:cNvPr>
          <p:cNvSpPr/>
          <p:nvPr/>
        </p:nvSpPr>
        <p:spPr>
          <a:xfrm>
            <a:off x="9938629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l</a:t>
            </a:r>
          </a:p>
        </p:txBody>
      </p:sp>
      <p:sp>
        <p:nvSpPr>
          <p:cNvPr id="357" name="l tile">
            <a:extLst>
              <a:ext uri="{FF2B5EF4-FFF2-40B4-BE49-F238E27FC236}">
                <a16:creationId xmlns:a16="http://schemas.microsoft.com/office/drawing/2014/main" id="{FFDA6A5D-AE50-449F-807F-6E97478A94BE}"/>
              </a:ext>
            </a:extLst>
          </p:cNvPr>
          <p:cNvSpPr/>
          <p:nvPr/>
        </p:nvSpPr>
        <p:spPr>
          <a:xfrm>
            <a:off x="6545616" y="1713897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l</a:t>
            </a:r>
          </a:p>
        </p:txBody>
      </p:sp>
      <p:sp>
        <p:nvSpPr>
          <p:cNvPr id="358" name="l tile">
            <a:extLst>
              <a:ext uri="{FF2B5EF4-FFF2-40B4-BE49-F238E27FC236}">
                <a16:creationId xmlns:a16="http://schemas.microsoft.com/office/drawing/2014/main" id="{D766F698-1F66-4279-AABC-CA983D24B34E}"/>
              </a:ext>
            </a:extLst>
          </p:cNvPr>
          <p:cNvSpPr/>
          <p:nvPr/>
        </p:nvSpPr>
        <p:spPr>
          <a:xfrm>
            <a:off x="5715721" y="1713897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l</a:t>
            </a:r>
          </a:p>
        </p:txBody>
      </p:sp>
      <p:sp>
        <p:nvSpPr>
          <p:cNvPr id="359" name="m tile">
            <a:extLst>
              <a:ext uri="{FF2B5EF4-FFF2-40B4-BE49-F238E27FC236}">
                <a16:creationId xmlns:a16="http://schemas.microsoft.com/office/drawing/2014/main" id="{B2AE9E2E-AD1A-4167-AFDD-B0A9C142EB11}"/>
              </a:ext>
            </a:extLst>
          </p:cNvPr>
          <p:cNvSpPr/>
          <p:nvPr/>
        </p:nvSpPr>
        <p:spPr>
          <a:xfrm>
            <a:off x="1078959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</a:t>
            </a:r>
          </a:p>
        </p:txBody>
      </p:sp>
      <p:sp>
        <p:nvSpPr>
          <p:cNvPr id="360" name="m tile">
            <a:extLst>
              <a:ext uri="{FF2B5EF4-FFF2-40B4-BE49-F238E27FC236}">
                <a16:creationId xmlns:a16="http://schemas.microsoft.com/office/drawing/2014/main" id="{CE8FC4E6-D9B2-4AE6-A98A-F337926477AD}"/>
              </a:ext>
            </a:extLst>
          </p:cNvPr>
          <p:cNvSpPr/>
          <p:nvPr/>
        </p:nvSpPr>
        <p:spPr>
          <a:xfrm>
            <a:off x="1078959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</a:t>
            </a:r>
          </a:p>
        </p:txBody>
      </p:sp>
      <p:sp>
        <p:nvSpPr>
          <p:cNvPr id="361" name="m tile">
            <a:extLst>
              <a:ext uri="{FF2B5EF4-FFF2-40B4-BE49-F238E27FC236}">
                <a16:creationId xmlns:a16="http://schemas.microsoft.com/office/drawing/2014/main" id="{55F04BE7-0A4B-46EB-AF19-31F9F750443D}"/>
              </a:ext>
            </a:extLst>
          </p:cNvPr>
          <p:cNvSpPr/>
          <p:nvPr/>
        </p:nvSpPr>
        <p:spPr>
          <a:xfrm>
            <a:off x="1078959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</a:t>
            </a:r>
          </a:p>
        </p:txBody>
      </p:sp>
      <p:sp>
        <p:nvSpPr>
          <p:cNvPr id="362" name="m tile">
            <a:extLst>
              <a:ext uri="{FF2B5EF4-FFF2-40B4-BE49-F238E27FC236}">
                <a16:creationId xmlns:a16="http://schemas.microsoft.com/office/drawing/2014/main" id="{8C42D1C8-F6D8-4B8F-AF6D-9482CD27D557}"/>
              </a:ext>
            </a:extLst>
          </p:cNvPr>
          <p:cNvSpPr/>
          <p:nvPr/>
        </p:nvSpPr>
        <p:spPr>
          <a:xfrm>
            <a:off x="1078959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</a:t>
            </a:r>
          </a:p>
        </p:txBody>
      </p:sp>
      <p:sp>
        <p:nvSpPr>
          <p:cNvPr id="363" name="m tile">
            <a:extLst>
              <a:ext uri="{FF2B5EF4-FFF2-40B4-BE49-F238E27FC236}">
                <a16:creationId xmlns:a16="http://schemas.microsoft.com/office/drawing/2014/main" id="{9B34FDA0-5CA4-4B3E-BE92-E487F6B095D2}"/>
              </a:ext>
            </a:extLst>
          </p:cNvPr>
          <p:cNvSpPr/>
          <p:nvPr/>
        </p:nvSpPr>
        <p:spPr>
          <a:xfrm>
            <a:off x="1078959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</a:t>
            </a:r>
          </a:p>
        </p:txBody>
      </p:sp>
      <p:sp>
        <p:nvSpPr>
          <p:cNvPr id="364" name="m tile">
            <a:extLst>
              <a:ext uri="{FF2B5EF4-FFF2-40B4-BE49-F238E27FC236}">
                <a16:creationId xmlns:a16="http://schemas.microsoft.com/office/drawing/2014/main" id="{15048CA7-27E3-4BB0-BFFE-C85FE31F1721}"/>
              </a:ext>
            </a:extLst>
          </p:cNvPr>
          <p:cNvSpPr/>
          <p:nvPr/>
        </p:nvSpPr>
        <p:spPr>
          <a:xfrm>
            <a:off x="1078959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</a:t>
            </a:r>
          </a:p>
        </p:txBody>
      </p:sp>
      <p:sp>
        <p:nvSpPr>
          <p:cNvPr id="365" name="m tile">
            <a:extLst>
              <a:ext uri="{FF2B5EF4-FFF2-40B4-BE49-F238E27FC236}">
                <a16:creationId xmlns:a16="http://schemas.microsoft.com/office/drawing/2014/main" id="{D4A941A8-1C91-42E7-822A-BFBA7B37C4FB}"/>
              </a:ext>
            </a:extLst>
          </p:cNvPr>
          <p:cNvSpPr/>
          <p:nvPr/>
        </p:nvSpPr>
        <p:spPr>
          <a:xfrm>
            <a:off x="1078959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</a:t>
            </a:r>
          </a:p>
        </p:txBody>
      </p:sp>
      <p:sp>
        <p:nvSpPr>
          <p:cNvPr id="366" name="n tile">
            <a:extLst>
              <a:ext uri="{FF2B5EF4-FFF2-40B4-BE49-F238E27FC236}">
                <a16:creationId xmlns:a16="http://schemas.microsoft.com/office/drawing/2014/main" id="{982FB73E-4C29-462C-AB2D-F1853AFC2547}"/>
              </a:ext>
            </a:extLst>
          </p:cNvPr>
          <p:cNvSpPr/>
          <p:nvPr/>
        </p:nvSpPr>
        <p:spPr>
          <a:xfrm>
            <a:off x="517326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n</a:t>
            </a:r>
          </a:p>
        </p:txBody>
      </p:sp>
      <p:sp>
        <p:nvSpPr>
          <p:cNvPr id="367" name="n tile">
            <a:extLst>
              <a:ext uri="{FF2B5EF4-FFF2-40B4-BE49-F238E27FC236}">
                <a16:creationId xmlns:a16="http://schemas.microsoft.com/office/drawing/2014/main" id="{A0274BCC-E799-4DFF-A87A-3EB538202B25}"/>
              </a:ext>
            </a:extLst>
          </p:cNvPr>
          <p:cNvSpPr/>
          <p:nvPr/>
        </p:nvSpPr>
        <p:spPr>
          <a:xfrm>
            <a:off x="517326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n</a:t>
            </a:r>
          </a:p>
        </p:txBody>
      </p:sp>
      <p:sp>
        <p:nvSpPr>
          <p:cNvPr id="368" name="n tile">
            <a:extLst>
              <a:ext uri="{FF2B5EF4-FFF2-40B4-BE49-F238E27FC236}">
                <a16:creationId xmlns:a16="http://schemas.microsoft.com/office/drawing/2014/main" id="{C785490E-F014-4488-845F-B0462EB9674F}"/>
              </a:ext>
            </a:extLst>
          </p:cNvPr>
          <p:cNvSpPr/>
          <p:nvPr/>
        </p:nvSpPr>
        <p:spPr>
          <a:xfrm>
            <a:off x="517326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n</a:t>
            </a:r>
          </a:p>
        </p:txBody>
      </p:sp>
      <p:sp>
        <p:nvSpPr>
          <p:cNvPr id="369" name="n tile">
            <a:extLst>
              <a:ext uri="{FF2B5EF4-FFF2-40B4-BE49-F238E27FC236}">
                <a16:creationId xmlns:a16="http://schemas.microsoft.com/office/drawing/2014/main" id="{48B6DE9F-D9D5-4C75-91BA-A25E8962DB31}"/>
              </a:ext>
            </a:extLst>
          </p:cNvPr>
          <p:cNvSpPr/>
          <p:nvPr/>
        </p:nvSpPr>
        <p:spPr>
          <a:xfrm>
            <a:off x="517326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n</a:t>
            </a:r>
          </a:p>
        </p:txBody>
      </p:sp>
      <p:sp>
        <p:nvSpPr>
          <p:cNvPr id="370" name="n tile">
            <a:extLst>
              <a:ext uri="{FF2B5EF4-FFF2-40B4-BE49-F238E27FC236}">
                <a16:creationId xmlns:a16="http://schemas.microsoft.com/office/drawing/2014/main" id="{794A338D-A932-4079-9B1C-C8A37F7FE037}"/>
              </a:ext>
            </a:extLst>
          </p:cNvPr>
          <p:cNvSpPr/>
          <p:nvPr/>
        </p:nvSpPr>
        <p:spPr>
          <a:xfrm>
            <a:off x="517326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n</a:t>
            </a:r>
          </a:p>
        </p:txBody>
      </p:sp>
      <p:sp>
        <p:nvSpPr>
          <p:cNvPr id="371" name="n tile">
            <a:extLst>
              <a:ext uri="{FF2B5EF4-FFF2-40B4-BE49-F238E27FC236}">
                <a16:creationId xmlns:a16="http://schemas.microsoft.com/office/drawing/2014/main" id="{AFC97E50-EC1E-4736-9F8B-3BEBC5C6B5AB}"/>
              </a:ext>
            </a:extLst>
          </p:cNvPr>
          <p:cNvSpPr/>
          <p:nvPr/>
        </p:nvSpPr>
        <p:spPr>
          <a:xfrm>
            <a:off x="517326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n</a:t>
            </a:r>
          </a:p>
        </p:txBody>
      </p:sp>
      <p:sp>
        <p:nvSpPr>
          <p:cNvPr id="372" name="n tile">
            <a:extLst>
              <a:ext uri="{FF2B5EF4-FFF2-40B4-BE49-F238E27FC236}">
                <a16:creationId xmlns:a16="http://schemas.microsoft.com/office/drawing/2014/main" id="{3751069D-933C-4025-9468-C88901928BAB}"/>
              </a:ext>
            </a:extLst>
          </p:cNvPr>
          <p:cNvSpPr/>
          <p:nvPr/>
        </p:nvSpPr>
        <p:spPr>
          <a:xfrm>
            <a:off x="517326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n</a:t>
            </a:r>
          </a:p>
        </p:txBody>
      </p:sp>
      <p:sp>
        <p:nvSpPr>
          <p:cNvPr id="373" name="o tile">
            <a:extLst>
              <a:ext uri="{FF2B5EF4-FFF2-40B4-BE49-F238E27FC236}">
                <a16:creationId xmlns:a16="http://schemas.microsoft.com/office/drawing/2014/main" id="{2085EB3D-1A87-43CC-B712-AEF5B3C56A1A}"/>
              </a:ext>
            </a:extLst>
          </p:cNvPr>
          <p:cNvSpPr/>
          <p:nvPr/>
        </p:nvSpPr>
        <p:spPr>
          <a:xfrm>
            <a:off x="140143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o</a:t>
            </a:r>
          </a:p>
        </p:txBody>
      </p:sp>
      <p:sp>
        <p:nvSpPr>
          <p:cNvPr id="374" name="o tile">
            <a:extLst>
              <a:ext uri="{FF2B5EF4-FFF2-40B4-BE49-F238E27FC236}">
                <a16:creationId xmlns:a16="http://schemas.microsoft.com/office/drawing/2014/main" id="{FE2A4D3E-7E84-4065-8CD9-6BCA8E961FE9}"/>
              </a:ext>
            </a:extLst>
          </p:cNvPr>
          <p:cNvSpPr/>
          <p:nvPr/>
        </p:nvSpPr>
        <p:spPr>
          <a:xfrm>
            <a:off x="140143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o</a:t>
            </a:r>
          </a:p>
        </p:txBody>
      </p:sp>
      <p:sp>
        <p:nvSpPr>
          <p:cNvPr id="375" name="o tile">
            <a:extLst>
              <a:ext uri="{FF2B5EF4-FFF2-40B4-BE49-F238E27FC236}">
                <a16:creationId xmlns:a16="http://schemas.microsoft.com/office/drawing/2014/main" id="{70A0E156-85F0-45C1-8CC3-7E38D18820BA}"/>
              </a:ext>
            </a:extLst>
          </p:cNvPr>
          <p:cNvSpPr/>
          <p:nvPr/>
        </p:nvSpPr>
        <p:spPr>
          <a:xfrm>
            <a:off x="140143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o</a:t>
            </a:r>
          </a:p>
        </p:txBody>
      </p:sp>
      <p:sp>
        <p:nvSpPr>
          <p:cNvPr id="376" name="o tile">
            <a:extLst>
              <a:ext uri="{FF2B5EF4-FFF2-40B4-BE49-F238E27FC236}">
                <a16:creationId xmlns:a16="http://schemas.microsoft.com/office/drawing/2014/main" id="{C948AA97-48F4-43E9-9DF3-E3D2CC0D2BB8}"/>
              </a:ext>
            </a:extLst>
          </p:cNvPr>
          <p:cNvSpPr/>
          <p:nvPr/>
        </p:nvSpPr>
        <p:spPr>
          <a:xfrm>
            <a:off x="140143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o</a:t>
            </a:r>
          </a:p>
        </p:txBody>
      </p:sp>
      <p:sp>
        <p:nvSpPr>
          <p:cNvPr id="377" name="o tile">
            <a:extLst>
              <a:ext uri="{FF2B5EF4-FFF2-40B4-BE49-F238E27FC236}">
                <a16:creationId xmlns:a16="http://schemas.microsoft.com/office/drawing/2014/main" id="{297B6627-84A1-4740-9E51-15DEE3A6FB84}"/>
              </a:ext>
            </a:extLst>
          </p:cNvPr>
          <p:cNvSpPr/>
          <p:nvPr/>
        </p:nvSpPr>
        <p:spPr>
          <a:xfrm>
            <a:off x="140143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o</a:t>
            </a:r>
          </a:p>
        </p:txBody>
      </p:sp>
      <p:sp>
        <p:nvSpPr>
          <p:cNvPr id="378" name="o tile">
            <a:extLst>
              <a:ext uri="{FF2B5EF4-FFF2-40B4-BE49-F238E27FC236}">
                <a16:creationId xmlns:a16="http://schemas.microsoft.com/office/drawing/2014/main" id="{C4000123-8627-4393-9AA6-A2B4BBA442E3}"/>
              </a:ext>
            </a:extLst>
          </p:cNvPr>
          <p:cNvSpPr/>
          <p:nvPr/>
        </p:nvSpPr>
        <p:spPr>
          <a:xfrm>
            <a:off x="2396137" y="1713897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o</a:t>
            </a:r>
          </a:p>
        </p:txBody>
      </p:sp>
      <p:sp>
        <p:nvSpPr>
          <p:cNvPr id="379" name="o tile">
            <a:extLst>
              <a:ext uri="{FF2B5EF4-FFF2-40B4-BE49-F238E27FC236}">
                <a16:creationId xmlns:a16="http://schemas.microsoft.com/office/drawing/2014/main" id="{AD64A927-E6B1-4A4A-A00B-DB9B445B169A}"/>
              </a:ext>
            </a:extLst>
          </p:cNvPr>
          <p:cNvSpPr/>
          <p:nvPr/>
        </p:nvSpPr>
        <p:spPr>
          <a:xfrm>
            <a:off x="1566241" y="1713897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o</a:t>
            </a:r>
          </a:p>
        </p:txBody>
      </p:sp>
      <p:sp>
        <p:nvSpPr>
          <p:cNvPr id="380" name="p tile">
            <a:extLst>
              <a:ext uri="{FF2B5EF4-FFF2-40B4-BE49-F238E27FC236}">
                <a16:creationId xmlns:a16="http://schemas.microsoft.com/office/drawing/2014/main" id="{E3E35AEE-CF0C-4811-B147-FD0364898EE8}"/>
              </a:ext>
            </a:extLst>
          </p:cNvPr>
          <p:cNvSpPr/>
          <p:nvPr/>
        </p:nvSpPr>
        <p:spPr>
          <a:xfrm>
            <a:off x="228554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</a:t>
            </a:r>
          </a:p>
        </p:txBody>
      </p:sp>
      <p:sp>
        <p:nvSpPr>
          <p:cNvPr id="381" name="p tile">
            <a:extLst>
              <a:ext uri="{FF2B5EF4-FFF2-40B4-BE49-F238E27FC236}">
                <a16:creationId xmlns:a16="http://schemas.microsoft.com/office/drawing/2014/main" id="{E14E5364-7610-4DA9-AF25-964155DF818D}"/>
              </a:ext>
            </a:extLst>
          </p:cNvPr>
          <p:cNvSpPr/>
          <p:nvPr/>
        </p:nvSpPr>
        <p:spPr>
          <a:xfrm>
            <a:off x="228554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</a:t>
            </a:r>
          </a:p>
        </p:txBody>
      </p:sp>
      <p:sp>
        <p:nvSpPr>
          <p:cNvPr id="382" name="p tile">
            <a:extLst>
              <a:ext uri="{FF2B5EF4-FFF2-40B4-BE49-F238E27FC236}">
                <a16:creationId xmlns:a16="http://schemas.microsoft.com/office/drawing/2014/main" id="{83FA36C6-D95F-4017-B9F0-7B91CBD8791D}"/>
              </a:ext>
            </a:extLst>
          </p:cNvPr>
          <p:cNvSpPr/>
          <p:nvPr/>
        </p:nvSpPr>
        <p:spPr>
          <a:xfrm>
            <a:off x="228554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</a:t>
            </a:r>
          </a:p>
        </p:txBody>
      </p:sp>
      <p:sp>
        <p:nvSpPr>
          <p:cNvPr id="383" name="p tile">
            <a:extLst>
              <a:ext uri="{FF2B5EF4-FFF2-40B4-BE49-F238E27FC236}">
                <a16:creationId xmlns:a16="http://schemas.microsoft.com/office/drawing/2014/main" id="{013A1D49-E23B-4911-ACF7-1AE6C2EDEF86}"/>
              </a:ext>
            </a:extLst>
          </p:cNvPr>
          <p:cNvSpPr/>
          <p:nvPr/>
        </p:nvSpPr>
        <p:spPr>
          <a:xfrm>
            <a:off x="228554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</a:t>
            </a:r>
          </a:p>
        </p:txBody>
      </p:sp>
      <p:sp>
        <p:nvSpPr>
          <p:cNvPr id="384" name="p tile">
            <a:extLst>
              <a:ext uri="{FF2B5EF4-FFF2-40B4-BE49-F238E27FC236}">
                <a16:creationId xmlns:a16="http://schemas.microsoft.com/office/drawing/2014/main" id="{FF0306C2-8463-401A-B0E8-4C34F7243CD0}"/>
              </a:ext>
            </a:extLst>
          </p:cNvPr>
          <p:cNvSpPr/>
          <p:nvPr/>
        </p:nvSpPr>
        <p:spPr>
          <a:xfrm>
            <a:off x="228554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</a:t>
            </a:r>
          </a:p>
        </p:txBody>
      </p:sp>
      <p:sp>
        <p:nvSpPr>
          <p:cNvPr id="385" name="p tile">
            <a:extLst>
              <a:ext uri="{FF2B5EF4-FFF2-40B4-BE49-F238E27FC236}">
                <a16:creationId xmlns:a16="http://schemas.microsoft.com/office/drawing/2014/main" id="{4AF432C3-7F75-4FD5-9876-078AF565C081}"/>
              </a:ext>
            </a:extLst>
          </p:cNvPr>
          <p:cNvSpPr/>
          <p:nvPr/>
        </p:nvSpPr>
        <p:spPr>
          <a:xfrm>
            <a:off x="228554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</a:t>
            </a:r>
          </a:p>
        </p:txBody>
      </p:sp>
      <p:sp>
        <p:nvSpPr>
          <p:cNvPr id="386" name="p tile">
            <a:extLst>
              <a:ext uri="{FF2B5EF4-FFF2-40B4-BE49-F238E27FC236}">
                <a16:creationId xmlns:a16="http://schemas.microsoft.com/office/drawing/2014/main" id="{94741630-52C2-42FD-A2CF-4A2E0D1F5C24}"/>
              </a:ext>
            </a:extLst>
          </p:cNvPr>
          <p:cNvSpPr/>
          <p:nvPr/>
        </p:nvSpPr>
        <p:spPr>
          <a:xfrm>
            <a:off x="228554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</a:t>
            </a:r>
          </a:p>
        </p:txBody>
      </p:sp>
      <p:sp>
        <p:nvSpPr>
          <p:cNvPr id="387" name="q tile">
            <a:extLst>
              <a:ext uri="{FF2B5EF4-FFF2-40B4-BE49-F238E27FC236}">
                <a16:creationId xmlns:a16="http://schemas.microsoft.com/office/drawing/2014/main" id="{E61A2098-AE24-4E5E-AE8B-7E772B64907E}"/>
              </a:ext>
            </a:extLst>
          </p:cNvPr>
          <p:cNvSpPr/>
          <p:nvPr/>
        </p:nvSpPr>
        <p:spPr>
          <a:xfrm>
            <a:off x="3146220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q</a:t>
            </a:r>
          </a:p>
        </p:txBody>
      </p:sp>
      <p:sp>
        <p:nvSpPr>
          <p:cNvPr id="388" name="q tile">
            <a:extLst>
              <a:ext uri="{FF2B5EF4-FFF2-40B4-BE49-F238E27FC236}">
                <a16:creationId xmlns:a16="http://schemas.microsoft.com/office/drawing/2014/main" id="{C43F37A4-AAB0-4DF1-99AC-2ACFDA32EA24}"/>
              </a:ext>
            </a:extLst>
          </p:cNvPr>
          <p:cNvSpPr/>
          <p:nvPr/>
        </p:nvSpPr>
        <p:spPr>
          <a:xfrm>
            <a:off x="3146220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q</a:t>
            </a:r>
          </a:p>
        </p:txBody>
      </p:sp>
      <p:sp>
        <p:nvSpPr>
          <p:cNvPr id="389" name="q tile">
            <a:extLst>
              <a:ext uri="{FF2B5EF4-FFF2-40B4-BE49-F238E27FC236}">
                <a16:creationId xmlns:a16="http://schemas.microsoft.com/office/drawing/2014/main" id="{85F2E46B-0468-4A3C-94D9-70F6D2DA2FD4}"/>
              </a:ext>
            </a:extLst>
          </p:cNvPr>
          <p:cNvSpPr/>
          <p:nvPr/>
        </p:nvSpPr>
        <p:spPr>
          <a:xfrm>
            <a:off x="3146220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q</a:t>
            </a:r>
          </a:p>
        </p:txBody>
      </p:sp>
      <p:sp>
        <p:nvSpPr>
          <p:cNvPr id="390" name="r tile">
            <a:extLst>
              <a:ext uri="{FF2B5EF4-FFF2-40B4-BE49-F238E27FC236}">
                <a16:creationId xmlns:a16="http://schemas.microsoft.com/office/drawing/2014/main" id="{BF9F375C-FFFC-4AAE-BAEC-DDF91352C625}"/>
              </a:ext>
            </a:extLst>
          </p:cNvPr>
          <p:cNvSpPr/>
          <p:nvPr/>
        </p:nvSpPr>
        <p:spPr>
          <a:xfrm>
            <a:off x="399331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r</a:t>
            </a:r>
          </a:p>
        </p:txBody>
      </p:sp>
      <p:sp>
        <p:nvSpPr>
          <p:cNvPr id="391" name="r tile">
            <a:extLst>
              <a:ext uri="{FF2B5EF4-FFF2-40B4-BE49-F238E27FC236}">
                <a16:creationId xmlns:a16="http://schemas.microsoft.com/office/drawing/2014/main" id="{177E0432-37DD-4AA1-B8D7-5C9C71BCBB23}"/>
              </a:ext>
            </a:extLst>
          </p:cNvPr>
          <p:cNvSpPr/>
          <p:nvPr/>
        </p:nvSpPr>
        <p:spPr>
          <a:xfrm>
            <a:off x="399331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r</a:t>
            </a:r>
          </a:p>
        </p:txBody>
      </p:sp>
      <p:sp>
        <p:nvSpPr>
          <p:cNvPr id="392" name="r tile">
            <a:extLst>
              <a:ext uri="{FF2B5EF4-FFF2-40B4-BE49-F238E27FC236}">
                <a16:creationId xmlns:a16="http://schemas.microsoft.com/office/drawing/2014/main" id="{A80A8364-B1F5-4394-AED8-863E10F828F5}"/>
              </a:ext>
            </a:extLst>
          </p:cNvPr>
          <p:cNvSpPr/>
          <p:nvPr/>
        </p:nvSpPr>
        <p:spPr>
          <a:xfrm>
            <a:off x="399331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r</a:t>
            </a:r>
          </a:p>
        </p:txBody>
      </p:sp>
      <p:sp>
        <p:nvSpPr>
          <p:cNvPr id="393" name="r tile">
            <a:extLst>
              <a:ext uri="{FF2B5EF4-FFF2-40B4-BE49-F238E27FC236}">
                <a16:creationId xmlns:a16="http://schemas.microsoft.com/office/drawing/2014/main" id="{42ED6848-A7D6-4E87-8BC8-1DA4E07694C9}"/>
              </a:ext>
            </a:extLst>
          </p:cNvPr>
          <p:cNvSpPr/>
          <p:nvPr/>
        </p:nvSpPr>
        <p:spPr>
          <a:xfrm>
            <a:off x="399331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r</a:t>
            </a:r>
          </a:p>
        </p:txBody>
      </p:sp>
      <p:sp>
        <p:nvSpPr>
          <p:cNvPr id="394" name="r tile">
            <a:extLst>
              <a:ext uri="{FF2B5EF4-FFF2-40B4-BE49-F238E27FC236}">
                <a16:creationId xmlns:a16="http://schemas.microsoft.com/office/drawing/2014/main" id="{B37D17FC-AFFF-472D-AC25-C38D0AF22174}"/>
              </a:ext>
            </a:extLst>
          </p:cNvPr>
          <p:cNvSpPr/>
          <p:nvPr/>
        </p:nvSpPr>
        <p:spPr>
          <a:xfrm>
            <a:off x="399331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r</a:t>
            </a:r>
          </a:p>
        </p:txBody>
      </p:sp>
      <p:sp>
        <p:nvSpPr>
          <p:cNvPr id="395" name="r tile">
            <a:extLst>
              <a:ext uri="{FF2B5EF4-FFF2-40B4-BE49-F238E27FC236}">
                <a16:creationId xmlns:a16="http://schemas.microsoft.com/office/drawing/2014/main" id="{23FD9B81-1F0E-49B8-92DB-6E3EAF241D62}"/>
              </a:ext>
            </a:extLst>
          </p:cNvPr>
          <p:cNvSpPr/>
          <p:nvPr/>
        </p:nvSpPr>
        <p:spPr>
          <a:xfrm>
            <a:off x="399331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r</a:t>
            </a:r>
          </a:p>
        </p:txBody>
      </p:sp>
      <p:sp>
        <p:nvSpPr>
          <p:cNvPr id="396" name="r tile">
            <a:extLst>
              <a:ext uri="{FF2B5EF4-FFF2-40B4-BE49-F238E27FC236}">
                <a16:creationId xmlns:a16="http://schemas.microsoft.com/office/drawing/2014/main" id="{B0882FFD-0406-4AE0-BCB8-580980AE9010}"/>
              </a:ext>
            </a:extLst>
          </p:cNvPr>
          <p:cNvSpPr/>
          <p:nvPr/>
        </p:nvSpPr>
        <p:spPr>
          <a:xfrm>
            <a:off x="399331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r</a:t>
            </a:r>
          </a:p>
        </p:txBody>
      </p:sp>
      <p:sp>
        <p:nvSpPr>
          <p:cNvPr id="397" name="s tile">
            <a:extLst>
              <a:ext uri="{FF2B5EF4-FFF2-40B4-BE49-F238E27FC236}">
                <a16:creationId xmlns:a16="http://schemas.microsoft.com/office/drawing/2014/main" id="{ECD47D3E-D20B-4316-85D6-3CC0956BAF48}"/>
              </a:ext>
            </a:extLst>
          </p:cNvPr>
          <p:cNvSpPr/>
          <p:nvPr/>
        </p:nvSpPr>
        <p:spPr>
          <a:xfrm>
            <a:off x="4840408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</a:t>
            </a:r>
          </a:p>
        </p:txBody>
      </p:sp>
      <p:sp>
        <p:nvSpPr>
          <p:cNvPr id="398" name="s tile">
            <a:extLst>
              <a:ext uri="{FF2B5EF4-FFF2-40B4-BE49-F238E27FC236}">
                <a16:creationId xmlns:a16="http://schemas.microsoft.com/office/drawing/2014/main" id="{149CE5BA-B1AB-4BA0-A705-CB7692A46B05}"/>
              </a:ext>
            </a:extLst>
          </p:cNvPr>
          <p:cNvSpPr/>
          <p:nvPr/>
        </p:nvSpPr>
        <p:spPr>
          <a:xfrm>
            <a:off x="4840408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</a:t>
            </a:r>
          </a:p>
        </p:txBody>
      </p:sp>
      <p:sp>
        <p:nvSpPr>
          <p:cNvPr id="399" name="s tile">
            <a:extLst>
              <a:ext uri="{FF2B5EF4-FFF2-40B4-BE49-F238E27FC236}">
                <a16:creationId xmlns:a16="http://schemas.microsoft.com/office/drawing/2014/main" id="{493E9A5F-493D-4F88-B263-18F8238137AC}"/>
              </a:ext>
            </a:extLst>
          </p:cNvPr>
          <p:cNvSpPr/>
          <p:nvPr/>
        </p:nvSpPr>
        <p:spPr>
          <a:xfrm>
            <a:off x="4840408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</a:t>
            </a:r>
          </a:p>
        </p:txBody>
      </p:sp>
      <p:sp>
        <p:nvSpPr>
          <p:cNvPr id="400" name="s tile">
            <a:extLst>
              <a:ext uri="{FF2B5EF4-FFF2-40B4-BE49-F238E27FC236}">
                <a16:creationId xmlns:a16="http://schemas.microsoft.com/office/drawing/2014/main" id="{32A965E4-8748-44AF-AF58-A2C154187C1B}"/>
              </a:ext>
            </a:extLst>
          </p:cNvPr>
          <p:cNvSpPr/>
          <p:nvPr/>
        </p:nvSpPr>
        <p:spPr>
          <a:xfrm>
            <a:off x="4840408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</a:t>
            </a:r>
          </a:p>
        </p:txBody>
      </p:sp>
      <p:sp>
        <p:nvSpPr>
          <p:cNvPr id="401" name="s tile">
            <a:extLst>
              <a:ext uri="{FF2B5EF4-FFF2-40B4-BE49-F238E27FC236}">
                <a16:creationId xmlns:a16="http://schemas.microsoft.com/office/drawing/2014/main" id="{A6A32186-3DCB-4A20-83DE-C815ACEC1722}"/>
              </a:ext>
            </a:extLst>
          </p:cNvPr>
          <p:cNvSpPr/>
          <p:nvPr/>
        </p:nvSpPr>
        <p:spPr>
          <a:xfrm>
            <a:off x="4840408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</a:t>
            </a:r>
          </a:p>
        </p:txBody>
      </p:sp>
      <p:sp>
        <p:nvSpPr>
          <p:cNvPr id="402" name="s tile">
            <a:extLst>
              <a:ext uri="{FF2B5EF4-FFF2-40B4-BE49-F238E27FC236}">
                <a16:creationId xmlns:a16="http://schemas.microsoft.com/office/drawing/2014/main" id="{E89D8222-FF23-4468-B8AD-79110E383D43}"/>
              </a:ext>
            </a:extLst>
          </p:cNvPr>
          <p:cNvSpPr/>
          <p:nvPr/>
        </p:nvSpPr>
        <p:spPr>
          <a:xfrm>
            <a:off x="4840408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</a:t>
            </a:r>
          </a:p>
        </p:txBody>
      </p:sp>
      <p:sp>
        <p:nvSpPr>
          <p:cNvPr id="403" name="s tile">
            <a:extLst>
              <a:ext uri="{FF2B5EF4-FFF2-40B4-BE49-F238E27FC236}">
                <a16:creationId xmlns:a16="http://schemas.microsoft.com/office/drawing/2014/main" id="{9FB44FE9-7D02-4413-AC6B-C9ECD6FF7428}"/>
              </a:ext>
            </a:extLst>
          </p:cNvPr>
          <p:cNvSpPr/>
          <p:nvPr/>
        </p:nvSpPr>
        <p:spPr>
          <a:xfrm>
            <a:off x="4840408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</a:t>
            </a:r>
          </a:p>
        </p:txBody>
      </p:sp>
      <p:sp>
        <p:nvSpPr>
          <p:cNvPr id="404" name="s tile">
            <a:extLst>
              <a:ext uri="{FF2B5EF4-FFF2-40B4-BE49-F238E27FC236}">
                <a16:creationId xmlns:a16="http://schemas.microsoft.com/office/drawing/2014/main" id="{B3807EF3-C460-4432-BF9D-70574E1F27F0}"/>
              </a:ext>
            </a:extLst>
          </p:cNvPr>
          <p:cNvSpPr/>
          <p:nvPr/>
        </p:nvSpPr>
        <p:spPr>
          <a:xfrm>
            <a:off x="4840408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</a:t>
            </a:r>
          </a:p>
        </p:txBody>
      </p:sp>
      <p:sp>
        <p:nvSpPr>
          <p:cNvPr id="405" name="t tile">
            <a:extLst>
              <a:ext uri="{FF2B5EF4-FFF2-40B4-BE49-F238E27FC236}">
                <a16:creationId xmlns:a16="http://schemas.microsoft.com/office/drawing/2014/main" id="{2ED5E4B0-22FF-471D-A79B-40F9CAC6F85B}"/>
              </a:ext>
            </a:extLst>
          </p:cNvPr>
          <p:cNvSpPr/>
          <p:nvPr/>
        </p:nvSpPr>
        <p:spPr>
          <a:xfrm>
            <a:off x="568750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406" name="t tile">
            <a:extLst>
              <a:ext uri="{FF2B5EF4-FFF2-40B4-BE49-F238E27FC236}">
                <a16:creationId xmlns:a16="http://schemas.microsoft.com/office/drawing/2014/main" id="{41DB39B3-5C15-4FBB-AE84-4296B20C4B47}"/>
              </a:ext>
            </a:extLst>
          </p:cNvPr>
          <p:cNvSpPr/>
          <p:nvPr/>
        </p:nvSpPr>
        <p:spPr>
          <a:xfrm>
            <a:off x="568750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407" name="t tile">
            <a:extLst>
              <a:ext uri="{FF2B5EF4-FFF2-40B4-BE49-F238E27FC236}">
                <a16:creationId xmlns:a16="http://schemas.microsoft.com/office/drawing/2014/main" id="{C8E57EB6-F816-436B-A7D1-7B06B4E741CF}"/>
              </a:ext>
            </a:extLst>
          </p:cNvPr>
          <p:cNvSpPr/>
          <p:nvPr/>
        </p:nvSpPr>
        <p:spPr>
          <a:xfrm>
            <a:off x="568750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408" name="t tile">
            <a:extLst>
              <a:ext uri="{FF2B5EF4-FFF2-40B4-BE49-F238E27FC236}">
                <a16:creationId xmlns:a16="http://schemas.microsoft.com/office/drawing/2014/main" id="{B53E16C9-653D-434C-B024-DBBCACAD3B3A}"/>
              </a:ext>
            </a:extLst>
          </p:cNvPr>
          <p:cNvSpPr/>
          <p:nvPr/>
        </p:nvSpPr>
        <p:spPr>
          <a:xfrm>
            <a:off x="568750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409" name="t tile">
            <a:extLst>
              <a:ext uri="{FF2B5EF4-FFF2-40B4-BE49-F238E27FC236}">
                <a16:creationId xmlns:a16="http://schemas.microsoft.com/office/drawing/2014/main" id="{E2658B10-B3C4-499C-B12F-3F9AD81D949E}"/>
              </a:ext>
            </a:extLst>
          </p:cNvPr>
          <p:cNvSpPr/>
          <p:nvPr/>
        </p:nvSpPr>
        <p:spPr>
          <a:xfrm>
            <a:off x="568750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410" name="t tile">
            <a:extLst>
              <a:ext uri="{FF2B5EF4-FFF2-40B4-BE49-F238E27FC236}">
                <a16:creationId xmlns:a16="http://schemas.microsoft.com/office/drawing/2014/main" id="{38D31478-6AAA-459C-AC76-9258EB128678}"/>
              </a:ext>
            </a:extLst>
          </p:cNvPr>
          <p:cNvSpPr/>
          <p:nvPr/>
        </p:nvSpPr>
        <p:spPr>
          <a:xfrm>
            <a:off x="568750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411" name="t tile">
            <a:extLst>
              <a:ext uri="{FF2B5EF4-FFF2-40B4-BE49-F238E27FC236}">
                <a16:creationId xmlns:a16="http://schemas.microsoft.com/office/drawing/2014/main" id="{CB8251AE-7F4D-4456-9B4D-8F9B2E45C3B1}"/>
              </a:ext>
            </a:extLst>
          </p:cNvPr>
          <p:cNvSpPr/>
          <p:nvPr/>
        </p:nvSpPr>
        <p:spPr>
          <a:xfrm>
            <a:off x="568750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412" name="t tile">
            <a:extLst>
              <a:ext uri="{FF2B5EF4-FFF2-40B4-BE49-F238E27FC236}">
                <a16:creationId xmlns:a16="http://schemas.microsoft.com/office/drawing/2014/main" id="{A1D0CFEA-F8CA-4666-93A7-F1E533DB40B3}"/>
              </a:ext>
            </a:extLst>
          </p:cNvPr>
          <p:cNvSpPr/>
          <p:nvPr/>
        </p:nvSpPr>
        <p:spPr>
          <a:xfrm>
            <a:off x="3226033" y="1713897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413" name="u tile">
            <a:extLst>
              <a:ext uri="{FF2B5EF4-FFF2-40B4-BE49-F238E27FC236}">
                <a16:creationId xmlns:a16="http://schemas.microsoft.com/office/drawing/2014/main" id="{7CF27255-5038-4707-B2EA-B0745A2A8C4D}"/>
              </a:ext>
            </a:extLst>
          </p:cNvPr>
          <p:cNvSpPr/>
          <p:nvPr/>
        </p:nvSpPr>
        <p:spPr>
          <a:xfrm>
            <a:off x="653358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414" name="u tile">
            <a:extLst>
              <a:ext uri="{FF2B5EF4-FFF2-40B4-BE49-F238E27FC236}">
                <a16:creationId xmlns:a16="http://schemas.microsoft.com/office/drawing/2014/main" id="{66C52F00-9C55-4F89-95DE-93E90E81DE02}"/>
              </a:ext>
            </a:extLst>
          </p:cNvPr>
          <p:cNvSpPr/>
          <p:nvPr/>
        </p:nvSpPr>
        <p:spPr>
          <a:xfrm>
            <a:off x="653358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415" name="u tile">
            <a:extLst>
              <a:ext uri="{FF2B5EF4-FFF2-40B4-BE49-F238E27FC236}">
                <a16:creationId xmlns:a16="http://schemas.microsoft.com/office/drawing/2014/main" id="{6E8A7202-2641-4565-93C1-2BD4F72D3D94}"/>
              </a:ext>
            </a:extLst>
          </p:cNvPr>
          <p:cNvSpPr/>
          <p:nvPr/>
        </p:nvSpPr>
        <p:spPr>
          <a:xfrm>
            <a:off x="653358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416" name="u tile">
            <a:extLst>
              <a:ext uri="{FF2B5EF4-FFF2-40B4-BE49-F238E27FC236}">
                <a16:creationId xmlns:a16="http://schemas.microsoft.com/office/drawing/2014/main" id="{8CB6B45E-E13C-4A38-A249-CEC028C09A1F}"/>
              </a:ext>
            </a:extLst>
          </p:cNvPr>
          <p:cNvSpPr/>
          <p:nvPr/>
        </p:nvSpPr>
        <p:spPr>
          <a:xfrm>
            <a:off x="653358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417" name="u tile">
            <a:extLst>
              <a:ext uri="{FF2B5EF4-FFF2-40B4-BE49-F238E27FC236}">
                <a16:creationId xmlns:a16="http://schemas.microsoft.com/office/drawing/2014/main" id="{B7B8801B-D180-476F-B464-2E30FAC256EF}"/>
              </a:ext>
            </a:extLst>
          </p:cNvPr>
          <p:cNvSpPr/>
          <p:nvPr/>
        </p:nvSpPr>
        <p:spPr>
          <a:xfrm>
            <a:off x="653358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418" name="u tile">
            <a:extLst>
              <a:ext uri="{FF2B5EF4-FFF2-40B4-BE49-F238E27FC236}">
                <a16:creationId xmlns:a16="http://schemas.microsoft.com/office/drawing/2014/main" id="{4F0339CF-81F4-45F1-B478-7705F7138E04}"/>
              </a:ext>
            </a:extLst>
          </p:cNvPr>
          <p:cNvSpPr/>
          <p:nvPr/>
        </p:nvSpPr>
        <p:spPr>
          <a:xfrm>
            <a:off x="653358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419" name="u tile">
            <a:extLst>
              <a:ext uri="{FF2B5EF4-FFF2-40B4-BE49-F238E27FC236}">
                <a16:creationId xmlns:a16="http://schemas.microsoft.com/office/drawing/2014/main" id="{F13C291E-89FB-4F21-A7AB-8343E5099AF9}"/>
              </a:ext>
            </a:extLst>
          </p:cNvPr>
          <p:cNvSpPr/>
          <p:nvPr/>
        </p:nvSpPr>
        <p:spPr>
          <a:xfrm>
            <a:off x="653358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420" name="v tile">
            <a:extLst>
              <a:ext uri="{FF2B5EF4-FFF2-40B4-BE49-F238E27FC236}">
                <a16:creationId xmlns:a16="http://schemas.microsoft.com/office/drawing/2014/main" id="{E8AD8664-CD05-4733-ADB9-B6850877371C}"/>
              </a:ext>
            </a:extLst>
          </p:cNvPr>
          <p:cNvSpPr/>
          <p:nvPr/>
        </p:nvSpPr>
        <p:spPr>
          <a:xfrm>
            <a:off x="7377555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v</a:t>
            </a:r>
          </a:p>
        </p:txBody>
      </p:sp>
      <p:sp>
        <p:nvSpPr>
          <p:cNvPr id="421" name="v tile">
            <a:extLst>
              <a:ext uri="{FF2B5EF4-FFF2-40B4-BE49-F238E27FC236}">
                <a16:creationId xmlns:a16="http://schemas.microsoft.com/office/drawing/2014/main" id="{14C0368B-1EE6-4D44-B278-CAF2DD70E4E6}"/>
              </a:ext>
            </a:extLst>
          </p:cNvPr>
          <p:cNvSpPr/>
          <p:nvPr/>
        </p:nvSpPr>
        <p:spPr>
          <a:xfrm>
            <a:off x="7377555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v</a:t>
            </a:r>
          </a:p>
        </p:txBody>
      </p:sp>
      <p:sp>
        <p:nvSpPr>
          <p:cNvPr id="422" name="v tile">
            <a:extLst>
              <a:ext uri="{FF2B5EF4-FFF2-40B4-BE49-F238E27FC236}">
                <a16:creationId xmlns:a16="http://schemas.microsoft.com/office/drawing/2014/main" id="{E3D82E03-1B50-4E35-A201-80FBBC8E498C}"/>
              </a:ext>
            </a:extLst>
          </p:cNvPr>
          <p:cNvSpPr/>
          <p:nvPr/>
        </p:nvSpPr>
        <p:spPr>
          <a:xfrm>
            <a:off x="7377555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v</a:t>
            </a:r>
          </a:p>
        </p:txBody>
      </p:sp>
      <p:sp>
        <p:nvSpPr>
          <p:cNvPr id="423" name="v tile">
            <a:extLst>
              <a:ext uri="{FF2B5EF4-FFF2-40B4-BE49-F238E27FC236}">
                <a16:creationId xmlns:a16="http://schemas.microsoft.com/office/drawing/2014/main" id="{BCCE8429-3BBD-4E04-A476-EDAFF36AD710}"/>
              </a:ext>
            </a:extLst>
          </p:cNvPr>
          <p:cNvSpPr/>
          <p:nvPr/>
        </p:nvSpPr>
        <p:spPr>
          <a:xfrm>
            <a:off x="7377555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v</a:t>
            </a:r>
          </a:p>
        </p:txBody>
      </p:sp>
      <p:sp>
        <p:nvSpPr>
          <p:cNvPr id="424" name="w tile">
            <a:extLst>
              <a:ext uri="{FF2B5EF4-FFF2-40B4-BE49-F238E27FC236}">
                <a16:creationId xmlns:a16="http://schemas.microsoft.com/office/drawing/2014/main" id="{ED4A602F-668A-4E30-A97F-195886380F42}"/>
              </a:ext>
            </a:extLst>
          </p:cNvPr>
          <p:cNvSpPr/>
          <p:nvPr/>
        </p:nvSpPr>
        <p:spPr>
          <a:xfrm>
            <a:off x="8225491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w</a:t>
            </a:r>
          </a:p>
        </p:txBody>
      </p:sp>
      <p:sp>
        <p:nvSpPr>
          <p:cNvPr id="425" name="w tile">
            <a:extLst>
              <a:ext uri="{FF2B5EF4-FFF2-40B4-BE49-F238E27FC236}">
                <a16:creationId xmlns:a16="http://schemas.microsoft.com/office/drawing/2014/main" id="{83FD4B6C-7DE0-448C-AF57-0C40AFC39534}"/>
              </a:ext>
            </a:extLst>
          </p:cNvPr>
          <p:cNvSpPr/>
          <p:nvPr/>
        </p:nvSpPr>
        <p:spPr>
          <a:xfrm>
            <a:off x="8225491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w</a:t>
            </a:r>
          </a:p>
        </p:txBody>
      </p:sp>
      <p:sp>
        <p:nvSpPr>
          <p:cNvPr id="426" name="w tile">
            <a:extLst>
              <a:ext uri="{FF2B5EF4-FFF2-40B4-BE49-F238E27FC236}">
                <a16:creationId xmlns:a16="http://schemas.microsoft.com/office/drawing/2014/main" id="{244EAB19-AE78-4E0F-A79D-3105E271F650}"/>
              </a:ext>
            </a:extLst>
          </p:cNvPr>
          <p:cNvSpPr/>
          <p:nvPr/>
        </p:nvSpPr>
        <p:spPr>
          <a:xfrm>
            <a:off x="8225491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w</a:t>
            </a:r>
          </a:p>
        </p:txBody>
      </p:sp>
      <p:sp>
        <p:nvSpPr>
          <p:cNvPr id="427" name="w tile">
            <a:extLst>
              <a:ext uri="{FF2B5EF4-FFF2-40B4-BE49-F238E27FC236}">
                <a16:creationId xmlns:a16="http://schemas.microsoft.com/office/drawing/2014/main" id="{1321BB8D-6B9F-4AB6-A065-0FD96A47048C}"/>
              </a:ext>
            </a:extLst>
          </p:cNvPr>
          <p:cNvSpPr/>
          <p:nvPr/>
        </p:nvSpPr>
        <p:spPr>
          <a:xfrm>
            <a:off x="8225491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w</a:t>
            </a:r>
          </a:p>
        </p:txBody>
      </p:sp>
      <p:sp>
        <p:nvSpPr>
          <p:cNvPr id="428" name="w tile">
            <a:extLst>
              <a:ext uri="{FF2B5EF4-FFF2-40B4-BE49-F238E27FC236}">
                <a16:creationId xmlns:a16="http://schemas.microsoft.com/office/drawing/2014/main" id="{27F4F07B-1A48-4AF0-B744-1D168D04C073}"/>
              </a:ext>
            </a:extLst>
          </p:cNvPr>
          <p:cNvSpPr/>
          <p:nvPr/>
        </p:nvSpPr>
        <p:spPr>
          <a:xfrm>
            <a:off x="8225491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w</a:t>
            </a:r>
          </a:p>
        </p:txBody>
      </p:sp>
      <p:sp>
        <p:nvSpPr>
          <p:cNvPr id="429" name="w tile">
            <a:extLst>
              <a:ext uri="{FF2B5EF4-FFF2-40B4-BE49-F238E27FC236}">
                <a16:creationId xmlns:a16="http://schemas.microsoft.com/office/drawing/2014/main" id="{91B369AA-5DFC-4181-B7DD-9A611302F929}"/>
              </a:ext>
            </a:extLst>
          </p:cNvPr>
          <p:cNvSpPr/>
          <p:nvPr/>
        </p:nvSpPr>
        <p:spPr>
          <a:xfrm>
            <a:off x="8225491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w</a:t>
            </a:r>
          </a:p>
        </p:txBody>
      </p:sp>
      <p:sp>
        <p:nvSpPr>
          <p:cNvPr id="430" name="x tile">
            <a:extLst>
              <a:ext uri="{FF2B5EF4-FFF2-40B4-BE49-F238E27FC236}">
                <a16:creationId xmlns:a16="http://schemas.microsoft.com/office/drawing/2014/main" id="{845D808B-8960-411D-8A36-72A1EE43780F}"/>
              </a:ext>
            </a:extLst>
          </p:cNvPr>
          <p:cNvSpPr/>
          <p:nvPr/>
        </p:nvSpPr>
        <p:spPr>
          <a:xfrm>
            <a:off x="9081966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431" name="x tile">
            <a:extLst>
              <a:ext uri="{FF2B5EF4-FFF2-40B4-BE49-F238E27FC236}">
                <a16:creationId xmlns:a16="http://schemas.microsoft.com/office/drawing/2014/main" id="{EB2E15B7-9611-4B9A-B434-8DED40501E8C}"/>
              </a:ext>
            </a:extLst>
          </p:cNvPr>
          <p:cNvSpPr/>
          <p:nvPr/>
        </p:nvSpPr>
        <p:spPr>
          <a:xfrm>
            <a:off x="9081966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432" name="y tile">
            <a:extLst>
              <a:ext uri="{FF2B5EF4-FFF2-40B4-BE49-F238E27FC236}">
                <a16:creationId xmlns:a16="http://schemas.microsoft.com/office/drawing/2014/main" id="{8A176A3A-A56C-4957-8A64-40A642DA9135}"/>
              </a:ext>
            </a:extLst>
          </p:cNvPr>
          <p:cNvSpPr/>
          <p:nvPr/>
        </p:nvSpPr>
        <p:spPr>
          <a:xfrm>
            <a:off x="9926597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y</a:t>
            </a:r>
          </a:p>
        </p:txBody>
      </p:sp>
      <p:sp>
        <p:nvSpPr>
          <p:cNvPr id="433" name="y tile">
            <a:extLst>
              <a:ext uri="{FF2B5EF4-FFF2-40B4-BE49-F238E27FC236}">
                <a16:creationId xmlns:a16="http://schemas.microsoft.com/office/drawing/2014/main" id="{0560CE6D-200B-4B3F-8854-84B549C5ADBB}"/>
              </a:ext>
            </a:extLst>
          </p:cNvPr>
          <p:cNvSpPr/>
          <p:nvPr/>
        </p:nvSpPr>
        <p:spPr>
          <a:xfrm>
            <a:off x="9926597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y</a:t>
            </a:r>
          </a:p>
        </p:txBody>
      </p:sp>
      <p:sp>
        <p:nvSpPr>
          <p:cNvPr id="434" name="y tile">
            <a:extLst>
              <a:ext uri="{FF2B5EF4-FFF2-40B4-BE49-F238E27FC236}">
                <a16:creationId xmlns:a16="http://schemas.microsoft.com/office/drawing/2014/main" id="{030073A3-2444-4E27-AFC1-DD3E93E29866}"/>
              </a:ext>
            </a:extLst>
          </p:cNvPr>
          <p:cNvSpPr/>
          <p:nvPr/>
        </p:nvSpPr>
        <p:spPr>
          <a:xfrm>
            <a:off x="9926597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y</a:t>
            </a:r>
          </a:p>
        </p:txBody>
      </p:sp>
      <p:sp>
        <p:nvSpPr>
          <p:cNvPr id="435" name="y tile">
            <a:extLst>
              <a:ext uri="{FF2B5EF4-FFF2-40B4-BE49-F238E27FC236}">
                <a16:creationId xmlns:a16="http://schemas.microsoft.com/office/drawing/2014/main" id="{427F9D74-0C89-45B6-90FB-265F28034C4B}"/>
              </a:ext>
            </a:extLst>
          </p:cNvPr>
          <p:cNvSpPr/>
          <p:nvPr/>
        </p:nvSpPr>
        <p:spPr>
          <a:xfrm>
            <a:off x="9926597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y</a:t>
            </a:r>
          </a:p>
        </p:txBody>
      </p:sp>
      <p:sp>
        <p:nvSpPr>
          <p:cNvPr id="436" name="y tile">
            <a:extLst>
              <a:ext uri="{FF2B5EF4-FFF2-40B4-BE49-F238E27FC236}">
                <a16:creationId xmlns:a16="http://schemas.microsoft.com/office/drawing/2014/main" id="{0C49796F-528E-456D-A450-372004A2254D}"/>
              </a:ext>
            </a:extLst>
          </p:cNvPr>
          <p:cNvSpPr/>
          <p:nvPr/>
        </p:nvSpPr>
        <p:spPr>
          <a:xfrm>
            <a:off x="9926597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y</a:t>
            </a:r>
          </a:p>
        </p:txBody>
      </p:sp>
      <p:sp>
        <p:nvSpPr>
          <p:cNvPr id="437" name="z tile">
            <a:extLst>
              <a:ext uri="{FF2B5EF4-FFF2-40B4-BE49-F238E27FC236}">
                <a16:creationId xmlns:a16="http://schemas.microsoft.com/office/drawing/2014/main" id="{EFB525D5-AEAC-46EE-8E06-B9E3694F901B}"/>
              </a:ext>
            </a:extLst>
          </p:cNvPr>
          <p:cNvSpPr/>
          <p:nvPr/>
        </p:nvSpPr>
        <p:spPr>
          <a:xfrm>
            <a:off x="1077756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z</a:t>
            </a:r>
          </a:p>
        </p:txBody>
      </p:sp>
      <p:sp>
        <p:nvSpPr>
          <p:cNvPr id="438" name="z tile">
            <a:extLst>
              <a:ext uri="{FF2B5EF4-FFF2-40B4-BE49-F238E27FC236}">
                <a16:creationId xmlns:a16="http://schemas.microsoft.com/office/drawing/2014/main" id="{A190FBC4-B2EE-44FB-BEE3-AF138FB2E967}"/>
              </a:ext>
            </a:extLst>
          </p:cNvPr>
          <p:cNvSpPr/>
          <p:nvPr/>
        </p:nvSpPr>
        <p:spPr>
          <a:xfrm>
            <a:off x="1077756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z</a:t>
            </a:r>
          </a:p>
        </p:txBody>
      </p:sp>
      <p:sp>
        <p:nvSpPr>
          <p:cNvPr id="439" name="z tile">
            <a:extLst>
              <a:ext uri="{FF2B5EF4-FFF2-40B4-BE49-F238E27FC236}">
                <a16:creationId xmlns:a16="http://schemas.microsoft.com/office/drawing/2014/main" id="{0DA254EC-9D5D-4673-8471-8B4535CC5E9B}"/>
              </a:ext>
            </a:extLst>
          </p:cNvPr>
          <p:cNvSpPr/>
          <p:nvPr/>
        </p:nvSpPr>
        <p:spPr>
          <a:xfrm>
            <a:off x="1077756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z</a:t>
            </a:r>
          </a:p>
        </p:txBody>
      </p:sp>
      <p:sp>
        <p:nvSpPr>
          <p:cNvPr id="440" name="z tile">
            <a:extLst>
              <a:ext uri="{FF2B5EF4-FFF2-40B4-BE49-F238E27FC236}">
                <a16:creationId xmlns:a16="http://schemas.microsoft.com/office/drawing/2014/main" id="{918F9E75-D115-479A-A8DC-CFB0CE1C443A}"/>
              </a:ext>
            </a:extLst>
          </p:cNvPr>
          <p:cNvSpPr/>
          <p:nvPr/>
        </p:nvSpPr>
        <p:spPr>
          <a:xfrm>
            <a:off x="1077756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z</a:t>
            </a:r>
          </a:p>
        </p:txBody>
      </p:sp>
      <p:sp>
        <p:nvSpPr>
          <p:cNvPr id="233" name="Hint button">
            <a:extLst>
              <a:ext uri="{FF2B5EF4-FFF2-40B4-BE49-F238E27FC236}">
                <a16:creationId xmlns:a16="http://schemas.microsoft.com/office/drawing/2014/main" id="{1AD3CC65-6FDB-4531-A438-35B7D21A2CB5}"/>
              </a:ext>
            </a:extLst>
          </p:cNvPr>
          <p:cNvSpPr/>
          <p:nvPr/>
        </p:nvSpPr>
        <p:spPr>
          <a:xfrm>
            <a:off x="746067" y="3725174"/>
            <a:ext cx="1162850" cy="494127"/>
          </a:xfrm>
          <a:prstGeom prst="ellipse">
            <a:avLst/>
          </a:prstGeom>
          <a:solidFill>
            <a:srgbClr val="83496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Hint</a:t>
            </a:r>
          </a:p>
        </p:txBody>
      </p:sp>
      <p:sp>
        <p:nvSpPr>
          <p:cNvPr id="234" name="Hint">
            <a:extLst>
              <a:ext uri="{FF2B5EF4-FFF2-40B4-BE49-F238E27FC236}">
                <a16:creationId xmlns:a16="http://schemas.microsoft.com/office/drawing/2014/main" id="{0E664137-3B7D-4F58-B413-0F0310E1E282}"/>
              </a:ext>
            </a:extLst>
          </p:cNvPr>
          <p:cNvSpPr txBox="1"/>
          <p:nvPr/>
        </p:nvSpPr>
        <p:spPr>
          <a:xfrm>
            <a:off x="1973261" y="3667974"/>
            <a:ext cx="1001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Some people like to watch their favorite team play this sport.</a:t>
            </a: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85D7CFE5-4FDD-4139-B2F1-1F79969E11DD}"/>
              </a:ext>
            </a:extLst>
          </p:cNvPr>
          <p:cNvSpPr txBox="1"/>
          <p:nvPr/>
        </p:nvSpPr>
        <p:spPr>
          <a:xfrm>
            <a:off x="2086833" y="70297"/>
            <a:ext cx="7613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Choose letters to guess the Thanksgiving words!</a:t>
            </a:r>
          </a:p>
        </p:txBody>
      </p: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F44AE8FB-12B9-4F3B-951A-D7D9DC5FCA57}"/>
              </a:ext>
            </a:extLst>
          </p:cNvPr>
          <p:cNvGrpSpPr/>
          <p:nvPr/>
        </p:nvGrpSpPr>
        <p:grpSpPr>
          <a:xfrm>
            <a:off x="229270" y="3779812"/>
            <a:ext cx="695015" cy="389682"/>
            <a:chOff x="220584" y="3741293"/>
            <a:chExt cx="695015" cy="389682"/>
          </a:xfrm>
        </p:grpSpPr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FDE9F4BB-11C1-4030-B52D-5612F792E5E4}"/>
                </a:ext>
              </a:extLst>
            </p:cNvPr>
            <p:cNvSpPr txBox="1"/>
            <p:nvPr/>
          </p:nvSpPr>
          <p:spPr>
            <a:xfrm rot="19778953">
              <a:off x="220584" y="3741293"/>
              <a:ext cx="6814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Click!</a:t>
              </a:r>
            </a:p>
          </p:txBody>
        </p:sp>
        <p:sp>
          <p:nvSpPr>
            <p:cNvPr id="238" name="Arrow: Right 237">
              <a:extLst>
                <a:ext uri="{FF2B5EF4-FFF2-40B4-BE49-F238E27FC236}">
                  <a16:creationId xmlns:a16="http://schemas.microsoft.com/office/drawing/2014/main" id="{65393A37-930A-4E07-8ADE-5E4E7CB78D85}"/>
                </a:ext>
              </a:extLst>
            </p:cNvPr>
            <p:cNvSpPr/>
            <p:nvPr/>
          </p:nvSpPr>
          <p:spPr>
            <a:xfrm rot="19872509">
              <a:off x="490461" y="3963195"/>
              <a:ext cx="425138" cy="167780"/>
            </a:xfrm>
            <a:prstGeom prst="rightArrow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9" name="Rectangle: Rounded Corners 23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D06E585-967B-4A22-8B15-145E165193BE}"/>
              </a:ext>
            </a:extLst>
          </p:cNvPr>
          <p:cNvSpPr/>
          <p:nvPr/>
        </p:nvSpPr>
        <p:spPr>
          <a:xfrm>
            <a:off x="165298" y="6591282"/>
            <a:ext cx="822960" cy="182879"/>
          </a:xfrm>
          <a:prstGeom prst="roundRect">
            <a:avLst>
              <a:gd name="adj" fmla="val 50000"/>
            </a:avLst>
          </a:prstGeom>
          <a:solidFill>
            <a:schemeClr val="bg2">
              <a:lumMod val="2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Back</a:t>
            </a:r>
          </a:p>
        </p:txBody>
      </p:sp>
      <p:sp>
        <p:nvSpPr>
          <p:cNvPr id="240" name="Rectangle: Rounded Corners 23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05095D9-FC1F-4DCB-A993-BB5E3A46B70C}"/>
              </a:ext>
            </a:extLst>
          </p:cNvPr>
          <p:cNvSpPr/>
          <p:nvPr/>
        </p:nvSpPr>
        <p:spPr>
          <a:xfrm>
            <a:off x="11206981" y="6591282"/>
            <a:ext cx="822960" cy="182879"/>
          </a:xfrm>
          <a:prstGeom prst="roundRect">
            <a:avLst>
              <a:gd name="adj" fmla="val 50000"/>
            </a:avLst>
          </a:prstGeom>
          <a:solidFill>
            <a:schemeClr val="bg2">
              <a:lumMod val="2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5359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6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>
                      <p:stCondLst>
                        <p:cond delay="0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8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395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6" fill="hold">
                      <p:stCondLst>
                        <p:cond delay="0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0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9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2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5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422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3" fill="hold">
                      <p:stCondLst>
                        <p:cond delay="0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7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0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3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6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9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2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5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8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1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452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" fill="hold">
                      <p:stCondLst>
                        <p:cond delay="0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0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3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6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2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5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8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1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7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0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3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6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9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2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5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8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509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0" fill="hold">
                      <p:stCondLst>
                        <p:cond delay="0"/>
                      </p:stCondLst>
                      <p:childTnLst>
                        <p:par>
                          <p:cTn id="511" fill="hold">
                            <p:stCondLst>
                              <p:cond delay="0"/>
                            </p:stCondLst>
                            <p:childTnLst>
                              <p:par>
                                <p:cTn id="5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4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7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0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3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6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527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8" fill="hold">
                      <p:stCondLst>
                        <p:cond delay="0"/>
                      </p:stCondLst>
                      <p:childTnLst>
                        <p:par>
                          <p:cTn id="529" fill="hold">
                            <p:stCondLst>
                              <p:cond delay="0"/>
                            </p:stCondLst>
                            <p:childTnLst>
                              <p:par>
                                <p:cTn id="5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2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5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8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1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4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7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0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551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2" fill="hold">
                      <p:stCondLst>
                        <p:cond delay="0"/>
                      </p:stCondLst>
                      <p:childTnLst>
                        <p:par>
                          <p:cTn id="553" fill="hold">
                            <p:stCondLst>
                              <p:cond delay="0"/>
                            </p:stCondLst>
                            <p:childTnLst>
                              <p:par>
                                <p:cTn id="5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6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9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2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563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4" fill="hold">
                      <p:stCondLst>
                        <p:cond delay="0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8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1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4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7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0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3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584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5" fill="hold">
                      <p:stCondLst>
                        <p:cond delay="0"/>
                      </p:stCondLst>
                      <p:childTnLst>
                        <p:par>
                          <p:cTn id="586" fill="hold">
                            <p:stCondLst>
                              <p:cond delay="0"/>
                            </p:stCondLst>
                            <p:childTnLst>
                              <p:par>
                                <p:cTn id="5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9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2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5"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8"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602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3" fill="hold">
                      <p:stCondLst>
                        <p:cond delay="0"/>
                      </p:stCondLst>
                      <p:childTnLst>
                        <p:par>
                          <p:cTn id="604" fill="hold">
                            <p:stCondLst>
                              <p:cond delay="0"/>
                            </p:stCondLst>
                            <p:childTnLst>
                              <p:par>
                                <p:cTn id="60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7" dur="2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8" dur="2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9" dur="2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2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1" dur="2000" tmFilter="0,0; .5, 1; 1, 1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</p:childTnLst>
        </p:cTn>
      </p:par>
    </p:tnLst>
    <p:bldLst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8" grpId="0" animBg="1"/>
      <p:bldP spid="319" grpId="0" animBg="1"/>
      <p:bldP spid="320" grpId="0" animBg="1"/>
      <p:bldP spid="321" grpId="0" animBg="1"/>
      <p:bldP spid="322" grpId="0" animBg="1"/>
      <p:bldP spid="323" grpId="0" animBg="1"/>
      <p:bldP spid="324" grpId="0" animBg="1"/>
      <p:bldP spid="325" grpId="0" animBg="1"/>
      <p:bldP spid="326" grpId="0" animBg="1"/>
      <p:bldP spid="327" grpId="0" animBg="1"/>
      <p:bldP spid="328" grpId="0" animBg="1"/>
      <p:bldP spid="329" grpId="0" animBg="1"/>
      <p:bldP spid="330" grpId="0" animBg="1"/>
      <p:bldP spid="331" grpId="0" animBg="1"/>
      <p:bldP spid="332" grpId="0" animBg="1"/>
      <p:bldP spid="333" grpId="0" animBg="1"/>
      <p:bldP spid="334" grpId="0" animBg="1"/>
      <p:bldP spid="335" grpId="0" animBg="1"/>
      <p:bldP spid="336" grpId="0" animBg="1"/>
      <p:bldP spid="337" grpId="0" animBg="1"/>
      <p:bldP spid="338" grpId="0" animBg="1"/>
      <p:bldP spid="339" grpId="0" animBg="1"/>
      <p:bldP spid="340" grpId="0" animBg="1"/>
      <p:bldP spid="341" grpId="0" animBg="1"/>
      <p:bldP spid="342" grpId="0" animBg="1"/>
      <p:bldP spid="343" grpId="0" animBg="1"/>
      <p:bldP spid="344" grpId="0" animBg="1"/>
      <p:bldP spid="345" grpId="0" animBg="1"/>
      <p:bldP spid="346" grpId="0" animBg="1"/>
      <p:bldP spid="347" grpId="0" animBg="1"/>
      <p:bldP spid="348" grpId="0" animBg="1"/>
      <p:bldP spid="349" grpId="0" animBg="1"/>
      <p:bldP spid="350" grpId="0" animBg="1"/>
      <p:bldP spid="351" grpId="0" animBg="1"/>
      <p:bldP spid="352" grpId="0" animBg="1"/>
      <p:bldP spid="353" grpId="0" animBg="1"/>
      <p:bldP spid="354" grpId="0" animBg="1"/>
      <p:bldP spid="355" grpId="0" animBg="1"/>
      <p:bldP spid="356" grpId="0" animBg="1"/>
      <p:bldP spid="357" grpId="0" animBg="1"/>
      <p:bldP spid="358" grpId="0" animBg="1"/>
      <p:bldP spid="359" grpId="0" animBg="1"/>
      <p:bldP spid="360" grpId="0" animBg="1"/>
      <p:bldP spid="361" grpId="0" animBg="1"/>
      <p:bldP spid="362" grpId="0" animBg="1"/>
      <p:bldP spid="363" grpId="0" animBg="1"/>
      <p:bldP spid="364" grpId="0" animBg="1"/>
      <p:bldP spid="365" grpId="0" animBg="1"/>
      <p:bldP spid="366" grpId="0" animBg="1"/>
      <p:bldP spid="367" grpId="0" animBg="1"/>
      <p:bldP spid="368" grpId="0" animBg="1"/>
      <p:bldP spid="369" grpId="0" animBg="1"/>
      <p:bldP spid="370" grpId="0" animBg="1"/>
      <p:bldP spid="371" grpId="0" animBg="1"/>
      <p:bldP spid="372" grpId="0" animBg="1"/>
      <p:bldP spid="373" grpId="0" animBg="1"/>
      <p:bldP spid="374" grpId="0" animBg="1"/>
      <p:bldP spid="375" grpId="0" animBg="1"/>
      <p:bldP spid="376" grpId="0" animBg="1"/>
      <p:bldP spid="377" grpId="0" animBg="1"/>
      <p:bldP spid="378" grpId="0" animBg="1"/>
      <p:bldP spid="379" grpId="0" animBg="1"/>
      <p:bldP spid="380" grpId="0" animBg="1"/>
      <p:bldP spid="381" grpId="0" animBg="1"/>
      <p:bldP spid="382" grpId="0" animBg="1"/>
      <p:bldP spid="383" grpId="0" animBg="1"/>
      <p:bldP spid="384" grpId="0" animBg="1"/>
      <p:bldP spid="385" grpId="0" animBg="1"/>
      <p:bldP spid="386" grpId="0" animBg="1"/>
      <p:bldP spid="387" grpId="0" animBg="1"/>
      <p:bldP spid="388" grpId="0" animBg="1"/>
      <p:bldP spid="389" grpId="0" animBg="1"/>
      <p:bldP spid="390" grpId="0" animBg="1"/>
      <p:bldP spid="391" grpId="0" animBg="1"/>
      <p:bldP spid="392" grpId="0" animBg="1"/>
      <p:bldP spid="393" grpId="0" animBg="1"/>
      <p:bldP spid="394" grpId="0" animBg="1"/>
      <p:bldP spid="395" grpId="0" animBg="1"/>
      <p:bldP spid="396" grpId="0" animBg="1"/>
      <p:bldP spid="397" grpId="0" animBg="1"/>
      <p:bldP spid="398" grpId="0" animBg="1"/>
      <p:bldP spid="399" grpId="0" animBg="1"/>
      <p:bldP spid="400" grpId="0" animBg="1"/>
      <p:bldP spid="401" grpId="0" animBg="1"/>
      <p:bldP spid="402" grpId="0" animBg="1"/>
      <p:bldP spid="403" grpId="0" animBg="1"/>
      <p:bldP spid="404" grpId="0" animBg="1"/>
      <p:bldP spid="405" grpId="0" animBg="1"/>
      <p:bldP spid="406" grpId="0" animBg="1"/>
      <p:bldP spid="407" grpId="0" animBg="1"/>
      <p:bldP spid="408" grpId="0" animBg="1"/>
      <p:bldP spid="409" grpId="0" animBg="1"/>
      <p:bldP spid="410" grpId="0" animBg="1"/>
      <p:bldP spid="411" grpId="0" animBg="1"/>
      <p:bldP spid="412" grpId="0" animBg="1"/>
      <p:bldP spid="413" grpId="0" animBg="1"/>
      <p:bldP spid="414" grpId="0" animBg="1"/>
      <p:bldP spid="415" grpId="0" animBg="1"/>
      <p:bldP spid="416" grpId="0" animBg="1"/>
      <p:bldP spid="417" grpId="0" animBg="1"/>
      <p:bldP spid="418" grpId="0" animBg="1"/>
      <p:bldP spid="419" grpId="0" animBg="1"/>
      <p:bldP spid="420" grpId="0" animBg="1"/>
      <p:bldP spid="421" grpId="0" animBg="1"/>
      <p:bldP spid="422" grpId="0" animBg="1"/>
      <p:bldP spid="423" grpId="0" animBg="1"/>
      <p:bldP spid="424" grpId="0" animBg="1"/>
      <p:bldP spid="425" grpId="0" animBg="1"/>
      <p:bldP spid="426" grpId="0" animBg="1"/>
      <p:bldP spid="427" grpId="0" animBg="1"/>
      <p:bldP spid="428" grpId="0" animBg="1"/>
      <p:bldP spid="429" grpId="0" animBg="1"/>
      <p:bldP spid="430" grpId="0" animBg="1"/>
      <p:bldP spid="431" grpId="0" animBg="1"/>
      <p:bldP spid="432" grpId="0" animBg="1"/>
      <p:bldP spid="433" grpId="0" animBg="1"/>
      <p:bldP spid="434" grpId="0" animBg="1"/>
      <p:bldP spid="435" grpId="0" animBg="1"/>
      <p:bldP spid="436" grpId="0" animBg="1"/>
      <p:bldP spid="437" grpId="0" animBg="1"/>
      <p:bldP spid="438" grpId="0" animBg="1"/>
      <p:bldP spid="439" grpId="0" animBg="1"/>
      <p:bldP spid="440" grpId="0" animBg="1"/>
      <p:bldP spid="2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31F2257-F896-403D-9223-2B71A92052A4}"/>
              </a:ext>
            </a:extLst>
          </p:cNvPr>
          <p:cNvSpPr/>
          <p:nvPr/>
        </p:nvSpPr>
        <p:spPr>
          <a:xfrm>
            <a:off x="736345" y="1690988"/>
            <a:ext cx="822960" cy="822960"/>
          </a:xfrm>
          <a:prstGeom prst="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116EF1-833C-407F-A1E4-A3D78A6B731B}"/>
              </a:ext>
            </a:extLst>
          </p:cNvPr>
          <p:cNvSpPr/>
          <p:nvPr/>
        </p:nvSpPr>
        <p:spPr>
          <a:xfrm>
            <a:off x="1561040" y="1690988"/>
            <a:ext cx="822960" cy="822960"/>
          </a:xfrm>
          <a:prstGeom prst="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84B32D-E8E4-42FD-8EE3-25B72784654C}"/>
              </a:ext>
            </a:extLst>
          </p:cNvPr>
          <p:cNvSpPr/>
          <p:nvPr/>
        </p:nvSpPr>
        <p:spPr>
          <a:xfrm>
            <a:off x="2385735" y="1690988"/>
            <a:ext cx="822960" cy="822960"/>
          </a:xfrm>
          <a:prstGeom prst="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0FD515-5879-49B3-A709-ADEF5A7EC057}"/>
              </a:ext>
            </a:extLst>
          </p:cNvPr>
          <p:cNvSpPr/>
          <p:nvPr/>
        </p:nvSpPr>
        <p:spPr>
          <a:xfrm>
            <a:off x="3210430" y="1690988"/>
            <a:ext cx="822960" cy="822960"/>
          </a:xfrm>
          <a:prstGeom prst="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10FC69-12BF-43DE-A96C-78305CE12B86}"/>
              </a:ext>
            </a:extLst>
          </p:cNvPr>
          <p:cNvSpPr/>
          <p:nvPr/>
        </p:nvSpPr>
        <p:spPr>
          <a:xfrm>
            <a:off x="4035125" y="1690988"/>
            <a:ext cx="822960" cy="822960"/>
          </a:xfrm>
          <a:prstGeom prst="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441F61E-ECDF-4355-B1FF-E0B196D98187}"/>
              </a:ext>
            </a:extLst>
          </p:cNvPr>
          <p:cNvSpPr/>
          <p:nvPr/>
        </p:nvSpPr>
        <p:spPr>
          <a:xfrm>
            <a:off x="4859820" y="1690988"/>
            <a:ext cx="822960" cy="822960"/>
          </a:xfrm>
          <a:prstGeom prst="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6523F6B-9FF1-4286-B987-89E1EE900D91}"/>
              </a:ext>
            </a:extLst>
          </p:cNvPr>
          <p:cNvSpPr/>
          <p:nvPr/>
        </p:nvSpPr>
        <p:spPr>
          <a:xfrm>
            <a:off x="736348" y="2678041"/>
            <a:ext cx="822960" cy="822960"/>
          </a:xfrm>
          <a:prstGeom prst="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131088B-9BF1-4BC3-83D6-A5868A8C6D93}"/>
              </a:ext>
            </a:extLst>
          </p:cNvPr>
          <p:cNvSpPr/>
          <p:nvPr/>
        </p:nvSpPr>
        <p:spPr>
          <a:xfrm>
            <a:off x="1561043" y="2678041"/>
            <a:ext cx="822960" cy="822960"/>
          </a:xfrm>
          <a:prstGeom prst="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69E65D2-B154-4C6B-B6A3-B84C13AAC72E}"/>
              </a:ext>
            </a:extLst>
          </p:cNvPr>
          <p:cNvSpPr/>
          <p:nvPr/>
        </p:nvSpPr>
        <p:spPr>
          <a:xfrm>
            <a:off x="2385738" y="2678041"/>
            <a:ext cx="822960" cy="822960"/>
          </a:xfrm>
          <a:prstGeom prst="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3C0D129-8054-4D15-A591-024B783DFD76}"/>
              </a:ext>
            </a:extLst>
          </p:cNvPr>
          <p:cNvSpPr/>
          <p:nvPr/>
        </p:nvSpPr>
        <p:spPr>
          <a:xfrm>
            <a:off x="3210433" y="2678041"/>
            <a:ext cx="822960" cy="822960"/>
          </a:xfrm>
          <a:prstGeom prst="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4B845E0-FCC8-4DCF-B6EA-C1739DF8ED2A}"/>
              </a:ext>
            </a:extLst>
          </p:cNvPr>
          <p:cNvSpPr/>
          <p:nvPr/>
        </p:nvSpPr>
        <p:spPr>
          <a:xfrm>
            <a:off x="4035128" y="2678041"/>
            <a:ext cx="822960" cy="822960"/>
          </a:xfrm>
          <a:prstGeom prst="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CF811C3-C1D0-44A1-8140-4B99471E2864}"/>
              </a:ext>
            </a:extLst>
          </p:cNvPr>
          <p:cNvSpPr/>
          <p:nvPr/>
        </p:nvSpPr>
        <p:spPr>
          <a:xfrm>
            <a:off x="5684518" y="2678041"/>
            <a:ext cx="822960" cy="822960"/>
          </a:xfrm>
          <a:prstGeom prst="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2A2D799-16FB-4E23-93A9-530B6135453D}"/>
              </a:ext>
            </a:extLst>
          </p:cNvPr>
          <p:cNvSpPr/>
          <p:nvPr/>
        </p:nvSpPr>
        <p:spPr>
          <a:xfrm>
            <a:off x="4859823" y="2678041"/>
            <a:ext cx="822960" cy="822960"/>
          </a:xfrm>
          <a:prstGeom prst="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9F2B1C6-71CA-41E7-954A-A885CD1E480B}"/>
              </a:ext>
            </a:extLst>
          </p:cNvPr>
          <p:cNvSpPr/>
          <p:nvPr/>
        </p:nvSpPr>
        <p:spPr>
          <a:xfrm>
            <a:off x="6509213" y="2678041"/>
            <a:ext cx="822960" cy="822960"/>
          </a:xfrm>
          <a:prstGeom prst="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69" name="a tile">
            <a:extLst>
              <a:ext uri="{FF2B5EF4-FFF2-40B4-BE49-F238E27FC236}">
                <a16:creationId xmlns:a16="http://schemas.microsoft.com/office/drawing/2014/main" id="{D5DACA22-DFAE-4E63-BAF7-B7300AC88689}"/>
              </a:ext>
            </a:extLst>
          </p:cNvPr>
          <p:cNvSpPr/>
          <p:nvPr/>
        </p:nvSpPr>
        <p:spPr>
          <a:xfrm>
            <a:off x="529358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170" name="b tile">
            <a:extLst>
              <a:ext uri="{FF2B5EF4-FFF2-40B4-BE49-F238E27FC236}">
                <a16:creationId xmlns:a16="http://schemas.microsoft.com/office/drawing/2014/main" id="{0D7F8528-178C-4162-9F14-1103A6E69C68}"/>
              </a:ext>
            </a:extLst>
          </p:cNvPr>
          <p:cNvSpPr/>
          <p:nvPr/>
        </p:nvSpPr>
        <p:spPr>
          <a:xfrm>
            <a:off x="141346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171" name="c tile">
            <a:extLst>
              <a:ext uri="{FF2B5EF4-FFF2-40B4-BE49-F238E27FC236}">
                <a16:creationId xmlns:a16="http://schemas.microsoft.com/office/drawing/2014/main" id="{0E595ED4-58E5-4D3B-AEBA-895116AD30B2}"/>
              </a:ext>
            </a:extLst>
          </p:cNvPr>
          <p:cNvSpPr/>
          <p:nvPr/>
        </p:nvSpPr>
        <p:spPr>
          <a:xfrm>
            <a:off x="2297574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172" name="d tile">
            <a:extLst>
              <a:ext uri="{FF2B5EF4-FFF2-40B4-BE49-F238E27FC236}">
                <a16:creationId xmlns:a16="http://schemas.microsoft.com/office/drawing/2014/main" id="{92C71DA8-6074-484E-987D-DB935284D1DA}"/>
              </a:ext>
            </a:extLst>
          </p:cNvPr>
          <p:cNvSpPr/>
          <p:nvPr/>
        </p:nvSpPr>
        <p:spPr>
          <a:xfrm>
            <a:off x="3158252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d</a:t>
            </a:r>
          </a:p>
        </p:txBody>
      </p:sp>
      <p:sp>
        <p:nvSpPr>
          <p:cNvPr id="173" name="e tile">
            <a:extLst>
              <a:ext uri="{FF2B5EF4-FFF2-40B4-BE49-F238E27FC236}">
                <a16:creationId xmlns:a16="http://schemas.microsoft.com/office/drawing/2014/main" id="{0B21DF62-F9D2-4F8E-96CD-383BBC47A40F}"/>
              </a:ext>
            </a:extLst>
          </p:cNvPr>
          <p:cNvSpPr/>
          <p:nvPr/>
        </p:nvSpPr>
        <p:spPr>
          <a:xfrm>
            <a:off x="400534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174" name="f tile">
            <a:extLst>
              <a:ext uri="{FF2B5EF4-FFF2-40B4-BE49-F238E27FC236}">
                <a16:creationId xmlns:a16="http://schemas.microsoft.com/office/drawing/2014/main" id="{41596A75-45F9-4046-94C9-FD382154B8EF}"/>
              </a:ext>
            </a:extLst>
          </p:cNvPr>
          <p:cNvSpPr/>
          <p:nvPr/>
        </p:nvSpPr>
        <p:spPr>
          <a:xfrm>
            <a:off x="4852440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f</a:t>
            </a:r>
          </a:p>
        </p:txBody>
      </p:sp>
      <p:sp>
        <p:nvSpPr>
          <p:cNvPr id="175" name="g tile">
            <a:extLst>
              <a:ext uri="{FF2B5EF4-FFF2-40B4-BE49-F238E27FC236}">
                <a16:creationId xmlns:a16="http://schemas.microsoft.com/office/drawing/2014/main" id="{9A961929-B8E8-4FFE-B905-19D246C14518}"/>
              </a:ext>
            </a:extLst>
          </p:cNvPr>
          <p:cNvSpPr/>
          <p:nvPr/>
        </p:nvSpPr>
        <p:spPr>
          <a:xfrm>
            <a:off x="5699534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g</a:t>
            </a:r>
          </a:p>
        </p:txBody>
      </p:sp>
      <p:sp>
        <p:nvSpPr>
          <p:cNvPr id="176" name="h tile">
            <a:extLst>
              <a:ext uri="{FF2B5EF4-FFF2-40B4-BE49-F238E27FC236}">
                <a16:creationId xmlns:a16="http://schemas.microsoft.com/office/drawing/2014/main" id="{88AFA428-F476-4AB5-901C-A6AE1B02F904}"/>
              </a:ext>
            </a:extLst>
          </p:cNvPr>
          <p:cNvSpPr/>
          <p:nvPr/>
        </p:nvSpPr>
        <p:spPr>
          <a:xfrm>
            <a:off x="654561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h</a:t>
            </a:r>
          </a:p>
        </p:txBody>
      </p:sp>
      <p:sp>
        <p:nvSpPr>
          <p:cNvPr id="177" name="i tile">
            <a:extLst>
              <a:ext uri="{FF2B5EF4-FFF2-40B4-BE49-F238E27FC236}">
                <a16:creationId xmlns:a16="http://schemas.microsoft.com/office/drawing/2014/main" id="{F9355646-0C54-4639-896B-20568FA4FB4D}"/>
              </a:ext>
            </a:extLst>
          </p:cNvPr>
          <p:cNvSpPr/>
          <p:nvPr/>
        </p:nvSpPr>
        <p:spPr>
          <a:xfrm>
            <a:off x="7389587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178" name="j tile">
            <a:extLst>
              <a:ext uri="{FF2B5EF4-FFF2-40B4-BE49-F238E27FC236}">
                <a16:creationId xmlns:a16="http://schemas.microsoft.com/office/drawing/2014/main" id="{4C9C698C-F1F3-4BFF-A79C-F92C5195950A}"/>
              </a:ext>
            </a:extLst>
          </p:cNvPr>
          <p:cNvSpPr/>
          <p:nvPr/>
        </p:nvSpPr>
        <p:spPr>
          <a:xfrm>
            <a:off x="8237523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j</a:t>
            </a:r>
          </a:p>
        </p:txBody>
      </p:sp>
      <p:sp>
        <p:nvSpPr>
          <p:cNvPr id="179" name="k tile">
            <a:extLst>
              <a:ext uri="{FF2B5EF4-FFF2-40B4-BE49-F238E27FC236}">
                <a16:creationId xmlns:a16="http://schemas.microsoft.com/office/drawing/2014/main" id="{59257B19-B4C3-4CE5-834A-56DEB7F3FEBF}"/>
              </a:ext>
            </a:extLst>
          </p:cNvPr>
          <p:cNvSpPr/>
          <p:nvPr/>
        </p:nvSpPr>
        <p:spPr>
          <a:xfrm>
            <a:off x="9093998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k</a:t>
            </a:r>
          </a:p>
        </p:txBody>
      </p:sp>
      <p:sp>
        <p:nvSpPr>
          <p:cNvPr id="180" name="l tile">
            <a:extLst>
              <a:ext uri="{FF2B5EF4-FFF2-40B4-BE49-F238E27FC236}">
                <a16:creationId xmlns:a16="http://schemas.microsoft.com/office/drawing/2014/main" id="{69ABC768-1F16-4EEC-802E-F228684D926E}"/>
              </a:ext>
            </a:extLst>
          </p:cNvPr>
          <p:cNvSpPr/>
          <p:nvPr/>
        </p:nvSpPr>
        <p:spPr>
          <a:xfrm>
            <a:off x="9938629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l</a:t>
            </a:r>
          </a:p>
        </p:txBody>
      </p:sp>
      <p:sp>
        <p:nvSpPr>
          <p:cNvPr id="181" name="m tile">
            <a:extLst>
              <a:ext uri="{FF2B5EF4-FFF2-40B4-BE49-F238E27FC236}">
                <a16:creationId xmlns:a16="http://schemas.microsoft.com/office/drawing/2014/main" id="{81D1FB7A-56DC-41C0-B412-B3ACC8659E45}"/>
              </a:ext>
            </a:extLst>
          </p:cNvPr>
          <p:cNvSpPr/>
          <p:nvPr/>
        </p:nvSpPr>
        <p:spPr>
          <a:xfrm>
            <a:off x="1078959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</a:t>
            </a:r>
          </a:p>
        </p:txBody>
      </p:sp>
      <p:sp>
        <p:nvSpPr>
          <p:cNvPr id="5" name="a">
            <a:extLst>
              <a:ext uri="{FF2B5EF4-FFF2-40B4-BE49-F238E27FC236}">
                <a16:creationId xmlns:a16="http://schemas.microsoft.com/office/drawing/2014/main" id="{500CE5E4-F675-4D36-B7BB-048B5B8965D3}"/>
              </a:ext>
            </a:extLst>
          </p:cNvPr>
          <p:cNvSpPr/>
          <p:nvPr/>
        </p:nvSpPr>
        <p:spPr>
          <a:xfrm>
            <a:off x="697987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6" name="b">
            <a:extLst>
              <a:ext uri="{FF2B5EF4-FFF2-40B4-BE49-F238E27FC236}">
                <a16:creationId xmlns:a16="http://schemas.microsoft.com/office/drawing/2014/main" id="{71934C7B-A80C-4E9F-B896-853BF71E3793}"/>
              </a:ext>
            </a:extLst>
          </p:cNvPr>
          <p:cNvSpPr/>
          <p:nvPr/>
        </p:nvSpPr>
        <p:spPr>
          <a:xfrm>
            <a:off x="1115711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7" name="c">
            <a:extLst>
              <a:ext uri="{FF2B5EF4-FFF2-40B4-BE49-F238E27FC236}">
                <a16:creationId xmlns:a16="http://schemas.microsoft.com/office/drawing/2014/main" id="{9EBF0A44-D4FB-4816-8CA0-1C3959ACCF72}"/>
              </a:ext>
            </a:extLst>
          </p:cNvPr>
          <p:cNvSpPr/>
          <p:nvPr/>
        </p:nvSpPr>
        <p:spPr>
          <a:xfrm>
            <a:off x="1533435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80" name="d">
            <a:extLst>
              <a:ext uri="{FF2B5EF4-FFF2-40B4-BE49-F238E27FC236}">
                <a16:creationId xmlns:a16="http://schemas.microsoft.com/office/drawing/2014/main" id="{9617396F-2F16-43C1-867E-CF791AB31003}"/>
              </a:ext>
            </a:extLst>
          </p:cNvPr>
          <p:cNvSpPr/>
          <p:nvPr/>
        </p:nvSpPr>
        <p:spPr>
          <a:xfrm>
            <a:off x="1951159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d</a:t>
            </a:r>
          </a:p>
        </p:txBody>
      </p:sp>
      <p:sp>
        <p:nvSpPr>
          <p:cNvPr id="81" name="e">
            <a:extLst>
              <a:ext uri="{FF2B5EF4-FFF2-40B4-BE49-F238E27FC236}">
                <a16:creationId xmlns:a16="http://schemas.microsoft.com/office/drawing/2014/main" id="{A1162BB1-E18A-48A4-A976-0CF4C90C2FB4}"/>
              </a:ext>
            </a:extLst>
          </p:cNvPr>
          <p:cNvSpPr/>
          <p:nvPr/>
        </p:nvSpPr>
        <p:spPr>
          <a:xfrm>
            <a:off x="2368883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82" name="f">
            <a:extLst>
              <a:ext uri="{FF2B5EF4-FFF2-40B4-BE49-F238E27FC236}">
                <a16:creationId xmlns:a16="http://schemas.microsoft.com/office/drawing/2014/main" id="{A89229BC-9B90-41DA-AF18-AA1E0E839076}"/>
              </a:ext>
            </a:extLst>
          </p:cNvPr>
          <p:cNvSpPr/>
          <p:nvPr/>
        </p:nvSpPr>
        <p:spPr>
          <a:xfrm>
            <a:off x="2786607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f</a:t>
            </a:r>
          </a:p>
        </p:txBody>
      </p:sp>
      <p:sp>
        <p:nvSpPr>
          <p:cNvPr id="83" name="g">
            <a:extLst>
              <a:ext uri="{FF2B5EF4-FFF2-40B4-BE49-F238E27FC236}">
                <a16:creationId xmlns:a16="http://schemas.microsoft.com/office/drawing/2014/main" id="{5E2E678E-6F8E-482B-BF41-72AD7DD2B762}"/>
              </a:ext>
            </a:extLst>
          </p:cNvPr>
          <p:cNvSpPr/>
          <p:nvPr/>
        </p:nvSpPr>
        <p:spPr>
          <a:xfrm>
            <a:off x="3204331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g</a:t>
            </a:r>
          </a:p>
        </p:txBody>
      </p:sp>
      <p:sp>
        <p:nvSpPr>
          <p:cNvPr id="84" name="h">
            <a:extLst>
              <a:ext uri="{FF2B5EF4-FFF2-40B4-BE49-F238E27FC236}">
                <a16:creationId xmlns:a16="http://schemas.microsoft.com/office/drawing/2014/main" id="{763C979F-B8D2-46F5-B130-0417CD4EA759}"/>
              </a:ext>
            </a:extLst>
          </p:cNvPr>
          <p:cNvSpPr/>
          <p:nvPr/>
        </p:nvSpPr>
        <p:spPr>
          <a:xfrm>
            <a:off x="3622055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h</a:t>
            </a:r>
          </a:p>
        </p:txBody>
      </p:sp>
      <p:sp>
        <p:nvSpPr>
          <p:cNvPr id="85" name="i">
            <a:extLst>
              <a:ext uri="{FF2B5EF4-FFF2-40B4-BE49-F238E27FC236}">
                <a16:creationId xmlns:a16="http://schemas.microsoft.com/office/drawing/2014/main" id="{3B304F53-2966-44A8-B0EC-9480245E091C}"/>
              </a:ext>
            </a:extLst>
          </p:cNvPr>
          <p:cNvSpPr/>
          <p:nvPr/>
        </p:nvSpPr>
        <p:spPr>
          <a:xfrm>
            <a:off x="4039779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86" name="j">
            <a:extLst>
              <a:ext uri="{FF2B5EF4-FFF2-40B4-BE49-F238E27FC236}">
                <a16:creationId xmlns:a16="http://schemas.microsoft.com/office/drawing/2014/main" id="{B2DF7BAF-F080-4EEF-84A1-0770A34F28E9}"/>
              </a:ext>
            </a:extLst>
          </p:cNvPr>
          <p:cNvSpPr/>
          <p:nvPr/>
        </p:nvSpPr>
        <p:spPr>
          <a:xfrm>
            <a:off x="4457503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j</a:t>
            </a:r>
          </a:p>
        </p:txBody>
      </p:sp>
      <p:sp>
        <p:nvSpPr>
          <p:cNvPr id="87" name="k">
            <a:extLst>
              <a:ext uri="{FF2B5EF4-FFF2-40B4-BE49-F238E27FC236}">
                <a16:creationId xmlns:a16="http://schemas.microsoft.com/office/drawing/2014/main" id="{73354B2E-A142-4386-8FC1-221DC0C3A89D}"/>
              </a:ext>
            </a:extLst>
          </p:cNvPr>
          <p:cNvSpPr/>
          <p:nvPr/>
        </p:nvSpPr>
        <p:spPr>
          <a:xfrm>
            <a:off x="4875227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k</a:t>
            </a:r>
          </a:p>
        </p:txBody>
      </p:sp>
      <p:sp>
        <p:nvSpPr>
          <p:cNvPr id="88" name="l">
            <a:extLst>
              <a:ext uri="{FF2B5EF4-FFF2-40B4-BE49-F238E27FC236}">
                <a16:creationId xmlns:a16="http://schemas.microsoft.com/office/drawing/2014/main" id="{63158140-E3D0-4745-9989-1E11C4F4C48A}"/>
              </a:ext>
            </a:extLst>
          </p:cNvPr>
          <p:cNvSpPr/>
          <p:nvPr/>
        </p:nvSpPr>
        <p:spPr>
          <a:xfrm>
            <a:off x="5292951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l</a:t>
            </a:r>
          </a:p>
        </p:txBody>
      </p:sp>
      <p:sp>
        <p:nvSpPr>
          <p:cNvPr id="89" name="m">
            <a:extLst>
              <a:ext uri="{FF2B5EF4-FFF2-40B4-BE49-F238E27FC236}">
                <a16:creationId xmlns:a16="http://schemas.microsoft.com/office/drawing/2014/main" id="{E1157217-6E28-439A-A74E-F7C94F407CF1}"/>
              </a:ext>
            </a:extLst>
          </p:cNvPr>
          <p:cNvSpPr/>
          <p:nvPr/>
        </p:nvSpPr>
        <p:spPr>
          <a:xfrm>
            <a:off x="5710675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</a:t>
            </a:r>
          </a:p>
        </p:txBody>
      </p:sp>
      <p:sp>
        <p:nvSpPr>
          <p:cNvPr id="90" name="n">
            <a:extLst>
              <a:ext uri="{FF2B5EF4-FFF2-40B4-BE49-F238E27FC236}">
                <a16:creationId xmlns:a16="http://schemas.microsoft.com/office/drawing/2014/main" id="{379535F8-D3BA-4E80-96BD-A29A6C43CCB9}"/>
              </a:ext>
            </a:extLst>
          </p:cNvPr>
          <p:cNvSpPr/>
          <p:nvPr/>
        </p:nvSpPr>
        <p:spPr>
          <a:xfrm>
            <a:off x="6128399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n</a:t>
            </a:r>
          </a:p>
        </p:txBody>
      </p:sp>
      <p:sp>
        <p:nvSpPr>
          <p:cNvPr id="91" name="o">
            <a:extLst>
              <a:ext uri="{FF2B5EF4-FFF2-40B4-BE49-F238E27FC236}">
                <a16:creationId xmlns:a16="http://schemas.microsoft.com/office/drawing/2014/main" id="{CE75D300-B026-4198-9812-02327D1C44E9}"/>
              </a:ext>
            </a:extLst>
          </p:cNvPr>
          <p:cNvSpPr/>
          <p:nvPr/>
        </p:nvSpPr>
        <p:spPr>
          <a:xfrm>
            <a:off x="6546123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o</a:t>
            </a:r>
          </a:p>
        </p:txBody>
      </p:sp>
      <p:sp>
        <p:nvSpPr>
          <p:cNvPr id="92" name="p">
            <a:extLst>
              <a:ext uri="{FF2B5EF4-FFF2-40B4-BE49-F238E27FC236}">
                <a16:creationId xmlns:a16="http://schemas.microsoft.com/office/drawing/2014/main" id="{723CBFC1-277C-479D-BDA1-C495815D8D1C}"/>
              </a:ext>
            </a:extLst>
          </p:cNvPr>
          <p:cNvSpPr/>
          <p:nvPr/>
        </p:nvSpPr>
        <p:spPr>
          <a:xfrm>
            <a:off x="6963847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</a:t>
            </a:r>
          </a:p>
        </p:txBody>
      </p:sp>
      <p:sp>
        <p:nvSpPr>
          <p:cNvPr id="93" name="q">
            <a:extLst>
              <a:ext uri="{FF2B5EF4-FFF2-40B4-BE49-F238E27FC236}">
                <a16:creationId xmlns:a16="http://schemas.microsoft.com/office/drawing/2014/main" id="{0A90FB46-3831-4176-AD70-03E9B4A1B71F}"/>
              </a:ext>
            </a:extLst>
          </p:cNvPr>
          <p:cNvSpPr/>
          <p:nvPr/>
        </p:nvSpPr>
        <p:spPr>
          <a:xfrm>
            <a:off x="7381571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q</a:t>
            </a:r>
          </a:p>
        </p:txBody>
      </p:sp>
      <p:sp>
        <p:nvSpPr>
          <p:cNvPr id="94" name="r">
            <a:extLst>
              <a:ext uri="{FF2B5EF4-FFF2-40B4-BE49-F238E27FC236}">
                <a16:creationId xmlns:a16="http://schemas.microsoft.com/office/drawing/2014/main" id="{18104622-BA9C-4778-8513-97B0302C1AC0}"/>
              </a:ext>
            </a:extLst>
          </p:cNvPr>
          <p:cNvSpPr/>
          <p:nvPr/>
        </p:nvSpPr>
        <p:spPr>
          <a:xfrm>
            <a:off x="7799295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r</a:t>
            </a:r>
          </a:p>
        </p:txBody>
      </p:sp>
      <p:sp>
        <p:nvSpPr>
          <p:cNvPr id="95" name="s">
            <a:extLst>
              <a:ext uri="{FF2B5EF4-FFF2-40B4-BE49-F238E27FC236}">
                <a16:creationId xmlns:a16="http://schemas.microsoft.com/office/drawing/2014/main" id="{7B644D3D-3ED1-4AD0-BA2C-81FA4AC12173}"/>
              </a:ext>
            </a:extLst>
          </p:cNvPr>
          <p:cNvSpPr/>
          <p:nvPr/>
        </p:nvSpPr>
        <p:spPr>
          <a:xfrm>
            <a:off x="8217019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</a:t>
            </a:r>
          </a:p>
        </p:txBody>
      </p:sp>
      <p:sp>
        <p:nvSpPr>
          <p:cNvPr id="96" name="t">
            <a:extLst>
              <a:ext uri="{FF2B5EF4-FFF2-40B4-BE49-F238E27FC236}">
                <a16:creationId xmlns:a16="http://schemas.microsoft.com/office/drawing/2014/main" id="{847AE8B0-1529-4196-BC1A-74C81DB4EDC4}"/>
              </a:ext>
            </a:extLst>
          </p:cNvPr>
          <p:cNvSpPr/>
          <p:nvPr/>
        </p:nvSpPr>
        <p:spPr>
          <a:xfrm>
            <a:off x="8634743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97" name="u">
            <a:extLst>
              <a:ext uri="{FF2B5EF4-FFF2-40B4-BE49-F238E27FC236}">
                <a16:creationId xmlns:a16="http://schemas.microsoft.com/office/drawing/2014/main" id="{CC3E8C82-DA60-418D-9CA1-5D18B28AA542}"/>
              </a:ext>
            </a:extLst>
          </p:cNvPr>
          <p:cNvSpPr/>
          <p:nvPr/>
        </p:nvSpPr>
        <p:spPr>
          <a:xfrm>
            <a:off x="9052467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98" name="v">
            <a:extLst>
              <a:ext uri="{FF2B5EF4-FFF2-40B4-BE49-F238E27FC236}">
                <a16:creationId xmlns:a16="http://schemas.microsoft.com/office/drawing/2014/main" id="{A469BD54-8D97-481D-808B-EE409840F1A1}"/>
              </a:ext>
            </a:extLst>
          </p:cNvPr>
          <p:cNvSpPr/>
          <p:nvPr/>
        </p:nvSpPr>
        <p:spPr>
          <a:xfrm>
            <a:off x="9470191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v</a:t>
            </a:r>
          </a:p>
        </p:txBody>
      </p:sp>
      <p:sp>
        <p:nvSpPr>
          <p:cNvPr id="99" name="w">
            <a:extLst>
              <a:ext uri="{FF2B5EF4-FFF2-40B4-BE49-F238E27FC236}">
                <a16:creationId xmlns:a16="http://schemas.microsoft.com/office/drawing/2014/main" id="{907E3618-B734-494A-87EC-65C29994C8A3}"/>
              </a:ext>
            </a:extLst>
          </p:cNvPr>
          <p:cNvSpPr/>
          <p:nvPr/>
        </p:nvSpPr>
        <p:spPr>
          <a:xfrm>
            <a:off x="9887915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w</a:t>
            </a:r>
          </a:p>
        </p:txBody>
      </p:sp>
      <p:sp>
        <p:nvSpPr>
          <p:cNvPr id="100" name="x">
            <a:extLst>
              <a:ext uri="{FF2B5EF4-FFF2-40B4-BE49-F238E27FC236}">
                <a16:creationId xmlns:a16="http://schemas.microsoft.com/office/drawing/2014/main" id="{1005DE82-F223-4C49-AA42-DF1BD44EA5BA}"/>
              </a:ext>
            </a:extLst>
          </p:cNvPr>
          <p:cNvSpPr/>
          <p:nvPr/>
        </p:nvSpPr>
        <p:spPr>
          <a:xfrm>
            <a:off x="10305639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101" name="y">
            <a:extLst>
              <a:ext uri="{FF2B5EF4-FFF2-40B4-BE49-F238E27FC236}">
                <a16:creationId xmlns:a16="http://schemas.microsoft.com/office/drawing/2014/main" id="{3EA7508F-EEDF-4EE0-97CE-6821E2DA9DF7}"/>
              </a:ext>
            </a:extLst>
          </p:cNvPr>
          <p:cNvSpPr/>
          <p:nvPr/>
        </p:nvSpPr>
        <p:spPr>
          <a:xfrm>
            <a:off x="10723363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y</a:t>
            </a:r>
          </a:p>
        </p:txBody>
      </p:sp>
      <p:sp>
        <p:nvSpPr>
          <p:cNvPr id="102" name="z">
            <a:extLst>
              <a:ext uri="{FF2B5EF4-FFF2-40B4-BE49-F238E27FC236}">
                <a16:creationId xmlns:a16="http://schemas.microsoft.com/office/drawing/2014/main" id="{12D5E62C-8279-426B-B2EA-A2F128B253B6}"/>
              </a:ext>
            </a:extLst>
          </p:cNvPr>
          <p:cNvSpPr/>
          <p:nvPr/>
        </p:nvSpPr>
        <p:spPr>
          <a:xfrm>
            <a:off x="11141096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z</a:t>
            </a:r>
          </a:p>
        </p:txBody>
      </p:sp>
      <p:sp>
        <p:nvSpPr>
          <p:cNvPr id="195" name="n tile">
            <a:extLst>
              <a:ext uri="{FF2B5EF4-FFF2-40B4-BE49-F238E27FC236}">
                <a16:creationId xmlns:a16="http://schemas.microsoft.com/office/drawing/2014/main" id="{E79B4BDB-3F49-4626-B0AF-5AC114A4BF05}"/>
              </a:ext>
            </a:extLst>
          </p:cNvPr>
          <p:cNvSpPr/>
          <p:nvPr/>
        </p:nvSpPr>
        <p:spPr>
          <a:xfrm>
            <a:off x="517326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n</a:t>
            </a:r>
          </a:p>
        </p:txBody>
      </p:sp>
      <p:sp>
        <p:nvSpPr>
          <p:cNvPr id="196" name="o tile">
            <a:extLst>
              <a:ext uri="{FF2B5EF4-FFF2-40B4-BE49-F238E27FC236}">
                <a16:creationId xmlns:a16="http://schemas.microsoft.com/office/drawing/2014/main" id="{60D1EBD1-3F55-4246-BB9E-EEAC3362DEDD}"/>
              </a:ext>
            </a:extLst>
          </p:cNvPr>
          <p:cNvSpPr/>
          <p:nvPr/>
        </p:nvSpPr>
        <p:spPr>
          <a:xfrm>
            <a:off x="140143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o</a:t>
            </a:r>
          </a:p>
        </p:txBody>
      </p:sp>
      <p:sp>
        <p:nvSpPr>
          <p:cNvPr id="197" name="p tile">
            <a:extLst>
              <a:ext uri="{FF2B5EF4-FFF2-40B4-BE49-F238E27FC236}">
                <a16:creationId xmlns:a16="http://schemas.microsoft.com/office/drawing/2014/main" id="{C4B79B8D-CE3B-4783-B1BB-38C9BF96E740}"/>
              </a:ext>
            </a:extLst>
          </p:cNvPr>
          <p:cNvSpPr/>
          <p:nvPr/>
        </p:nvSpPr>
        <p:spPr>
          <a:xfrm>
            <a:off x="228554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</a:t>
            </a:r>
          </a:p>
        </p:txBody>
      </p:sp>
      <p:sp>
        <p:nvSpPr>
          <p:cNvPr id="198" name="q tile">
            <a:extLst>
              <a:ext uri="{FF2B5EF4-FFF2-40B4-BE49-F238E27FC236}">
                <a16:creationId xmlns:a16="http://schemas.microsoft.com/office/drawing/2014/main" id="{A329FCE5-A939-4533-BC4E-10EA7C5D6BBC}"/>
              </a:ext>
            </a:extLst>
          </p:cNvPr>
          <p:cNvSpPr/>
          <p:nvPr/>
        </p:nvSpPr>
        <p:spPr>
          <a:xfrm>
            <a:off x="3146220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q</a:t>
            </a:r>
          </a:p>
        </p:txBody>
      </p:sp>
      <p:sp>
        <p:nvSpPr>
          <p:cNvPr id="199" name="r tile">
            <a:extLst>
              <a:ext uri="{FF2B5EF4-FFF2-40B4-BE49-F238E27FC236}">
                <a16:creationId xmlns:a16="http://schemas.microsoft.com/office/drawing/2014/main" id="{648F9B90-0382-4D12-A2EB-01D6C8826A51}"/>
              </a:ext>
            </a:extLst>
          </p:cNvPr>
          <p:cNvSpPr/>
          <p:nvPr/>
        </p:nvSpPr>
        <p:spPr>
          <a:xfrm>
            <a:off x="399331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r</a:t>
            </a:r>
          </a:p>
        </p:txBody>
      </p:sp>
      <p:sp>
        <p:nvSpPr>
          <p:cNvPr id="200" name="s tile">
            <a:extLst>
              <a:ext uri="{FF2B5EF4-FFF2-40B4-BE49-F238E27FC236}">
                <a16:creationId xmlns:a16="http://schemas.microsoft.com/office/drawing/2014/main" id="{174901AA-5577-4740-B3D4-EA97C77AB994}"/>
              </a:ext>
            </a:extLst>
          </p:cNvPr>
          <p:cNvSpPr/>
          <p:nvPr/>
        </p:nvSpPr>
        <p:spPr>
          <a:xfrm>
            <a:off x="4840408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</a:t>
            </a:r>
          </a:p>
        </p:txBody>
      </p:sp>
      <p:sp>
        <p:nvSpPr>
          <p:cNvPr id="201" name="t tile">
            <a:extLst>
              <a:ext uri="{FF2B5EF4-FFF2-40B4-BE49-F238E27FC236}">
                <a16:creationId xmlns:a16="http://schemas.microsoft.com/office/drawing/2014/main" id="{704E740E-4806-4412-B924-76F3BE089C5D}"/>
              </a:ext>
            </a:extLst>
          </p:cNvPr>
          <p:cNvSpPr/>
          <p:nvPr/>
        </p:nvSpPr>
        <p:spPr>
          <a:xfrm>
            <a:off x="568750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202" name="u tile">
            <a:extLst>
              <a:ext uri="{FF2B5EF4-FFF2-40B4-BE49-F238E27FC236}">
                <a16:creationId xmlns:a16="http://schemas.microsoft.com/office/drawing/2014/main" id="{24B7E75E-11C8-4F4A-BC2B-3DF954D41634}"/>
              </a:ext>
            </a:extLst>
          </p:cNvPr>
          <p:cNvSpPr/>
          <p:nvPr/>
        </p:nvSpPr>
        <p:spPr>
          <a:xfrm>
            <a:off x="653358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203" name="v tile">
            <a:extLst>
              <a:ext uri="{FF2B5EF4-FFF2-40B4-BE49-F238E27FC236}">
                <a16:creationId xmlns:a16="http://schemas.microsoft.com/office/drawing/2014/main" id="{C97D29A3-E702-4408-9BF0-2980DA492E06}"/>
              </a:ext>
            </a:extLst>
          </p:cNvPr>
          <p:cNvSpPr/>
          <p:nvPr/>
        </p:nvSpPr>
        <p:spPr>
          <a:xfrm>
            <a:off x="7377555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v</a:t>
            </a:r>
          </a:p>
        </p:txBody>
      </p:sp>
      <p:sp>
        <p:nvSpPr>
          <p:cNvPr id="204" name="w tile">
            <a:extLst>
              <a:ext uri="{FF2B5EF4-FFF2-40B4-BE49-F238E27FC236}">
                <a16:creationId xmlns:a16="http://schemas.microsoft.com/office/drawing/2014/main" id="{B2B49C00-8278-4801-BB45-15B86D79CF37}"/>
              </a:ext>
            </a:extLst>
          </p:cNvPr>
          <p:cNvSpPr/>
          <p:nvPr/>
        </p:nvSpPr>
        <p:spPr>
          <a:xfrm>
            <a:off x="8225491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w</a:t>
            </a:r>
          </a:p>
        </p:txBody>
      </p:sp>
      <p:sp>
        <p:nvSpPr>
          <p:cNvPr id="205" name="x tile">
            <a:extLst>
              <a:ext uri="{FF2B5EF4-FFF2-40B4-BE49-F238E27FC236}">
                <a16:creationId xmlns:a16="http://schemas.microsoft.com/office/drawing/2014/main" id="{589FF667-E24E-4E3E-BB6A-E0AEFEFECF08}"/>
              </a:ext>
            </a:extLst>
          </p:cNvPr>
          <p:cNvSpPr/>
          <p:nvPr/>
        </p:nvSpPr>
        <p:spPr>
          <a:xfrm>
            <a:off x="9081966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206" name="y tile">
            <a:extLst>
              <a:ext uri="{FF2B5EF4-FFF2-40B4-BE49-F238E27FC236}">
                <a16:creationId xmlns:a16="http://schemas.microsoft.com/office/drawing/2014/main" id="{E77FFF19-9D7B-43F7-884A-410BF1AD52DF}"/>
              </a:ext>
            </a:extLst>
          </p:cNvPr>
          <p:cNvSpPr/>
          <p:nvPr/>
        </p:nvSpPr>
        <p:spPr>
          <a:xfrm>
            <a:off x="9926597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y</a:t>
            </a:r>
          </a:p>
        </p:txBody>
      </p:sp>
      <p:sp>
        <p:nvSpPr>
          <p:cNvPr id="207" name="z tile">
            <a:extLst>
              <a:ext uri="{FF2B5EF4-FFF2-40B4-BE49-F238E27FC236}">
                <a16:creationId xmlns:a16="http://schemas.microsoft.com/office/drawing/2014/main" id="{0026D93F-7426-47F2-94DF-56CA2E6E1258}"/>
              </a:ext>
            </a:extLst>
          </p:cNvPr>
          <p:cNvSpPr/>
          <p:nvPr/>
        </p:nvSpPr>
        <p:spPr>
          <a:xfrm>
            <a:off x="1077756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z</a:t>
            </a:r>
          </a:p>
        </p:txBody>
      </p:sp>
      <p:sp>
        <p:nvSpPr>
          <p:cNvPr id="37" name="Rectangle: Rounded Corners 3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F8FE585-D770-4C16-BEDD-9C9010A87318}"/>
              </a:ext>
            </a:extLst>
          </p:cNvPr>
          <p:cNvSpPr/>
          <p:nvPr/>
        </p:nvSpPr>
        <p:spPr>
          <a:xfrm>
            <a:off x="165298" y="6591282"/>
            <a:ext cx="822960" cy="182879"/>
          </a:xfrm>
          <a:prstGeom prst="roundRect">
            <a:avLst>
              <a:gd name="adj" fmla="val 50000"/>
            </a:avLst>
          </a:prstGeom>
          <a:solidFill>
            <a:schemeClr val="bg2">
              <a:lumMod val="2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Back</a:t>
            </a:r>
          </a:p>
        </p:txBody>
      </p:sp>
      <p:sp>
        <p:nvSpPr>
          <p:cNvPr id="268" name="Rectangle: Rounded Corners 26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0F8F196-0249-440B-BF37-95058AA7F00C}"/>
              </a:ext>
            </a:extLst>
          </p:cNvPr>
          <p:cNvSpPr/>
          <p:nvPr/>
        </p:nvSpPr>
        <p:spPr>
          <a:xfrm>
            <a:off x="11206981" y="6591282"/>
            <a:ext cx="822960" cy="182879"/>
          </a:xfrm>
          <a:prstGeom prst="roundRect">
            <a:avLst>
              <a:gd name="adj" fmla="val 50000"/>
            </a:avLst>
          </a:prstGeom>
          <a:solidFill>
            <a:schemeClr val="bg2">
              <a:lumMod val="2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Next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FC8F3864-7697-45E2-8947-BE6C3F01E9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870" y="6388218"/>
            <a:ext cx="2242817" cy="406128"/>
          </a:xfrm>
          <a:prstGeom prst="rect">
            <a:avLst/>
          </a:prstGeom>
        </p:spPr>
      </p:pic>
      <p:sp>
        <p:nvSpPr>
          <p:cNvPr id="293" name="a tile">
            <a:extLst>
              <a:ext uri="{FF2B5EF4-FFF2-40B4-BE49-F238E27FC236}">
                <a16:creationId xmlns:a16="http://schemas.microsoft.com/office/drawing/2014/main" id="{BB944E5A-CE39-4F7B-99D6-C2E97B84EB5D}"/>
              </a:ext>
            </a:extLst>
          </p:cNvPr>
          <p:cNvSpPr/>
          <p:nvPr/>
        </p:nvSpPr>
        <p:spPr>
          <a:xfrm>
            <a:off x="529358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294" name="a tile">
            <a:extLst>
              <a:ext uri="{FF2B5EF4-FFF2-40B4-BE49-F238E27FC236}">
                <a16:creationId xmlns:a16="http://schemas.microsoft.com/office/drawing/2014/main" id="{0798D80C-E9B3-40C1-AC5F-7A7CDB1C7673}"/>
              </a:ext>
            </a:extLst>
          </p:cNvPr>
          <p:cNvSpPr/>
          <p:nvPr/>
        </p:nvSpPr>
        <p:spPr>
          <a:xfrm>
            <a:off x="529358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295" name="a tile">
            <a:extLst>
              <a:ext uri="{FF2B5EF4-FFF2-40B4-BE49-F238E27FC236}">
                <a16:creationId xmlns:a16="http://schemas.microsoft.com/office/drawing/2014/main" id="{07252177-C192-488C-92F5-A5FE91985215}"/>
              </a:ext>
            </a:extLst>
          </p:cNvPr>
          <p:cNvSpPr/>
          <p:nvPr/>
        </p:nvSpPr>
        <p:spPr>
          <a:xfrm>
            <a:off x="529358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296" name="a tile">
            <a:extLst>
              <a:ext uri="{FF2B5EF4-FFF2-40B4-BE49-F238E27FC236}">
                <a16:creationId xmlns:a16="http://schemas.microsoft.com/office/drawing/2014/main" id="{B4B2CA30-94AD-4DFE-9F31-E4826430E5E1}"/>
              </a:ext>
            </a:extLst>
          </p:cNvPr>
          <p:cNvSpPr/>
          <p:nvPr/>
        </p:nvSpPr>
        <p:spPr>
          <a:xfrm>
            <a:off x="529358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297" name="a tile">
            <a:extLst>
              <a:ext uri="{FF2B5EF4-FFF2-40B4-BE49-F238E27FC236}">
                <a16:creationId xmlns:a16="http://schemas.microsoft.com/office/drawing/2014/main" id="{E3C58716-8546-4086-AA5D-0E464F3FCE40}"/>
              </a:ext>
            </a:extLst>
          </p:cNvPr>
          <p:cNvSpPr/>
          <p:nvPr/>
        </p:nvSpPr>
        <p:spPr>
          <a:xfrm>
            <a:off x="3234410" y="2700950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298" name="a tile">
            <a:extLst>
              <a:ext uri="{FF2B5EF4-FFF2-40B4-BE49-F238E27FC236}">
                <a16:creationId xmlns:a16="http://schemas.microsoft.com/office/drawing/2014/main" id="{82FA84D9-5D0C-4F2D-B5CE-CA3136930EC1}"/>
              </a:ext>
            </a:extLst>
          </p:cNvPr>
          <p:cNvSpPr/>
          <p:nvPr/>
        </p:nvSpPr>
        <p:spPr>
          <a:xfrm>
            <a:off x="1561038" y="1676726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299" name="b tile">
            <a:extLst>
              <a:ext uri="{FF2B5EF4-FFF2-40B4-BE49-F238E27FC236}">
                <a16:creationId xmlns:a16="http://schemas.microsoft.com/office/drawing/2014/main" id="{6854E554-A888-42DA-93A9-DA2D2E9F079C}"/>
              </a:ext>
            </a:extLst>
          </p:cNvPr>
          <p:cNvSpPr/>
          <p:nvPr/>
        </p:nvSpPr>
        <p:spPr>
          <a:xfrm>
            <a:off x="141346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300" name="b tile">
            <a:extLst>
              <a:ext uri="{FF2B5EF4-FFF2-40B4-BE49-F238E27FC236}">
                <a16:creationId xmlns:a16="http://schemas.microsoft.com/office/drawing/2014/main" id="{E07A8882-0A8F-47CF-B2DA-C9985441496C}"/>
              </a:ext>
            </a:extLst>
          </p:cNvPr>
          <p:cNvSpPr/>
          <p:nvPr/>
        </p:nvSpPr>
        <p:spPr>
          <a:xfrm>
            <a:off x="141346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301" name="b tile">
            <a:extLst>
              <a:ext uri="{FF2B5EF4-FFF2-40B4-BE49-F238E27FC236}">
                <a16:creationId xmlns:a16="http://schemas.microsoft.com/office/drawing/2014/main" id="{8DE747CA-2B96-400F-BC9C-5A933D1A1139}"/>
              </a:ext>
            </a:extLst>
          </p:cNvPr>
          <p:cNvSpPr/>
          <p:nvPr/>
        </p:nvSpPr>
        <p:spPr>
          <a:xfrm>
            <a:off x="141346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302" name="b tile">
            <a:extLst>
              <a:ext uri="{FF2B5EF4-FFF2-40B4-BE49-F238E27FC236}">
                <a16:creationId xmlns:a16="http://schemas.microsoft.com/office/drawing/2014/main" id="{35D7A452-BDCA-4277-8C24-2AB4731A70D4}"/>
              </a:ext>
            </a:extLst>
          </p:cNvPr>
          <p:cNvSpPr/>
          <p:nvPr/>
        </p:nvSpPr>
        <p:spPr>
          <a:xfrm>
            <a:off x="141346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303" name="b tile">
            <a:extLst>
              <a:ext uri="{FF2B5EF4-FFF2-40B4-BE49-F238E27FC236}">
                <a16:creationId xmlns:a16="http://schemas.microsoft.com/office/drawing/2014/main" id="{3C0F9472-3D30-4A48-81B9-F530023B721C}"/>
              </a:ext>
            </a:extLst>
          </p:cNvPr>
          <p:cNvSpPr/>
          <p:nvPr/>
        </p:nvSpPr>
        <p:spPr>
          <a:xfrm>
            <a:off x="141346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304" name="c tile">
            <a:extLst>
              <a:ext uri="{FF2B5EF4-FFF2-40B4-BE49-F238E27FC236}">
                <a16:creationId xmlns:a16="http://schemas.microsoft.com/office/drawing/2014/main" id="{A788F24F-07E8-4731-AF60-4604C57B2757}"/>
              </a:ext>
            </a:extLst>
          </p:cNvPr>
          <p:cNvSpPr/>
          <p:nvPr/>
        </p:nvSpPr>
        <p:spPr>
          <a:xfrm>
            <a:off x="2297574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305" name="c tile">
            <a:extLst>
              <a:ext uri="{FF2B5EF4-FFF2-40B4-BE49-F238E27FC236}">
                <a16:creationId xmlns:a16="http://schemas.microsoft.com/office/drawing/2014/main" id="{3A54D87C-B62F-4E5D-98F8-19DCF2BC8030}"/>
              </a:ext>
            </a:extLst>
          </p:cNvPr>
          <p:cNvSpPr/>
          <p:nvPr/>
        </p:nvSpPr>
        <p:spPr>
          <a:xfrm>
            <a:off x="2297574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306" name="c tile">
            <a:extLst>
              <a:ext uri="{FF2B5EF4-FFF2-40B4-BE49-F238E27FC236}">
                <a16:creationId xmlns:a16="http://schemas.microsoft.com/office/drawing/2014/main" id="{695CA501-CF6B-4A4F-B408-E2AA7110F1B7}"/>
              </a:ext>
            </a:extLst>
          </p:cNvPr>
          <p:cNvSpPr/>
          <p:nvPr/>
        </p:nvSpPr>
        <p:spPr>
          <a:xfrm>
            <a:off x="2297574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307" name="c tile">
            <a:extLst>
              <a:ext uri="{FF2B5EF4-FFF2-40B4-BE49-F238E27FC236}">
                <a16:creationId xmlns:a16="http://schemas.microsoft.com/office/drawing/2014/main" id="{BECAB0F5-2D95-4956-A774-8D49C2B85767}"/>
              </a:ext>
            </a:extLst>
          </p:cNvPr>
          <p:cNvSpPr/>
          <p:nvPr/>
        </p:nvSpPr>
        <p:spPr>
          <a:xfrm>
            <a:off x="2297574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308" name="c tile">
            <a:extLst>
              <a:ext uri="{FF2B5EF4-FFF2-40B4-BE49-F238E27FC236}">
                <a16:creationId xmlns:a16="http://schemas.microsoft.com/office/drawing/2014/main" id="{6E8C379B-B018-4074-91BC-093D351887C1}"/>
              </a:ext>
            </a:extLst>
          </p:cNvPr>
          <p:cNvSpPr/>
          <p:nvPr/>
        </p:nvSpPr>
        <p:spPr>
          <a:xfrm>
            <a:off x="2297574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309" name="d tile">
            <a:extLst>
              <a:ext uri="{FF2B5EF4-FFF2-40B4-BE49-F238E27FC236}">
                <a16:creationId xmlns:a16="http://schemas.microsoft.com/office/drawing/2014/main" id="{CAB5BC8B-3C18-454A-B2B3-4B16F1D31B64}"/>
              </a:ext>
            </a:extLst>
          </p:cNvPr>
          <p:cNvSpPr/>
          <p:nvPr/>
        </p:nvSpPr>
        <p:spPr>
          <a:xfrm>
            <a:off x="3158252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d</a:t>
            </a:r>
          </a:p>
        </p:txBody>
      </p:sp>
      <p:sp>
        <p:nvSpPr>
          <p:cNvPr id="310" name="d tile">
            <a:extLst>
              <a:ext uri="{FF2B5EF4-FFF2-40B4-BE49-F238E27FC236}">
                <a16:creationId xmlns:a16="http://schemas.microsoft.com/office/drawing/2014/main" id="{D9DFB514-980F-4341-BACD-9E5EFB0E3763}"/>
              </a:ext>
            </a:extLst>
          </p:cNvPr>
          <p:cNvSpPr/>
          <p:nvPr/>
        </p:nvSpPr>
        <p:spPr>
          <a:xfrm>
            <a:off x="3158252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d</a:t>
            </a:r>
          </a:p>
        </p:txBody>
      </p:sp>
      <p:sp>
        <p:nvSpPr>
          <p:cNvPr id="311" name="d tile">
            <a:extLst>
              <a:ext uri="{FF2B5EF4-FFF2-40B4-BE49-F238E27FC236}">
                <a16:creationId xmlns:a16="http://schemas.microsoft.com/office/drawing/2014/main" id="{36DF5286-9568-412C-A4C3-FD59F093C27F}"/>
              </a:ext>
            </a:extLst>
          </p:cNvPr>
          <p:cNvSpPr/>
          <p:nvPr/>
        </p:nvSpPr>
        <p:spPr>
          <a:xfrm>
            <a:off x="3158252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d</a:t>
            </a:r>
          </a:p>
        </p:txBody>
      </p:sp>
      <p:sp>
        <p:nvSpPr>
          <p:cNvPr id="312" name="d tile">
            <a:extLst>
              <a:ext uri="{FF2B5EF4-FFF2-40B4-BE49-F238E27FC236}">
                <a16:creationId xmlns:a16="http://schemas.microsoft.com/office/drawing/2014/main" id="{937CE5BE-19F0-4ED6-8E49-BB5FD4F9F217}"/>
              </a:ext>
            </a:extLst>
          </p:cNvPr>
          <p:cNvSpPr/>
          <p:nvPr/>
        </p:nvSpPr>
        <p:spPr>
          <a:xfrm>
            <a:off x="3158252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d</a:t>
            </a:r>
          </a:p>
        </p:txBody>
      </p:sp>
      <p:sp>
        <p:nvSpPr>
          <p:cNvPr id="313" name="d tile">
            <a:extLst>
              <a:ext uri="{FF2B5EF4-FFF2-40B4-BE49-F238E27FC236}">
                <a16:creationId xmlns:a16="http://schemas.microsoft.com/office/drawing/2014/main" id="{264BBB73-5389-4506-93C2-518DB2186507}"/>
              </a:ext>
            </a:extLst>
          </p:cNvPr>
          <p:cNvSpPr/>
          <p:nvPr/>
        </p:nvSpPr>
        <p:spPr>
          <a:xfrm>
            <a:off x="4876574" y="1676726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d</a:t>
            </a:r>
          </a:p>
        </p:txBody>
      </p:sp>
      <p:sp>
        <p:nvSpPr>
          <p:cNvPr id="314" name="e tile">
            <a:extLst>
              <a:ext uri="{FF2B5EF4-FFF2-40B4-BE49-F238E27FC236}">
                <a16:creationId xmlns:a16="http://schemas.microsoft.com/office/drawing/2014/main" id="{2AC66CBE-6D58-4FC9-BFCB-C05523765E19}"/>
              </a:ext>
            </a:extLst>
          </p:cNvPr>
          <p:cNvSpPr/>
          <p:nvPr/>
        </p:nvSpPr>
        <p:spPr>
          <a:xfrm>
            <a:off x="400534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315" name="e tile">
            <a:extLst>
              <a:ext uri="{FF2B5EF4-FFF2-40B4-BE49-F238E27FC236}">
                <a16:creationId xmlns:a16="http://schemas.microsoft.com/office/drawing/2014/main" id="{55A8B202-6ACE-4290-889A-780E6764DE87}"/>
              </a:ext>
            </a:extLst>
          </p:cNvPr>
          <p:cNvSpPr/>
          <p:nvPr/>
        </p:nvSpPr>
        <p:spPr>
          <a:xfrm>
            <a:off x="400534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316" name="e tile">
            <a:extLst>
              <a:ext uri="{FF2B5EF4-FFF2-40B4-BE49-F238E27FC236}">
                <a16:creationId xmlns:a16="http://schemas.microsoft.com/office/drawing/2014/main" id="{BC1CA07B-A239-4575-89C4-F4A366BE43A8}"/>
              </a:ext>
            </a:extLst>
          </p:cNvPr>
          <p:cNvSpPr/>
          <p:nvPr/>
        </p:nvSpPr>
        <p:spPr>
          <a:xfrm>
            <a:off x="400534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317" name="e tile">
            <a:extLst>
              <a:ext uri="{FF2B5EF4-FFF2-40B4-BE49-F238E27FC236}">
                <a16:creationId xmlns:a16="http://schemas.microsoft.com/office/drawing/2014/main" id="{BFCCD2CB-DB81-4C75-8E6B-782F271C1721}"/>
              </a:ext>
            </a:extLst>
          </p:cNvPr>
          <p:cNvSpPr/>
          <p:nvPr/>
        </p:nvSpPr>
        <p:spPr>
          <a:xfrm>
            <a:off x="400534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318" name="e tile">
            <a:extLst>
              <a:ext uri="{FF2B5EF4-FFF2-40B4-BE49-F238E27FC236}">
                <a16:creationId xmlns:a16="http://schemas.microsoft.com/office/drawing/2014/main" id="{7029F6AF-60F3-4609-BE4D-75F1BB44ACEA}"/>
              </a:ext>
            </a:extLst>
          </p:cNvPr>
          <p:cNvSpPr/>
          <p:nvPr/>
        </p:nvSpPr>
        <p:spPr>
          <a:xfrm>
            <a:off x="400534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319" name="e tile">
            <a:extLst>
              <a:ext uri="{FF2B5EF4-FFF2-40B4-BE49-F238E27FC236}">
                <a16:creationId xmlns:a16="http://schemas.microsoft.com/office/drawing/2014/main" id="{282731C5-E160-489D-B479-C83233466227}"/>
              </a:ext>
            </a:extLst>
          </p:cNvPr>
          <p:cNvSpPr/>
          <p:nvPr/>
        </p:nvSpPr>
        <p:spPr>
          <a:xfrm>
            <a:off x="5715799" y="2700950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320" name="e tile">
            <a:extLst>
              <a:ext uri="{FF2B5EF4-FFF2-40B4-BE49-F238E27FC236}">
                <a16:creationId xmlns:a16="http://schemas.microsoft.com/office/drawing/2014/main" id="{FE110EEE-4264-48AE-AFE1-401A76D7EF2B}"/>
              </a:ext>
            </a:extLst>
          </p:cNvPr>
          <p:cNvSpPr/>
          <p:nvPr/>
        </p:nvSpPr>
        <p:spPr>
          <a:xfrm>
            <a:off x="4029480" y="1676726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321" name="f tile">
            <a:extLst>
              <a:ext uri="{FF2B5EF4-FFF2-40B4-BE49-F238E27FC236}">
                <a16:creationId xmlns:a16="http://schemas.microsoft.com/office/drawing/2014/main" id="{4969889E-857C-49FE-B4DD-603D35BD9F22}"/>
              </a:ext>
            </a:extLst>
          </p:cNvPr>
          <p:cNvSpPr/>
          <p:nvPr/>
        </p:nvSpPr>
        <p:spPr>
          <a:xfrm>
            <a:off x="4852440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f</a:t>
            </a:r>
          </a:p>
        </p:txBody>
      </p:sp>
      <p:sp>
        <p:nvSpPr>
          <p:cNvPr id="322" name="f tile">
            <a:extLst>
              <a:ext uri="{FF2B5EF4-FFF2-40B4-BE49-F238E27FC236}">
                <a16:creationId xmlns:a16="http://schemas.microsoft.com/office/drawing/2014/main" id="{BCDC5854-19E4-4A05-8824-3A27934BED30}"/>
              </a:ext>
            </a:extLst>
          </p:cNvPr>
          <p:cNvSpPr/>
          <p:nvPr/>
        </p:nvSpPr>
        <p:spPr>
          <a:xfrm>
            <a:off x="4852440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f</a:t>
            </a:r>
          </a:p>
        </p:txBody>
      </p:sp>
      <p:sp>
        <p:nvSpPr>
          <p:cNvPr id="323" name="f tile">
            <a:extLst>
              <a:ext uri="{FF2B5EF4-FFF2-40B4-BE49-F238E27FC236}">
                <a16:creationId xmlns:a16="http://schemas.microsoft.com/office/drawing/2014/main" id="{1B9AD7F3-1F00-4D00-8BB5-130F9AAB7434}"/>
              </a:ext>
            </a:extLst>
          </p:cNvPr>
          <p:cNvSpPr/>
          <p:nvPr/>
        </p:nvSpPr>
        <p:spPr>
          <a:xfrm>
            <a:off x="4852440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f</a:t>
            </a:r>
          </a:p>
        </p:txBody>
      </p:sp>
      <p:sp>
        <p:nvSpPr>
          <p:cNvPr id="324" name="f tile">
            <a:extLst>
              <a:ext uri="{FF2B5EF4-FFF2-40B4-BE49-F238E27FC236}">
                <a16:creationId xmlns:a16="http://schemas.microsoft.com/office/drawing/2014/main" id="{DF23B989-9149-4302-88AB-EEAAE5AF4D80}"/>
              </a:ext>
            </a:extLst>
          </p:cNvPr>
          <p:cNvSpPr/>
          <p:nvPr/>
        </p:nvSpPr>
        <p:spPr>
          <a:xfrm>
            <a:off x="4852440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f</a:t>
            </a:r>
          </a:p>
        </p:txBody>
      </p:sp>
      <p:sp>
        <p:nvSpPr>
          <p:cNvPr id="325" name="f tile">
            <a:extLst>
              <a:ext uri="{FF2B5EF4-FFF2-40B4-BE49-F238E27FC236}">
                <a16:creationId xmlns:a16="http://schemas.microsoft.com/office/drawing/2014/main" id="{7EA5ECDD-4A46-4F17-8941-DE93672ED69E}"/>
              </a:ext>
            </a:extLst>
          </p:cNvPr>
          <p:cNvSpPr/>
          <p:nvPr/>
        </p:nvSpPr>
        <p:spPr>
          <a:xfrm>
            <a:off x="4852440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f</a:t>
            </a:r>
          </a:p>
        </p:txBody>
      </p:sp>
      <p:sp>
        <p:nvSpPr>
          <p:cNvPr id="326" name="g tile">
            <a:extLst>
              <a:ext uri="{FF2B5EF4-FFF2-40B4-BE49-F238E27FC236}">
                <a16:creationId xmlns:a16="http://schemas.microsoft.com/office/drawing/2014/main" id="{3C0C318E-B518-46F2-AB88-834124BD0DDC}"/>
              </a:ext>
            </a:extLst>
          </p:cNvPr>
          <p:cNvSpPr/>
          <p:nvPr/>
        </p:nvSpPr>
        <p:spPr>
          <a:xfrm>
            <a:off x="5699534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g</a:t>
            </a:r>
          </a:p>
        </p:txBody>
      </p:sp>
      <p:sp>
        <p:nvSpPr>
          <p:cNvPr id="327" name="g tile">
            <a:extLst>
              <a:ext uri="{FF2B5EF4-FFF2-40B4-BE49-F238E27FC236}">
                <a16:creationId xmlns:a16="http://schemas.microsoft.com/office/drawing/2014/main" id="{CEF15E75-C04C-450D-8F7E-29D1861F4A77}"/>
              </a:ext>
            </a:extLst>
          </p:cNvPr>
          <p:cNvSpPr/>
          <p:nvPr/>
        </p:nvSpPr>
        <p:spPr>
          <a:xfrm>
            <a:off x="5699534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g</a:t>
            </a:r>
          </a:p>
        </p:txBody>
      </p:sp>
      <p:sp>
        <p:nvSpPr>
          <p:cNvPr id="328" name="g tile">
            <a:extLst>
              <a:ext uri="{FF2B5EF4-FFF2-40B4-BE49-F238E27FC236}">
                <a16:creationId xmlns:a16="http://schemas.microsoft.com/office/drawing/2014/main" id="{B82BC8F9-7D10-48B6-8452-9269ABF94EFA}"/>
              </a:ext>
            </a:extLst>
          </p:cNvPr>
          <p:cNvSpPr/>
          <p:nvPr/>
        </p:nvSpPr>
        <p:spPr>
          <a:xfrm>
            <a:off x="5699534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g</a:t>
            </a:r>
          </a:p>
        </p:txBody>
      </p:sp>
      <p:sp>
        <p:nvSpPr>
          <p:cNvPr id="329" name="g tile">
            <a:extLst>
              <a:ext uri="{FF2B5EF4-FFF2-40B4-BE49-F238E27FC236}">
                <a16:creationId xmlns:a16="http://schemas.microsoft.com/office/drawing/2014/main" id="{A672474E-D686-415E-9FDE-971D26F53B72}"/>
              </a:ext>
            </a:extLst>
          </p:cNvPr>
          <p:cNvSpPr/>
          <p:nvPr/>
        </p:nvSpPr>
        <p:spPr>
          <a:xfrm>
            <a:off x="5699534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g</a:t>
            </a:r>
          </a:p>
        </p:txBody>
      </p:sp>
      <p:sp>
        <p:nvSpPr>
          <p:cNvPr id="330" name="h tile">
            <a:extLst>
              <a:ext uri="{FF2B5EF4-FFF2-40B4-BE49-F238E27FC236}">
                <a16:creationId xmlns:a16="http://schemas.microsoft.com/office/drawing/2014/main" id="{1C50C451-EA49-473F-B288-2A9574463D10}"/>
              </a:ext>
            </a:extLst>
          </p:cNvPr>
          <p:cNvSpPr/>
          <p:nvPr/>
        </p:nvSpPr>
        <p:spPr>
          <a:xfrm>
            <a:off x="654561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h</a:t>
            </a:r>
          </a:p>
        </p:txBody>
      </p:sp>
      <p:sp>
        <p:nvSpPr>
          <p:cNvPr id="331" name="h tile">
            <a:extLst>
              <a:ext uri="{FF2B5EF4-FFF2-40B4-BE49-F238E27FC236}">
                <a16:creationId xmlns:a16="http://schemas.microsoft.com/office/drawing/2014/main" id="{3C65A49C-FE57-447D-8472-E88BA954C889}"/>
              </a:ext>
            </a:extLst>
          </p:cNvPr>
          <p:cNvSpPr/>
          <p:nvPr/>
        </p:nvSpPr>
        <p:spPr>
          <a:xfrm>
            <a:off x="654561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h</a:t>
            </a:r>
          </a:p>
        </p:txBody>
      </p:sp>
      <p:sp>
        <p:nvSpPr>
          <p:cNvPr id="332" name="h tile">
            <a:extLst>
              <a:ext uri="{FF2B5EF4-FFF2-40B4-BE49-F238E27FC236}">
                <a16:creationId xmlns:a16="http://schemas.microsoft.com/office/drawing/2014/main" id="{BECE0CD3-6AEF-4874-A9A0-9FB8EE2DF736}"/>
              </a:ext>
            </a:extLst>
          </p:cNvPr>
          <p:cNvSpPr/>
          <p:nvPr/>
        </p:nvSpPr>
        <p:spPr>
          <a:xfrm>
            <a:off x="654561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h</a:t>
            </a:r>
          </a:p>
        </p:txBody>
      </p:sp>
      <p:sp>
        <p:nvSpPr>
          <p:cNvPr id="333" name="h tile">
            <a:extLst>
              <a:ext uri="{FF2B5EF4-FFF2-40B4-BE49-F238E27FC236}">
                <a16:creationId xmlns:a16="http://schemas.microsoft.com/office/drawing/2014/main" id="{5839CA7A-103D-436A-8B6E-5761D17CC6BD}"/>
              </a:ext>
            </a:extLst>
          </p:cNvPr>
          <p:cNvSpPr/>
          <p:nvPr/>
        </p:nvSpPr>
        <p:spPr>
          <a:xfrm>
            <a:off x="654561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h</a:t>
            </a:r>
          </a:p>
        </p:txBody>
      </p:sp>
      <p:sp>
        <p:nvSpPr>
          <p:cNvPr id="334" name="h tile">
            <a:extLst>
              <a:ext uri="{FF2B5EF4-FFF2-40B4-BE49-F238E27FC236}">
                <a16:creationId xmlns:a16="http://schemas.microsoft.com/office/drawing/2014/main" id="{4CE82791-E251-4BE7-90C7-B4F49843866B}"/>
              </a:ext>
            </a:extLst>
          </p:cNvPr>
          <p:cNvSpPr/>
          <p:nvPr/>
        </p:nvSpPr>
        <p:spPr>
          <a:xfrm>
            <a:off x="3210759" y="1676726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h</a:t>
            </a:r>
          </a:p>
        </p:txBody>
      </p:sp>
      <p:sp>
        <p:nvSpPr>
          <p:cNvPr id="335" name="i tile">
            <a:extLst>
              <a:ext uri="{FF2B5EF4-FFF2-40B4-BE49-F238E27FC236}">
                <a16:creationId xmlns:a16="http://schemas.microsoft.com/office/drawing/2014/main" id="{1162141D-D592-4822-A455-85B3ECA400FC}"/>
              </a:ext>
            </a:extLst>
          </p:cNvPr>
          <p:cNvSpPr/>
          <p:nvPr/>
        </p:nvSpPr>
        <p:spPr>
          <a:xfrm>
            <a:off x="7389587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336" name="i tile">
            <a:extLst>
              <a:ext uri="{FF2B5EF4-FFF2-40B4-BE49-F238E27FC236}">
                <a16:creationId xmlns:a16="http://schemas.microsoft.com/office/drawing/2014/main" id="{FBA965EB-9C4D-4A51-8363-5D6BFDECE446}"/>
              </a:ext>
            </a:extLst>
          </p:cNvPr>
          <p:cNvSpPr/>
          <p:nvPr/>
        </p:nvSpPr>
        <p:spPr>
          <a:xfrm>
            <a:off x="7389587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337" name="i tile">
            <a:extLst>
              <a:ext uri="{FF2B5EF4-FFF2-40B4-BE49-F238E27FC236}">
                <a16:creationId xmlns:a16="http://schemas.microsoft.com/office/drawing/2014/main" id="{C9498B6F-BD4B-4654-9EF3-2462CEC5383F}"/>
              </a:ext>
            </a:extLst>
          </p:cNvPr>
          <p:cNvSpPr/>
          <p:nvPr/>
        </p:nvSpPr>
        <p:spPr>
          <a:xfrm>
            <a:off x="7389587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338" name="i tile">
            <a:extLst>
              <a:ext uri="{FF2B5EF4-FFF2-40B4-BE49-F238E27FC236}">
                <a16:creationId xmlns:a16="http://schemas.microsoft.com/office/drawing/2014/main" id="{F804AC63-1084-44D5-AB73-D3568B71E4B8}"/>
              </a:ext>
            </a:extLst>
          </p:cNvPr>
          <p:cNvSpPr/>
          <p:nvPr/>
        </p:nvSpPr>
        <p:spPr>
          <a:xfrm>
            <a:off x="7389587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339" name="i tile">
            <a:extLst>
              <a:ext uri="{FF2B5EF4-FFF2-40B4-BE49-F238E27FC236}">
                <a16:creationId xmlns:a16="http://schemas.microsoft.com/office/drawing/2014/main" id="{9BFB5949-CD2D-4B65-9917-AA4FCDD80C9E}"/>
              </a:ext>
            </a:extLst>
          </p:cNvPr>
          <p:cNvSpPr/>
          <p:nvPr/>
        </p:nvSpPr>
        <p:spPr>
          <a:xfrm>
            <a:off x="7389587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340" name="i tile">
            <a:extLst>
              <a:ext uri="{FF2B5EF4-FFF2-40B4-BE49-F238E27FC236}">
                <a16:creationId xmlns:a16="http://schemas.microsoft.com/office/drawing/2014/main" id="{7FF00D3F-006A-4DE8-A9A9-A4AD20BD7F03}"/>
              </a:ext>
            </a:extLst>
          </p:cNvPr>
          <p:cNvSpPr/>
          <p:nvPr/>
        </p:nvSpPr>
        <p:spPr>
          <a:xfrm>
            <a:off x="7389587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341" name="i tile">
            <a:extLst>
              <a:ext uri="{FF2B5EF4-FFF2-40B4-BE49-F238E27FC236}">
                <a16:creationId xmlns:a16="http://schemas.microsoft.com/office/drawing/2014/main" id="{B4EE4803-9BAC-4DF2-B744-D3067D2C108D}"/>
              </a:ext>
            </a:extLst>
          </p:cNvPr>
          <p:cNvSpPr/>
          <p:nvPr/>
        </p:nvSpPr>
        <p:spPr>
          <a:xfrm>
            <a:off x="7389587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342" name="i tile">
            <a:extLst>
              <a:ext uri="{FF2B5EF4-FFF2-40B4-BE49-F238E27FC236}">
                <a16:creationId xmlns:a16="http://schemas.microsoft.com/office/drawing/2014/main" id="{DDE93DC6-5C43-44BC-8631-F81BCDC43AE1}"/>
              </a:ext>
            </a:extLst>
          </p:cNvPr>
          <p:cNvSpPr/>
          <p:nvPr/>
        </p:nvSpPr>
        <p:spPr>
          <a:xfrm>
            <a:off x="7389587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343" name="j tile">
            <a:extLst>
              <a:ext uri="{FF2B5EF4-FFF2-40B4-BE49-F238E27FC236}">
                <a16:creationId xmlns:a16="http://schemas.microsoft.com/office/drawing/2014/main" id="{01646F95-0B87-482E-A5EF-38D88A725C2E}"/>
              </a:ext>
            </a:extLst>
          </p:cNvPr>
          <p:cNvSpPr/>
          <p:nvPr/>
        </p:nvSpPr>
        <p:spPr>
          <a:xfrm>
            <a:off x="8237523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j</a:t>
            </a:r>
          </a:p>
        </p:txBody>
      </p:sp>
      <p:sp>
        <p:nvSpPr>
          <p:cNvPr id="344" name="j tile">
            <a:extLst>
              <a:ext uri="{FF2B5EF4-FFF2-40B4-BE49-F238E27FC236}">
                <a16:creationId xmlns:a16="http://schemas.microsoft.com/office/drawing/2014/main" id="{068D463D-8E77-41BE-BE7B-9D5A9C963F22}"/>
              </a:ext>
            </a:extLst>
          </p:cNvPr>
          <p:cNvSpPr/>
          <p:nvPr/>
        </p:nvSpPr>
        <p:spPr>
          <a:xfrm>
            <a:off x="8237523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j</a:t>
            </a:r>
          </a:p>
        </p:txBody>
      </p:sp>
      <p:sp>
        <p:nvSpPr>
          <p:cNvPr id="345" name="j tile">
            <a:extLst>
              <a:ext uri="{FF2B5EF4-FFF2-40B4-BE49-F238E27FC236}">
                <a16:creationId xmlns:a16="http://schemas.microsoft.com/office/drawing/2014/main" id="{FBE352D1-138F-4F59-B425-CA6888D25A32}"/>
              </a:ext>
            </a:extLst>
          </p:cNvPr>
          <p:cNvSpPr/>
          <p:nvPr/>
        </p:nvSpPr>
        <p:spPr>
          <a:xfrm>
            <a:off x="8237523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j</a:t>
            </a:r>
          </a:p>
        </p:txBody>
      </p:sp>
      <p:sp>
        <p:nvSpPr>
          <p:cNvPr id="346" name="j tile">
            <a:extLst>
              <a:ext uri="{FF2B5EF4-FFF2-40B4-BE49-F238E27FC236}">
                <a16:creationId xmlns:a16="http://schemas.microsoft.com/office/drawing/2014/main" id="{62CC179B-FC3D-42DA-A24C-41592B874659}"/>
              </a:ext>
            </a:extLst>
          </p:cNvPr>
          <p:cNvSpPr/>
          <p:nvPr/>
        </p:nvSpPr>
        <p:spPr>
          <a:xfrm>
            <a:off x="8237523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j</a:t>
            </a:r>
          </a:p>
        </p:txBody>
      </p:sp>
      <p:sp>
        <p:nvSpPr>
          <p:cNvPr id="347" name="k tile">
            <a:extLst>
              <a:ext uri="{FF2B5EF4-FFF2-40B4-BE49-F238E27FC236}">
                <a16:creationId xmlns:a16="http://schemas.microsoft.com/office/drawing/2014/main" id="{B52F961B-1EC7-4201-8BF8-47655F59CEB3}"/>
              </a:ext>
            </a:extLst>
          </p:cNvPr>
          <p:cNvSpPr/>
          <p:nvPr/>
        </p:nvSpPr>
        <p:spPr>
          <a:xfrm>
            <a:off x="9093998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k</a:t>
            </a:r>
          </a:p>
        </p:txBody>
      </p:sp>
      <p:sp>
        <p:nvSpPr>
          <p:cNvPr id="348" name="k tile">
            <a:extLst>
              <a:ext uri="{FF2B5EF4-FFF2-40B4-BE49-F238E27FC236}">
                <a16:creationId xmlns:a16="http://schemas.microsoft.com/office/drawing/2014/main" id="{254B3D60-0CB9-4B5A-8796-18E41456D056}"/>
              </a:ext>
            </a:extLst>
          </p:cNvPr>
          <p:cNvSpPr/>
          <p:nvPr/>
        </p:nvSpPr>
        <p:spPr>
          <a:xfrm>
            <a:off x="9093998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k</a:t>
            </a:r>
          </a:p>
        </p:txBody>
      </p:sp>
      <p:sp>
        <p:nvSpPr>
          <p:cNvPr id="349" name="k tile">
            <a:extLst>
              <a:ext uri="{FF2B5EF4-FFF2-40B4-BE49-F238E27FC236}">
                <a16:creationId xmlns:a16="http://schemas.microsoft.com/office/drawing/2014/main" id="{6FA98F36-C57A-42AA-887B-270A80E0CBA4}"/>
              </a:ext>
            </a:extLst>
          </p:cNvPr>
          <p:cNvSpPr/>
          <p:nvPr/>
        </p:nvSpPr>
        <p:spPr>
          <a:xfrm>
            <a:off x="9093998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k</a:t>
            </a:r>
          </a:p>
        </p:txBody>
      </p:sp>
      <p:sp>
        <p:nvSpPr>
          <p:cNvPr id="350" name="k tile">
            <a:extLst>
              <a:ext uri="{FF2B5EF4-FFF2-40B4-BE49-F238E27FC236}">
                <a16:creationId xmlns:a16="http://schemas.microsoft.com/office/drawing/2014/main" id="{5D424DF6-47C7-4E3A-A45C-49035DB9B735}"/>
              </a:ext>
            </a:extLst>
          </p:cNvPr>
          <p:cNvSpPr/>
          <p:nvPr/>
        </p:nvSpPr>
        <p:spPr>
          <a:xfrm>
            <a:off x="9093998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k</a:t>
            </a:r>
          </a:p>
        </p:txBody>
      </p:sp>
      <p:sp>
        <p:nvSpPr>
          <p:cNvPr id="351" name="k tile">
            <a:extLst>
              <a:ext uri="{FF2B5EF4-FFF2-40B4-BE49-F238E27FC236}">
                <a16:creationId xmlns:a16="http://schemas.microsoft.com/office/drawing/2014/main" id="{1D45A200-E487-424E-839D-A7122D6EBF52}"/>
              </a:ext>
            </a:extLst>
          </p:cNvPr>
          <p:cNvSpPr/>
          <p:nvPr/>
        </p:nvSpPr>
        <p:spPr>
          <a:xfrm>
            <a:off x="9093998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k</a:t>
            </a:r>
          </a:p>
        </p:txBody>
      </p:sp>
      <p:sp>
        <p:nvSpPr>
          <p:cNvPr id="352" name="l tile">
            <a:extLst>
              <a:ext uri="{FF2B5EF4-FFF2-40B4-BE49-F238E27FC236}">
                <a16:creationId xmlns:a16="http://schemas.microsoft.com/office/drawing/2014/main" id="{6FE61ED7-6A2E-43D9-8105-C7B72D0AB0D1}"/>
              </a:ext>
            </a:extLst>
          </p:cNvPr>
          <p:cNvSpPr/>
          <p:nvPr/>
        </p:nvSpPr>
        <p:spPr>
          <a:xfrm>
            <a:off x="9938629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l</a:t>
            </a:r>
          </a:p>
        </p:txBody>
      </p:sp>
      <p:sp>
        <p:nvSpPr>
          <p:cNvPr id="353" name="l tile">
            <a:extLst>
              <a:ext uri="{FF2B5EF4-FFF2-40B4-BE49-F238E27FC236}">
                <a16:creationId xmlns:a16="http://schemas.microsoft.com/office/drawing/2014/main" id="{355CCD71-D858-414A-8254-1A181CF5EB78}"/>
              </a:ext>
            </a:extLst>
          </p:cNvPr>
          <p:cNvSpPr/>
          <p:nvPr/>
        </p:nvSpPr>
        <p:spPr>
          <a:xfrm>
            <a:off x="9938629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l</a:t>
            </a:r>
          </a:p>
        </p:txBody>
      </p:sp>
      <p:sp>
        <p:nvSpPr>
          <p:cNvPr id="354" name="l tile">
            <a:extLst>
              <a:ext uri="{FF2B5EF4-FFF2-40B4-BE49-F238E27FC236}">
                <a16:creationId xmlns:a16="http://schemas.microsoft.com/office/drawing/2014/main" id="{72E92789-FCDB-4741-AD86-651F06D58754}"/>
              </a:ext>
            </a:extLst>
          </p:cNvPr>
          <p:cNvSpPr/>
          <p:nvPr/>
        </p:nvSpPr>
        <p:spPr>
          <a:xfrm>
            <a:off x="9938629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l</a:t>
            </a:r>
          </a:p>
        </p:txBody>
      </p:sp>
      <p:sp>
        <p:nvSpPr>
          <p:cNvPr id="355" name="l tile">
            <a:extLst>
              <a:ext uri="{FF2B5EF4-FFF2-40B4-BE49-F238E27FC236}">
                <a16:creationId xmlns:a16="http://schemas.microsoft.com/office/drawing/2014/main" id="{0005F756-4FFE-4C3C-9B66-AD23CF831D90}"/>
              </a:ext>
            </a:extLst>
          </p:cNvPr>
          <p:cNvSpPr/>
          <p:nvPr/>
        </p:nvSpPr>
        <p:spPr>
          <a:xfrm>
            <a:off x="9938629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l</a:t>
            </a:r>
          </a:p>
        </p:txBody>
      </p:sp>
      <p:sp>
        <p:nvSpPr>
          <p:cNvPr id="356" name="l tile">
            <a:extLst>
              <a:ext uri="{FF2B5EF4-FFF2-40B4-BE49-F238E27FC236}">
                <a16:creationId xmlns:a16="http://schemas.microsoft.com/office/drawing/2014/main" id="{EC19D553-A022-4E4B-925C-B56058B51DFF}"/>
              </a:ext>
            </a:extLst>
          </p:cNvPr>
          <p:cNvSpPr/>
          <p:nvPr/>
        </p:nvSpPr>
        <p:spPr>
          <a:xfrm>
            <a:off x="9938629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l</a:t>
            </a:r>
          </a:p>
        </p:txBody>
      </p:sp>
      <p:sp>
        <p:nvSpPr>
          <p:cNvPr id="357" name="l tile">
            <a:extLst>
              <a:ext uri="{FF2B5EF4-FFF2-40B4-BE49-F238E27FC236}">
                <a16:creationId xmlns:a16="http://schemas.microsoft.com/office/drawing/2014/main" id="{FFDA6A5D-AE50-449F-807F-6E97478A94BE}"/>
              </a:ext>
            </a:extLst>
          </p:cNvPr>
          <p:cNvSpPr/>
          <p:nvPr/>
        </p:nvSpPr>
        <p:spPr>
          <a:xfrm>
            <a:off x="9938629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l</a:t>
            </a:r>
          </a:p>
        </p:txBody>
      </p:sp>
      <p:sp>
        <p:nvSpPr>
          <p:cNvPr id="358" name="l tile">
            <a:extLst>
              <a:ext uri="{FF2B5EF4-FFF2-40B4-BE49-F238E27FC236}">
                <a16:creationId xmlns:a16="http://schemas.microsoft.com/office/drawing/2014/main" id="{D766F698-1F66-4279-AABC-CA983D24B34E}"/>
              </a:ext>
            </a:extLst>
          </p:cNvPr>
          <p:cNvSpPr/>
          <p:nvPr/>
        </p:nvSpPr>
        <p:spPr>
          <a:xfrm>
            <a:off x="9938629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l</a:t>
            </a:r>
          </a:p>
        </p:txBody>
      </p:sp>
      <p:sp>
        <p:nvSpPr>
          <p:cNvPr id="359" name="m tile">
            <a:extLst>
              <a:ext uri="{FF2B5EF4-FFF2-40B4-BE49-F238E27FC236}">
                <a16:creationId xmlns:a16="http://schemas.microsoft.com/office/drawing/2014/main" id="{B2AE9E2E-AD1A-4167-AFDD-B0A9C142EB11}"/>
              </a:ext>
            </a:extLst>
          </p:cNvPr>
          <p:cNvSpPr/>
          <p:nvPr/>
        </p:nvSpPr>
        <p:spPr>
          <a:xfrm>
            <a:off x="1078959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</a:t>
            </a:r>
          </a:p>
        </p:txBody>
      </p:sp>
      <p:sp>
        <p:nvSpPr>
          <p:cNvPr id="360" name="m tile">
            <a:extLst>
              <a:ext uri="{FF2B5EF4-FFF2-40B4-BE49-F238E27FC236}">
                <a16:creationId xmlns:a16="http://schemas.microsoft.com/office/drawing/2014/main" id="{CE8FC4E6-D9B2-4AE6-A98A-F337926477AD}"/>
              </a:ext>
            </a:extLst>
          </p:cNvPr>
          <p:cNvSpPr/>
          <p:nvPr/>
        </p:nvSpPr>
        <p:spPr>
          <a:xfrm>
            <a:off x="1078959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</a:t>
            </a:r>
          </a:p>
        </p:txBody>
      </p:sp>
      <p:sp>
        <p:nvSpPr>
          <p:cNvPr id="361" name="m tile">
            <a:extLst>
              <a:ext uri="{FF2B5EF4-FFF2-40B4-BE49-F238E27FC236}">
                <a16:creationId xmlns:a16="http://schemas.microsoft.com/office/drawing/2014/main" id="{55F04BE7-0A4B-46EB-AF19-31F9F750443D}"/>
              </a:ext>
            </a:extLst>
          </p:cNvPr>
          <p:cNvSpPr/>
          <p:nvPr/>
        </p:nvSpPr>
        <p:spPr>
          <a:xfrm>
            <a:off x="1078959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</a:t>
            </a:r>
          </a:p>
        </p:txBody>
      </p:sp>
      <p:sp>
        <p:nvSpPr>
          <p:cNvPr id="362" name="m tile">
            <a:extLst>
              <a:ext uri="{FF2B5EF4-FFF2-40B4-BE49-F238E27FC236}">
                <a16:creationId xmlns:a16="http://schemas.microsoft.com/office/drawing/2014/main" id="{8C42D1C8-F6D8-4B8F-AF6D-9482CD27D557}"/>
              </a:ext>
            </a:extLst>
          </p:cNvPr>
          <p:cNvSpPr/>
          <p:nvPr/>
        </p:nvSpPr>
        <p:spPr>
          <a:xfrm>
            <a:off x="1078959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</a:t>
            </a:r>
          </a:p>
        </p:txBody>
      </p:sp>
      <p:sp>
        <p:nvSpPr>
          <p:cNvPr id="363" name="m tile">
            <a:extLst>
              <a:ext uri="{FF2B5EF4-FFF2-40B4-BE49-F238E27FC236}">
                <a16:creationId xmlns:a16="http://schemas.microsoft.com/office/drawing/2014/main" id="{9B34FDA0-5CA4-4B3E-BE92-E487F6B095D2}"/>
              </a:ext>
            </a:extLst>
          </p:cNvPr>
          <p:cNvSpPr/>
          <p:nvPr/>
        </p:nvSpPr>
        <p:spPr>
          <a:xfrm>
            <a:off x="1078959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</a:t>
            </a:r>
          </a:p>
        </p:txBody>
      </p:sp>
      <p:sp>
        <p:nvSpPr>
          <p:cNvPr id="364" name="m tile">
            <a:extLst>
              <a:ext uri="{FF2B5EF4-FFF2-40B4-BE49-F238E27FC236}">
                <a16:creationId xmlns:a16="http://schemas.microsoft.com/office/drawing/2014/main" id="{15048CA7-27E3-4BB0-BFFE-C85FE31F1721}"/>
              </a:ext>
            </a:extLst>
          </p:cNvPr>
          <p:cNvSpPr/>
          <p:nvPr/>
        </p:nvSpPr>
        <p:spPr>
          <a:xfrm>
            <a:off x="1078959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</a:t>
            </a:r>
          </a:p>
        </p:txBody>
      </p:sp>
      <p:sp>
        <p:nvSpPr>
          <p:cNvPr id="365" name="m tile">
            <a:extLst>
              <a:ext uri="{FF2B5EF4-FFF2-40B4-BE49-F238E27FC236}">
                <a16:creationId xmlns:a16="http://schemas.microsoft.com/office/drawing/2014/main" id="{D4A941A8-1C91-42E7-822A-BFBA7B37C4FB}"/>
              </a:ext>
            </a:extLst>
          </p:cNvPr>
          <p:cNvSpPr/>
          <p:nvPr/>
        </p:nvSpPr>
        <p:spPr>
          <a:xfrm>
            <a:off x="738739" y="1676726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</a:t>
            </a:r>
          </a:p>
        </p:txBody>
      </p:sp>
      <p:sp>
        <p:nvSpPr>
          <p:cNvPr id="366" name="n tile">
            <a:extLst>
              <a:ext uri="{FF2B5EF4-FFF2-40B4-BE49-F238E27FC236}">
                <a16:creationId xmlns:a16="http://schemas.microsoft.com/office/drawing/2014/main" id="{982FB73E-4C29-462C-AB2D-F1853AFC2547}"/>
              </a:ext>
            </a:extLst>
          </p:cNvPr>
          <p:cNvSpPr/>
          <p:nvPr/>
        </p:nvSpPr>
        <p:spPr>
          <a:xfrm>
            <a:off x="517326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n</a:t>
            </a:r>
          </a:p>
        </p:txBody>
      </p:sp>
      <p:sp>
        <p:nvSpPr>
          <p:cNvPr id="367" name="n tile">
            <a:extLst>
              <a:ext uri="{FF2B5EF4-FFF2-40B4-BE49-F238E27FC236}">
                <a16:creationId xmlns:a16="http://schemas.microsoft.com/office/drawing/2014/main" id="{A0274BCC-E799-4DFF-A87A-3EB538202B25}"/>
              </a:ext>
            </a:extLst>
          </p:cNvPr>
          <p:cNvSpPr/>
          <p:nvPr/>
        </p:nvSpPr>
        <p:spPr>
          <a:xfrm>
            <a:off x="517326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n</a:t>
            </a:r>
          </a:p>
        </p:txBody>
      </p:sp>
      <p:sp>
        <p:nvSpPr>
          <p:cNvPr id="368" name="n tile">
            <a:extLst>
              <a:ext uri="{FF2B5EF4-FFF2-40B4-BE49-F238E27FC236}">
                <a16:creationId xmlns:a16="http://schemas.microsoft.com/office/drawing/2014/main" id="{C785490E-F014-4488-845F-B0462EB9674F}"/>
              </a:ext>
            </a:extLst>
          </p:cNvPr>
          <p:cNvSpPr/>
          <p:nvPr/>
        </p:nvSpPr>
        <p:spPr>
          <a:xfrm>
            <a:off x="517326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n</a:t>
            </a:r>
          </a:p>
        </p:txBody>
      </p:sp>
      <p:sp>
        <p:nvSpPr>
          <p:cNvPr id="369" name="n tile">
            <a:extLst>
              <a:ext uri="{FF2B5EF4-FFF2-40B4-BE49-F238E27FC236}">
                <a16:creationId xmlns:a16="http://schemas.microsoft.com/office/drawing/2014/main" id="{48B6DE9F-D9D5-4C75-91BA-A25E8962DB31}"/>
              </a:ext>
            </a:extLst>
          </p:cNvPr>
          <p:cNvSpPr/>
          <p:nvPr/>
        </p:nvSpPr>
        <p:spPr>
          <a:xfrm>
            <a:off x="517326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n</a:t>
            </a:r>
          </a:p>
        </p:txBody>
      </p:sp>
      <p:sp>
        <p:nvSpPr>
          <p:cNvPr id="370" name="n tile">
            <a:extLst>
              <a:ext uri="{FF2B5EF4-FFF2-40B4-BE49-F238E27FC236}">
                <a16:creationId xmlns:a16="http://schemas.microsoft.com/office/drawing/2014/main" id="{794A338D-A932-4079-9B1C-C8A37F7FE037}"/>
              </a:ext>
            </a:extLst>
          </p:cNvPr>
          <p:cNvSpPr/>
          <p:nvPr/>
        </p:nvSpPr>
        <p:spPr>
          <a:xfrm>
            <a:off x="517326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n</a:t>
            </a:r>
          </a:p>
        </p:txBody>
      </p:sp>
      <p:sp>
        <p:nvSpPr>
          <p:cNvPr id="371" name="n tile">
            <a:extLst>
              <a:ext uri="{FF2B5EF4-FFF2-40B4-BE49-F238E27FC236}">
                <a16:creationId xmlns:a16="http://schemas.microsoft.com/office/drawing/2014/main" id="{AFC97E50-EC1E-4736-9F8B-3BEBC5C6B5AB}"/>
              </a:ext>
            </a:extLst>
          </p:cNvPr>
          <p:cNvSpPr/>
          <p:nvPr/>
        </p:nvSpPr>
        <p:spPr>
          <a:xfrm>
            <a:off x="517326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n</a:t>
            </a:r>
          </a:p>
        </p:txBody>
      </p:sp>
      <p:sp>
        <p:nvSpPr>
          <p:cNvPr id="372" name="n tile">
            <a:extLst>
              <a:ext uri="{FF2B5EF4-FFF2-40B4-BE49-F238E27FC236}">
                <a16:creationId xmlns:a16="http://schemas.microsoft.com/office/drawing/2014/main" id="{3751069D-933C-4025-9468-C88901928BAB}"/>
              </a:ext>
            </a:extLst>
          </p:cNvPr>
          <p:cNvSpPr/>
          <p:nvPr/>
        </p:nvSpPr>
        <p:spPr>
          <a:xfrm>
            <a:off x="517326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n</a:t>
            </a:r>
          </a:p>
        </p:txBody>
      </p:sp>
      <p:sp>
        <p:nvSpPr>
          <p:cNvPr id="373" name="o tile">
            <a:extLst>
              <a:ext uri="{FF2B5EF4-FFF2-40B4-BE49-F238E27FC236}">
                <a16:creationId xmlns:a16="http://schemas.microsoft.com/office/drawing/2014/main" id="{2085EB3D-1A87-43CC-B712-AEF5B3C56A1A}"/>
              </a:ext>
            </a:extLst>
          </p:cNvPr>
          <p:cNvSpPr/>
          <p:nvPr/>
        </p:nvSpPr>
        <p:spPr>
          <a:xfrm>
            <a:off x="140143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o</a:t>
            </a:r>
          </a:p>
        </p:txBody>
      </p:sp>
      <p:sp>
        <p:nvSpPr>
          <p:cNvPr id="374" name="o tile">
            <a:extLst>
              <a:ext uri="{FF2B5EF4-FFF2-40B4-BE49-F238E27FC236}">
                <a16:creationId xmlns:a16="http://schemas.microsoft.com/office/drawing/2014/main" id="{FE2A4D3E-7E84-4065-8CD9-6BCA8E961FE9}"/>
              </a:ext>
            </a:extLst>
          </p:cNvPr>
          <p:cNvSpPr/>
          <p:nvPr/>
        </p:nvSpPr>
        <p:spPr>
          <a:xfrm>
            <a:off x="140143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o</a:t>
            </a:r>
          </a:p>
        </p:txBody>
      </p:sp>
      <p:sp>
        <p:nvSpPr>
          <p:cNvPr id="375" name="o tile">
            <a:extLst>
              <a:ext uri="{FF2B5EF4-FFF2-40B4-BE49-F238E27FC236}">
                <a16:creationId xmlns:a16="http://schemas.microsoft.com/office/drawing/2014/main" id="{70A0E156-85F0-45C1-8CC3-7E38D18820BA}"/>
              </a:ext>
            </a:extLst>
          </p:cNvPr>
          <p:cNvSpPr/>
          <p:nvPr/>
        </p:nvSpPr>
        <p:spPr>
          <a:xfrm>
            <a:off x="140143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o</a:t>
            </a:r>
          </a:p>
        </p:txBody>
      </p:sp>
      <p:sp>
        <p:nvSpPr>
          <p:cNvPr id="376" name="o tile">
            <a:extLst>
              <a:ext uri="{FF2B5EF4-FFF2-40B4-BE49-F238E27FC236}">
                <a16:creationId xmlns:a16="http://schemas.microsoft.com/office/drawing/2014/main" id="{C948AA97-48F4-43E9-9DF3-E3D2CC0D2BB8}"/>
              </a:ext>
            </a:extLst>
          </p:cNvPr>
          <p:cNvSpPr/>
          <p:nvPr/>
        </p:nvSpPr>
        <p:spPr>
          <a:xfrm>
            <a:off x="140143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o</a:t>
            </a:r>
          </a:p>
        </p:txBody>
      </p:sp>
      <p:sp>
        <p:nvSpPr>
          <p:cNvPr id="377" name="o tile">
            <a:extLst>
              <a:ext uri="{FF2B5EF4-FFF2-40B4-BE49-F238E27FC236}">
                <a16:creationId xmlns:a16="http://schemas.microsoft.com/office/drawing/2014/main" id="{297B6627-84A1-4740-9E51-15DEE3A6FB84}"/>
              </a:ext>
            </a:extLst>
          </p:cNvPr>
          <p:cNvSpPr/>
          <p:nvPr/>
        </p:nvSpPr>
        <p:spPr>
          <a:xfrm>
            <a:off x="140143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o</a:t>
            </a:r>
          </a:p>
        </p:txBody>
      </p:sp>
      <p:sp>
        <p:nvSpPr>
          <p:cNvPr id="378" name="o tile">
            <a:extLst>
              <a:ext uri="{FF2B5EF4-FFF2-40B4-BE49-F238E27FC236}">
                <a16:creationId xmlns:a16="http://schemas.microsoft.com/office/drawing/2014/main" id="{C4000123-8627-4393-9AA6-A2B4BBA442E3}"/>
              </a:ext>
            </a:extLst>
          </p:cNvPr>
          <p:cNvSpPr/>
          <p:nvPr/>
        </p:nvSpPr>
        <p:spPr>
          <a:xfrm>
            <a:off x="4892029" y="2700950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o</a:t>
            </a:r>
          </a:p>
        </p:txBody>
      </p:sp>
      <p:sp>
        <p:nvSpPr>
          <p:cNvPr id="379" name="o tile">
            <a:extLst>
              <a:ext uri="{FF2B5EF4-FFF2-40B4-BE49-F238E27FC236}">
                <a16:creationId xmlns:a16="http://schemas.microsoft.com/office/drawing/2014/main" id="{AD64A927-E6B1-4A4A-A00B-DB9B445B169A}"/>
              </a:ext>
            </a:extLst>
          </p:cNvPr>
          <p:cNvSpPr/>
          <p:nvPr/>
        </p:nvSpPr>
        <p:spPr>
          <a:xfrm>
            <a:off x="1561038" y="2700950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o</a:t>
            </a:r>
          </a:p>
        </p:txBody>
      </p:sp>
      <p:sp>
        <p:nvSpPr>
          <p:cNvPr id="380" name="p tile">
            <a:extLst>
              <a:ext uri="{FF2B5EF4-FFF2-40B4-BE49-F238E27FC236}">
                <a16:creationId xmlns:a16="http://schemas.microsoft.com/office/drawing/2014/main" id="{E3E35AEE-CF0C-4811-B147-FD0364898EE8}"/>
              </a:ext>
            </a:extLst>
          </p:cNvPr>
          <p:cNvSpPr/>
          <p:nvPr/>
        </p:nvSpPr>
        <p:spPr>
          <a:xfrm>
            <a:off x="228554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</a:t>
            </a:r>
          </a:p>
        </p:txBody>
      </p:sp>
      <p:sp>
        <p:nvSpPr>
          <p:cNvPr id="381" name="p tile">
            <a:extLst>
              <a:ext uri="{FF2B5EF4-FFF2-40B4-BE49-F238E27FC236}">
                <a16:creationId xmlns:a16="http://schemas.microsoft.com/office/drawing/2014/main" id="{E14E5364-7610-4DA9-AF25-964155DF818D}"/>
              </a:ext>
            </a:extLst>
          </p:cNvPr>
          <p:cNvSpPr/>
          <p:nvPr/>
        </p:nvSpPr>
        <p:spPr>
          <a:xfrm>
            <a:off x="228554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</a:t>
            </a:r>
          </a:p>
        </p:txBody>
      </p:sp>
      <p:sp>
        <p:nvSpPr>
          <p:cNvPr id="382" name="p tile">
            <a:extLst>
              <a:ext uri="{FF2B5EF4-FFF2-40B4-BE49-F238E27FC236}">
                <a16:creationId xmlns:a16="http://schemas.microsoft.com/office/drawing/2014/main" id="{83FA36C6-D95F-4017-B9F0-7B91CBD8791D}"/>
              </a:ext>
            </a:extLst>
          </p:cNvPr>
          <p:cNvSpPr/>
          <p:nvPr/>
        </p:nvSpPr>
        <p:spPr>
          <a:xfrm>
            <a:off x="228554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</a:t>
            </a:r>
          </a:p>
        </p:txBody>
      </p:sp>
      <p:sp>
        <p:nvSpPr>
          <p:cNvPr id="383" name="p tile">
            <a:extLst>
              <a:ext uri="{FF2B5EF4-FFF2-40B4-BE49-F238E27FC236}">
                <a16:creationId xmlns:a16="http://schemas.microsoft.com/office/drawing/2014/main" id="{013A1D49-E23B-4911-ACF7-1AE6C2EDEF86}"/>
              </a:ext>
            </a:extLst>
          </p:cNvPr>
          <p:cNvSpPr/>
          <p:nvPr/>
        </p:nvSpPr>
        <p:spPr>
          <a:xfrm>
            <a:off x="228554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</a:t>
            </a:r>
          </a:p>
        </p:txBody>
      </p:sp>
      <p:sp>
        <p:nvSpPr>
          <p:cNvPr id="384" name="p tile">
            <a:extLst>
              <a:ext uri="{FF2B5EF4-FFF2-40B4-BE49-F238E27FC236}">
                <a16:creationId xmlns:a16="http://schemas.microsoft.com/office/drawing/2014/main" id="{FF0306C2-8463-401A-B0E8-4C34F7243CD0}"/>
              </a:ext>
            </a:extLst>
          </p:cNvPr>
          <p:cNvSpPr/>
          <p:nvPr/>
        </p:nvSpPr>
        <p:spPr>
          <a:xfrm>
            <a:off x="228554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</a:t>
            </a:r>
          </a:p>
        </p:txBody>
      </p:sp>
      <p:sp>
        <p:nvSpPr>
          <p:cNvPr id="385" name="p tile">
            <a:extLst>
              <a:ext uri="{FF2B5EF4-FFF2-40B4-BE49-F238E27FC236}">
                <a16:creationId xmlns:a16="http://schemas.microsoft.com/office/drawing/2014/main" id="{4AF432C3-7F75-4FD5-9876-078AF565C081}"/>
              </a:ext>
            </a:extLst>
          </p:cNvPr>
          <p:cNvSpPr/>
          <p:nvPr/>
        </p:nvSpPr>
        <p:spPr>
          <a:xfrm>
            <a:off x="228554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</a:t>
            </a:r>
          </a:p>
        </p:txBody>
      </p:sp>
      <p:sp>
        <p:nvSpPr>
          <p:cNvPr id="386" name="p tile">
            <a:extLst>
              <a:ext uri="{FF2B5EF4-FFF2-40B4-BE49-F238E27FC236}">
                <a16:creationId xmlns:a16="http://schemas.microsoft.com/office/drawing/2014/main" id="{94741630-52C2-42FD-A2CF-4A2E0D1F5C24}"/>
              </a:ext>
            </a:extLst>
          </p:cNvPr>
          <p:cNvSpPr/>
          <p:nvPr/>
        </p:nvSpPr>
        <p:spPr>
          <a:xfrm>
            <a:off x="736345" y="2700950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</a:t>
            </a:r>
          </a:p>
        </p:txBody>
      </p:sp>
      <p:sp>
        <p:nvSpPr>
          <p:cNvPr id="387" name="q tile">
            <a:extLst>
              <a:ext uri="{FF2B5EF4-FFF2-40B4-BE49-F238E27FC236}">
                <a16:creationId xmlns:a16="http://schemas.microsoft.com/office/drawing/2014/main" id="{E61A2098-AE24-4E5E-AE8B-7E772B64907E}"/>
              </a:ext>
            </a:extLst>
          </p:cNvPr>
          <p:cNvSpPr/>
          <p:nvPr/>
        </p:nvSpPr>
        <p:spPr>
          <a:xfrm>
            <a:off x="3146220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q</a:t>
            </a:r>
          </a:p>
        </p:txBody>
      </p:sp>
      <p:sp>
        <p:nvSpPr>
          <p:cNvPr id="388" name="q tile">
            <a:extLst>
              <a:ext uri="{FF2B5EF4-FFF2-40B4-BE49-F238E27FC236}">
                <a16:creationId xmlns:a16="http://schemas.microsoft.com/office/drawing/2014/main" id="{C43F37A4-AAB0-4DF1-99AC-2ACFDA32EA24}"/>
              </a:ext>
            </a:extLst>
          </p:cNvPr>
          <p:cNvSpPr/>
          <p:nvPr/>
        </p:nvSpPr>
        <p:spPr>
          <a:xfrm>
            <a:off x="3146220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q</a:t>
            </a:r>
          </a:p>
        </p:txBody>
      </p:sp>
      <p:sp>
        <p:nvSpPr>
          <p:cNvPr id="389" name="q tile">
            <a:extLst>
              <a:ext uri="{FF2B5EF4-FFF2-40B4-BE49-F238E27FC236}">
                <a16:creationId xmlns:a16="http://schemas.microsoft.com/office/drawing/2014/main" id="{85F2E46B-0468-4A3C-94D9-70F6D2DA2FD4}"/>
              </a:ext>
            </a:extLst>
          </p:cNvPr>
          <p:cNvSpPr/>
          <p:nvPr/>
        </p:nvSpPr>
        <p:spPr>
          <a:xfrm>
            <a:off x="3146220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q</a:t>
            </a:r>
          </a:p>
        </p:txBody>
      </p:sp>
      <p:sp>
        <p:nvSpPr>
          <p:cNvPr id="390" name="r tile">
            <a:extLst>
              <a:ext uri="{FF2B5EF4-FFF2-40B4-BE49-F238E27FC236}">
                <a16:creationId xmlns:a16="http://schemas.microsoft.com/office/drawing/2014/main" id="{BF9F375C-FFFC-4AAE-BAEC-DDF91352C625}"/>
              </a:ext>
            </a:extLst>
          </p:cNvPr>
          <p:cNvSpPr/>
          <p:nvPr/>
        </p:nvSpPr>
        <p:spPr>
          <a:xfrm>
            <a:off x="399331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r</a:t>
            </a:r>
          </a:p>
        </p:txBody>
      </p:sp>
      <p:sp>
        <p:nvSpPr>
          <p:cNvPr id="391" name="r tile">
            <a:extLst>
              <a:ext uri="{FF2B5EF4-FFF2-40B4-BE49-F238E27FC236}">
                <a16:creationId xmlns:a16="http://schemas.microsoft.com/office/drawing/2014/main" id="{177E0432-37DD-4AA1-B8D7-5C9C71BCBB23}"/>
              </a:ext>
            </a:extLst>
          </p:cNvPr>
          <p:cNvSpPr/>
          <p:nvPr/>
        </p:nvSpPr>
        <p:spPr>
          <a:xfrm>
            <a:off x="399331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r</a:t>
            </a:r>
          </a:p>
        </p:txBody>
      </p:sp>
      <p:sp>
        <p:nvSpPr>
          <p:cNvPr id="392" name="r tile">
            <a:extLst>
              <a:ext uri="{FF2B5EF4-FFF2-40B4-BE49-F238E27FC236}">
                <a16:creationId xmlns:a16="http://schemas.microsoft.com/office/drawing/2014/main" id="{A80A8364-B1F5-4394-AED8-863E10F828F5}"/>
              </a:ext>
            </a:extLst>
          </p:cNvPr>
          <p:cNvSpPr/>
          <p:nvPr/>
        </p:nvSpPr>
        <p:spPr>
          <a:xfrm>
            <a:off x="399331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r</a:t>
            </a:r>
          </a:p>
        </p:txBody>
      </p:sp>
      <p:sp>
        <p:nvSpPr>
          <p:cNvPr id="393" name="r tile">
            <a:extLst>
              <a:ext uri="{FF2B5EF4-FFF2-40B4-BE49-F238E27FC236}">
                <a16:creationId xmlns:a16="http://schemas.microsoft.com/office/drawing/2014/main" id="{42ED6848-A7D6-4E87-8BC8-1DA4E07694C9}"/>
              </a:ext>
            </a:extLst>
          </p:cNvPr>
          <p:cNvSpPr/>
          <p:nvPr/>
        </p:nvSpPr>
        <p:spPr>
          <a:xfrm>
            <a:off x="399331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r</a:t>
            </a:r>
          </a:p>
        </p:txBody>
      </p:sp>
      <p:sp>
        <p:nvSpPr>
          <p:cNvPr id="394" name="r tile">
            <a:extLst>
              <a:ext uri="{FF2B5EF4-FFF2-40B4-BE49-F238E27FC236}">
                <a16:creationId xmlns:a16="http://schemas.microsoft.com/office/drawing/2014/main" id="{B37D17FC-AFFF-472D-AC25-C38D0AF22174}"/>
              </a:ext>
            </a:extLst>
          </p:cNvPr>
          <p:cNvSpPr/>
          <p:nvPr/>
        </p:nvSpPr>
        <p:spPr>
          <a:xfrm>
            <a:off x="399331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r</a:t>
            </a:r>
          </a:p>
        </p:txBody>
      </p:sp>
      <p:sp>
        <p:nvSpPr>
          <p:cNvPr id="395" name="r tile">
            <a:extLst>
              <a:ext uri="{FF2B5EF4-FFF2-40B4-BE49-F238E27FC236}">
                <a16:creationId xmlns:a16="http://schemas.microsoft.com/office/drawing/2014/main" id="{23FD9B81-1F0E-49B8-92DB-6E3EAF241D62}"/>
              </a:ext>
            </a:extLst>
          </p:cNvPr>
          <p:cNvSpPr/>
          <p:nvPr/>
        </p:nvSpPr>
        <p:spPr>
          <a:xfrm>
            <a:off x="399331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r</a:t>
            </a:r>
          </a:p>
        </p:txBody>
      </p:sp>
      <p:sp>
        <p:nvSpPr>
          <p:cNvPr id="396" name="r tile">
            <a:extLst>
              <a:ext uri="{FF2B5EF4-FFF2-40B4-BE49-F238E27FC236}">
                <a16:creationId xmlns:a16="http://schemas.microsoft.com/office/drawing/2014/main" id="{B0882FFD-0406-4AE0-BCB8-580980AE9010}"/>
              </a:ext>
            </a:extLst>
          </p:cNvPr>
          <p:cNvSpPr/>
          <p:nvPr/>
        </p:nvSpPr>
        <p:spPr>
          <a:xfrm>
            <a:off x="399331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r</a:t>
            </a:r>
          </a:p>
        </p:txBody>
      </p:sp>
      <p:sp>
        <p:nvSpPr>
          <p:cNvPr id="397" name="s tile">
            <a:extLst>
              <a:ext uri="{FF2B5EF4-FFF2-40B4-BE49-F238E27FC236}">
                <a16:creationId xmlns:a16="http://schemas.microsoft.com/office/drawing/2014/main" id="{ECD47D3E-D20B-4316-85D6-3CC0956BAF48}"/>
              </a:ext>
            </a:extLst>
          </p:cNvPr>
          <p:cNvSpPr/>
          <p:nvPr/>
        </p:nvSpPr>
        <p:spPr>
          <a:xfrm>
            <a:off x="4840408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</a:t>
            </a:r>
          </a:p>
        </p:txBody>
      </p:sp>
      <p:sp>
        <p:nvSpPr>
          <p:cNvPr id="398" name="s tile">
            <a:extLst>
              <a:ext uri="{FF2B5EF4-FFF2-40B4-BE49-F238E27FC236}">
                <a16:creationId xmlns:a16="http://schemas.microsoft.com/office/drawing/2014/main" id="{149CE5BA-B1AB-4BA0-A705-CB7692A46B05}"/>
              </a:ext>
            </a:extLst>
          </p:cNvPr>
          <p:cNvSpPr/>
          <p:nvPr/>
        </p:nvSpPr>
        <p:spPr>
          <a:xfrm>
            <a:off x="4840408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</a:t>
            </a:r>
          </a:p>
        </p:txBody>
      </p:sp>
      <p:sp>
        <p:nvSpPr>
          <p:cNvPr id="399" name="s tile">
            <a:extLst>
              <a:ext uri="{FF2B5EF4-FFF2-40B4-BE49-F238E27FC236}">
                <a16:creationId xmlns:a16="http://schemas.microsoft.com/office/drawing/2014/main" id="{493E9A5F-493D-4F88-B263-18F8238137AC}"/>
              </a:ext>
            </a:extLst>
          </p:cNvPr>
          <p:cNvSpPr/>
          <p:nvPr/>
        </p:nvSpPr>
        <p:spPr>
          <a:xfrm>
            <a:off x="4840408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</a:t>
            </a:r>
          </a:p>
        </p:txBody>
      </p:sp>
      <p:sp>
        <p:nvSpPr>
          <p:cNvPr id="400" name="s tile">
            <a:extLst>
              <a:ext uri="{FF2B5EF4-FFF2-40B4-BE49-F238E27FC236}">
                <a16:creationId xmlns:a16="http://schemas.microsoft.com/office/drawing/2014/main" id="{32A965E4-8748-44AF-AF58-A2C154187C1B}"/>
              </a:ext>
            </a:extLst>
          </p:cNvPr>
          <p:cNvSpPr/>
          <p:nvPr/>
        </p:nvSpPr>
        <p:spPr>
          <a:xfrm>
            <a:off x="4840408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</a:t>
            </a:r>
          </a:p>
        </p:txBody>
      </p:sp>
      <p:sp>
        <p:nvSpPr>
          <p:cNvPr id="401" name="s tile">
            <a:extLst>
              <a:ext uri="{FF2B5EF4-FFF2-40B4-BE49-F238E27FC236}">
                <a16:creationId xmlns:a16="http://schemas.microsoft.com/office/drawing/2014/main" id="{A6A32186-3DCB-4A20-83DE-C815ACEC1722}"/>
              </a:ext>
            </a:extLst>
          </p:cNvPr>
          <p:cNvSpPr/>
          <p:nvPr/>
        </p:nvSpPr>
        <p:spPr>
          <a:xfrm>
            <a:off x="4840408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</a:t>
            </a:r>
          </a:p>
        </p:txBody>
      </p:sp>
      <p:sp>
        <p:nvSpPr>
          <p:cNvPr id="402" name="s tile">
            <a:extLst>
              <a:ext uri="{FF2B5EF4-FFF2-40B4-BE49-F238E27FC236}">
                <a16:creationId xmlns:a16="http://schemas.microsoft.com/office/drawing/2014/main" id="{E89D8222-FF23-4468-B8AD-79110E383D43}"/>
              </a:ext>
            </a:extLst>
          </p:cNvPr>
          <p:cNvSpPr/>
          <p:nvPr/>
        </p:nvSpPr>
        <p:spPr>
          <a:xfrm>
            <a:off x="4840408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</a:t>
            </a:r>
          </a:p>
        </p:txBody>
      </p:sp>
      <p:sp>
        <p:nvSpPr>
          <p:cNvPr id="403" name="s tile">
            <a:extLst>
              <a:ext uri="{FF2B5EF4-FFF2-40B4-BE49-F238E27FC236}">
                <a16:creationId xmlns:a16="http://schemas.microsoft.com/office/drawing/2014/main" id="{9FB44FE9-7D02-4413-AC6B-C9ECD6FF7428}"/>
              </a:ext>
            </a:extLst>
          </p:cNvPr>
          <p:cNvSpPr/>
          <p:nvPr/>
        </p:nvSpPr>
        <p:spPr>
          <a:xfrm>
            <a:off x="6514164" y="2700950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</a:t>
            </a:r>
          </a:p>
        </p:txBody>
      </p:sp>
      <p:sp>
        <p:nvSpPr>
          <p:cNvPr id="404" name="s tile">
            <a:extLst>
              <a:ext uri="{FF2B5EF4-FFF2-40B4-BE49-F238E27FC236}">
                <a16:creationId xmlns:a16="http://schemas.microsoft.com/office/drawing/2014/main" id="{B3807EF3-C460-4432-BF9D-70574E1F27F0}"/>
              </a:ext>
            </a:extLst>
          </p:cNvPr>
          <p:cNvSpPr/>
          <p:nvPr/>
        </p:nvSpPr>
        <p:spPr>
          <a:xfrm>
            <a:off x="2389865" y="1676726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</a:t>
            </a:r>
          </a:p>
        </p:txBody>
      </p:sp>
      <p:sp>
        <p:nvSpPr>
          <p:cNvPr id="405" name="t tile">
            <a:extLst>
              <a:ext uri="{FF2B5EF4-FFF2-40B4-BE49-F238E27FC236}">
                <a16:creationId xmlns:a16="http://schemas.microsoft.com/office/drawing/2014/main" id="{2ED5E4B0-22FF-471D-A79B-40F9CAC6F85B}"/>
              </a:ext>
            </a:extLst>
          </p:cNvPr>
          <p:cNvSpPr/>
          <p:nvPr/>
        </p:nvSpPr>
        <p:spPr>
          <a:xfrm>
            <a:off x="568750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406" name="t tile">
            <a:extLst>
              <a:ext uri="{FF2B5EF4-FFF2-40B4-BE49-F238E27FC236}">
                <a16:creationId xmlns:a16="http://schemas.microsoft.com/office/drawing/2014/main" id="{41DB39B3-5C15-4FBB-AE84-4296B20C4B47}"/>
              </a:ext>
            </a:extLst>
          </p:cNvPr>
          <p:cNvSpPr/>
          <p:nvPr/>
        </p:nvSpPr>
        <p:spPr>
          <a:xfrm>
            <a:off x="568750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407" name="t tile">
            <a:extLst>
              <a:ext uri="{FF2B5EF4-FFF2-40B4-BE49-F238E27FC236}">
                <a16:creationId xmlns:a16="http://schemas.microsoft.com/office/drawing/2014/main" id="{C8E57EB6-F816-436B-A7D1-7B06B4E741CF}"/>
              </a:ext>
            </a:extLst>
          </p:cNvPr>
          <p:cNvSpPr/>
          <p:nvPr/>
        </p:nvSpPr>
        <p:spPr>
          <a:xfrm>
            <a:off x="568750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408" name="t tile">
            <a:extLst>
              <a:ext uri="{FF2B5EF4-FFF2-40B4-BE49-F238E27FC236}">
                <a16:creationId xmlns:a16="http://schemas.microsoft.com/office/drawing/2014/main" id="{B53E16C9-653D-434C-B024-DBBCACAD3B3A}"/>
              </a:ext>
            </a:extLst>
          </p:cNvPr>
          <p:cNvSpPr/>
          <p:nvPr/>
        </p:nvSpPr>
        <p:spPr>
          <a:xfrm>
            <a:off x="568750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409" name="t tile">
            <a:extLst>
              <a:ext uri="{FF2B5EF4-FFF2-40B4-BE49-F238E27FC236}">
                <a16:creationId xmlns:a16="http://schemas.microsoft.com/office/drawing/2014/main" id="{E2658B10-B3C4-499C-B12F-3F9AD81D949E}"/>
              </a:ext>
            </a:extLst>
          </p:cNvPr>
          <p:cNvSpPr/>
          <p:nvPr/>
        </p:nvSpPr>
        <p:spPr>
          <a:xfrm>
            <a:off x="568750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410" name="t tile">
            <a:extLst>
              <a:ext uri="{FF2B5EF4-FFF2-40B4-BE49-F238E27FC236}">
                <a16:creationId xmlns:a16="http://schemas.microsoft.com/office/drawing/2014/main" id="{38D31478-6AAA-459C-AC76-9258EB128678}"/>
              </a:ext>
            </a:extLst>
          </p:cNvPr>
          <p:cNvSpPr/>
          <p:nvPr/>
        </p:nvSpPr>
        <p:spPr>
          <a:xfrm>
            <a:off x="568750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411" name="t tile">
            <a:extLst>
              <a:ext uri="{FF2B5EF4-FFF2-40B4-BE49-F238E27FC236}">
                <a16:creationId xmlns:a16="http://schemas.microsoft.com/office/drawing/2014/main" id="{CB8251AE-7F4D-4456-9B4D-8F9B2E45C3B1}"/>
              </a:ext>
            </a:extLst>
          </p:cNvPr>
          <p:cNvSpPr/>
          <p:nvPr/>
        </p:nvSpPr>
        <p:spPr>
          <a:xfrm>
            <a:off x="4067482" y="2700950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412" name="t tile">
            <a:extLst>
              <a:ext uri="{FF2B5EF4-FFF2-40B4-BE49-F238E27FC236}">
                <a16:creationId xmlns:a16="http://schemas.microsoft.com/office/drawing/2014/main" id="{A1D0CFEA-F8CA-4666-93A7-F1E533DB40B3}"/>
              </a:ext>
            </a:extLst>
          </p:cNvPr>
          <p:cNvSpPr/>
          <p:nvPr/>
        </p:nvSpPr>
        <p:spPr>
          <a:xfrm>
            <a:off x="2393530" y="2700950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413" name="u tile">
            <a:extLst>
              <a:ext uri="{FF2B5EF4-FFF2-40B4-BE49-F238E27FC236}">
                <a16:creationId xmlns:a16="http://schemas.microsoft.com/office/drawing/2014/main" id="{7CF27255-5038-4707-B2EA-B0745A2A8C4D}"/>
              </a:ext>
            </a:extLst>
          </p:cNvPr>
          <p:cNvSpPr/>
          <p:nvPr/>
        </p:nvSpPr>
        <p:spPr>
          <a:xfrm>
            <a:off x="653358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414" name="u tile">
            <a:extLst>
              <a:ext uri="{FF2B5EF4-FFF2-40B4-BE49-F238E27FC236}">
                <a16:creationId xmlns:a16="http://schemas.microsoft.com/office/drawing/2014/main" id="{66C52F00-9C55-4F89-95DE-93E90E81DE02}"/>
              </a:ext>
            </a:extLst>
          </p:cNvPr>
          <p:cNvSpPr/>
          <p:nvPr/>
        </p:nvSpPr>
        <p:spPr>
          <a:xfrm>
            <a:off x="653358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415" name="u tile">
            <a:extLst>
              <a:ext uri="{FF2B5EF4-FFF2-40B4-BE49-F238E27FC236}">
                <a16:creationId xmlns:a16="http://schemas.microsoft.com/office/drawing/2014/main" id="{6E8A7202-2641-4565-93C1-2BD4F72D3D94}"/>
              </a:ext>
            </a:extLst>
          </p:cNvPr>
          <p:cNvSpPr/>
          <p:nvPr/>
        </p:nvSpPr>
        <p:spPr>
          <a:xfrm>
            <a:off x="653358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416" name="u tile">
            <a:extLst>
              <a:ext uri="{FF2B5EF4-FFF2-40B4-BE49-F238E27FC236}">
                <a16:creationId xmlns:a16="http://schemas.microsoft.com/office/drawing/2014/main" id="{8CB6B45E-E13C-4A38-A249-CEC028C09A1F}"/>
              </a:ext>
            </a:extLst>
          </p:cNvPr>
          <p:cNvSpPr/>
          <p:nvPr/>
        </p:nvSpPr>
        <p:spPr>
          <a:xfrm>
            <a:off x="653358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417" name="u tile">
            <a:extLst>
              <a:ext uri="{FF2B5EF4-FFF2-40B4-BE49-F238E27FC236}">
                <a16:creationId xmlns:a16="http://schemas.microsoft.com/office/drawing/2014/main" id="{B7B8801B-D180-476F-B464-2E30FAC256EF}"/>
              </a:ext>
            </a:extLst>
          </p:cNvPr>
          <p:cNvSpPr/>
          <p:nvPr/>
        </p:nvSpPr>
        <p:spPr>
          <a:xfrm>
            <a:off x="653358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418" name="u tile">
            <a:extLst>
              <a:ext uri="{FF2B5EF4-FFF2-40B4-BE49-F238E27FC236}">
                <a16:creationId xmlns:a16="http://schemas.microsoft.com/office/drawing/2014/main" id="{4F0339CF-81F4-45F1-B478-7705F7138E04}"/>
              </a:ext>
            </a:extLst>
          </p:cNvPr>
          <p:cNvSpPr/>
          <p:nvPr/>
        </p:nvSpPr>
        <p:spPr>
          <a:xfrm>
            <a:off x="653358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419" name="u tile">
            <a:extLst>
              <a:ext uri="{FF2B5EF4-FFF2-40B4-BE49-F238E27FC236}">
                <a16:creationId xmlns:a16="http://schemas.microsoft.com/office/drawing/2014/main" id="{F13C291E-89FB-4F21-A7AB-8343E5099AF9}"/>
              </a:ext>
            </a:extLst>
          </p:cNvPr>
          <p:cNvSpPr/>
          <p:nvPr/>
        </p:nvSpPr>
        <p:spPr>
          <a:xfrm>
            <a:off x="653358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420" name="v tile">
            <a:extLst>
              <a:ext uri="{FF2B5EF4-FFF2-40B4-BE49-F238E27FC236}">
                <a16:creationId xmlns:a16="http://schemas.microsoft.com/office/drawing/2014/main" id="{E8AD8664-CD05-4733-ADB9-B6850877371C}"/>
              </a:ext>
            </a:extLst>
          </p:cNvPr>
          <p:cNvSpPr/>
          <p:nvPr/>
        </p:nvSpPr>
        <p:spPr>
          <a:xfrm>
            <a:off x="7377555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v</a:t>
            </a:r>
          </a:p>
        </p:txBody>
      </p:sp>
      <p:sp>
        <p:nvSpPr>
          <p:cNvPr id="421" name="v tile">
            <a:extLst>
              <a:ext uri="{FF2B5EF4-FFF2-40B4-BE49-F238E27FC236}">
                <a16:creationId xmlns:a16="http://schemas.microsoft.com/office/drawing/2014/main" id="{14C0368B-1EE6-4D44-B278-CAF2DD70E4E6}"/>
              </a:ext>
            </a:extLst>
          </p:cNvPr>
          <p:cNvSpPr/>
          <p:nvPr/>
        </p:nvSpPr>
        <p:spPr>
          <a:xfrm>
            <a:off x="7377555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v</a:t>
            </a:r>
          </a:p>
        </p:txBody>
      </p:sp>
      <p:sp>
        <p:nvSpPr>
          <p:cNvPr id="422" name="v tile">
            <a:extLst>
              <a:ext uri="{FF2B5EF4-FFF2-40B4-BE49-F238E27FC236}">
                <a16:creationId xmlns:a16="http://schemas.microsoft.com/office/drawing/2014/main" id="{E3D82E03-1B50-4E35-A201-80FBBC8E498C}"/>
              </a:ext>
            </a:extLst>
          </p:cNvPr>
          <p:cNvSpPr/>
          <p:nvPr/>
        </p:nvSpPr>
        <p:spPr>
          <a:xfrm>
            <a:off x="7377555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v</a:t>
            </a:r>
          </a:p>
        </p:txBody>
      </p:sp>
      <p:sp>
        <p:nvSpPr>
          <p:cNvPr id="423" name="v tile">
            <a:extLst>
              <a:ext uri="{FF2B5EF4-FFF2-40B4-BE49-F238E27FC236}">
                <a16:creationId xmlns:a16="http://schemas.microsoft.com/office/drawing/2014/main" id="{BCCE8429-3BBD-4E04-A476-EDAFF36AD710}"/>
              </a:ext>
            </a:extLst>
          </p:cNvPr>
          <p:cNvSpPr/>
          <p:nvPr/>
        </p:nvSpPr>
        <p:spPr>
          <a:xfrm>
            <a:off x="7377555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v</a:t>
            </a:r>
          </a:p>
        </p:txBody>
      </p:sp>
      <p:sp>
        <p:nvSpPr>
          <p:cNvPr id="424" name="w tile">
            <a:extLst>
              <a:ext uri="{FF2B5EF4-FFF2-40B4-BE49-F238E27FC236}">
                <a16:creationId xmlns:a16="http://schemas.microsoft.com/office/drawing/2014/main" id="{ED4A602F-668A-4E30-A97F-195886380F42}"/>
              </a:ext>
            </a:extLst>
          </p:cNvPr>
          <p:cNvSpPr/>
          <p:nvPr/>
        </p:nvSpPr>
        <p:spPr>
          <a:xfrm>
            <a:off x="8225491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w</a:t>
            </a:r>
          </a:p>
        </p:txBody>
      </p:sp>
      <p:sp>
        <p:nvSpPr>
          <p:cNvPr id="425" name="w tile">
            <a:extLst>
              <a:ext uri="{FF2B5EF4-FFF2-40B4-BE49-F238E27FC236}">
                <a16:creationId xmlns:a16="http://schemas.microsoft.com/office/drawing/2014/main" id="{83FD4B6C-7DE0-448C-AF57-0C40AFC39534}"/>
              </a:ext>
            </a:extLst>
          </p:cNvPr>
          <p:cNvSpPr/>
          <p:nvPr/>
        </p:nvSpPr>
        <p:spPr>
          <a:xfrm>
            <a:off x="8225491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w</a:t>
            </a:r>
          </a:p>
        </p:txBody>
      </p:sp>
      <p:sp>
        <p:nvSpPr>
          <p:cNvPr id="426" name="w tile">
            <a:extLst>
              <a:ext uri="{FF2B5EF4-FFF2-40B4-BE49-F238E27FC236}">
                <a16:creationId xmlns:a16="http://schemas.microsoft.com/office/drawing/2014/main" id="{244EAB19-AE78-4E0F-A79D-3105E271F650}"/>
              </a:ext>
            </a:extLst>
          </p:cNvPr>
          <p:cNvSpPr/>
          <p:nvPr/>
        </p:nvSpPr>
        <p:spPr>
          <a:xfrm>
            <a:off x="8225491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w</a:t>
            </a:r>
          </a:p>
        </p:txBody>
      </p:sp>
      <p:sp>
        <p:nvSpPr>
          <p:cNvPr id="427" name="w tile">
            <a:extLst>
              <a:ext uri="{FF2B5EF4-FFF2-40B4-BE49-F238E27FC236}">
                <a16:creationId xmlns:a16="http://schemas.microsoft.com/office/drawing/2014/main" id="{1321BB8D-6B9F-4AB6-A065-0FD96A47048C}"/>
              </a:ext>
            </a:extLst>
          </p:cNvPr>
          <p:cNvSpPr/>
          <p:nvPr/>
        </p:nvSpPr>
        <p:spPr>
          <a:xfrm>
            <a:off x="8225491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w</a:t>
            </a:r>
          </a:p>
        </p:txBody>
      </p:sp>
      <p:sp>
        <p:nvSpPr>
          <p:cNvPr id="428" name="w tile">
            <a:extLst>
              <a:ext uri="{FF2B5EF4-FFF2-40B4-BE49-F238E27FC236}">
                <a16:creationId xmlns:a16="http://schemas.microsoft.com/office/drawing/2014/main" id="{27F4F07B-1A48-4AF0-B744-1D168D04C073}"/>
              </a:ext>
            </a:extLst>
          </p:cNvPr>
          <p:cNvSpPr/>
          <p:nvPr/>
        </p:nvSpPr>
        <p:spPr>
          <a:xfrm>
            <a:off x="8225491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w</a:t>
            </a:r>
          </a:p>
        </p:txBody>
      </p:sp>
      <p:sp>
        <p:nvSpPr>
          <p:cNvPr id="429" name="w tile">
            <a:extLst>
              <a:ext uri="{FF2B5EF4-FFF2-40B4-BE49-F238E27FC236}">
                <a16:creationId xmlns:a16="http://schemas.microsoft.com/office/drawing/2014/main" id="{91B369AA-5DFC-4181-B7DD-9A611302F929}"/>
              </a:ext>
            </a:extLst>
          </p:cNvPr>
          <p:cNvSpPr/>
          <p:nvPr/>
        </p:nvSpPr>
        <p:spPr>
          <a:xfrm>
            <a:off x="8225491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w</a:t>
            </a:r>
          </a:p>
        </p:txBody>
      </p:sp>
      <p:sp>
        <p:nvSpPr>
          <p:cNvPr id="430" name="x tile">
            <a:extLst>
              <a:ext uri="{FF2B5EF4-FFF2-40B4-BE49-F238E27FC236}">
                <a16:creationId xmlns:a16="http://schemas.microsoft.com/office/drawing/2014/main" id="{845D808B-8960-411D-8A36-72A1EE43780F}"/>
              </a:ext>
            </a:extLst>
          </p:cNvPr>
          <p:cNvSpPr/>
          <p:nvPr/>
        </p:nvSpPr>
        <p:spPr>
          <a:xfrm>
            <a:off x="9081966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431" name="x tile">
            <a:extLst>
              <a:ext uri="{FF2B5EF4-FFF2-40B4-BE49-F238E27FC236}">
                <a16:creationId xmlns:a16="http://schemas.microsoft.com/office/drawing/2014/main" id="{EB2E15B7-9611-4B9A-B434-8DED40501E8C}"/>
              </a:ext>
            </a:extLst>
          </p:cNvPr>
          <p:cNvSpPr/>
          <p:nvPr/>
        </p:nvSpPr>
        <p:spPr>
          <a:xfrm>
            <a:off x="9081966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432" name="y tile">
            <a:extLst>
              <a:ext uri="{FF2B5EF4-FFF2-40B4-BE49-F238E27FC236}">
                <a16:creationId xmlns:a16="http://schemas.microsoft.com/office/drawing/2014/main" id="{8A176A3A-A56C-4957-8A64-40A642DA9135}"/>
              </a:ext>
            </a:extLst>
          </p:cNvPr>
          <p:cNvSpPr/>
          <p:nvPr/>
        </p:nvSpPr>
        <p:spPr>
          <a:xfrm>
            <a:off x="9926597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y</a:t>
            </a:r>
          </a:p>
        </p:txBody>
      </p:sp>
      <p:sp>
        <p:nvSpPr>
          <p:cNvPr id="433" name="y tile">
            <a:extLst>
              <a:ext uri="{FF2B5EF4-FFF2-40B4-BE49-F238E27FC236}">
                <a16:creationId xmlns:a16="http://schemas.microsoft.com/office/drawing/2014/main" id="{0560CE6D-200B-4B3F-8854-84B549C5ADBB}"/>
              </a:ext>
            </a:extLst>
          </p:cNvPr>
          <p:cNvSpPr/>
          <p:nvPr/>
        </p:nvSpPr>
        <p:spPr>
          <a:xfrm>
            <a:off x="9926597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y</a:t>
            </a:r>
          </a:p>
        </p:txBody>
      </p:sp>
      <p:sp>
        <p:nvSpPr>
          <p:cNvPr id="434" name="y tile">
            <a:extLst>
              <a:ext uri="{FF2B5EF4-FFF2-40B4-BE49-F238E27FC236}">
                <a16:creationId xmlns:a16="http://schemas.microsoft.com/office/drawing/2014/main" id="{030073A3-2444-4E27-AFC1-DD3E93E29866}"/>
              </a:ext>
            </a:extLst>
          </p:cNvPr>
          <p:cNvSpPr/>
          <p:nvPr/>
        </p:nvSpPr>
        <p:spPr>
          <a:xfrm>
            <a:off x="9926597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y</a:t>
            </a:r>
          </a:p>
        </p:txBody>
      </p:sp>
      <p:sp>
        <p:nvSpPr>
          <p:cNvPr id="435" name="y tile">
            <a:extLst>
              <a:ext uri="{FF2B5EF4-FFF2-40B4-BE49-F238E27FC236}">
                <a16:creationId xmlns:a16="http://schemas.microsoft.com/office/drawing/2014/main" id="{427F9D74-0C89-45B6-90FB-265F28034C4B}"/>
              </a:ext>
            </a:extLst>
          </p:cNvPr>
          <p:cNvSpPr/>
          <p:nvPr/>
        </p:nvSpPr>
        <p:spPr>
          <a:xfrm>
            <a:off x="9926597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y</a:t>
            </a:r>
          </a:p>
        </p:txBody>
      </p:sp>
      <p:sp>
        <p:nvSpPr>
          <p:cNvPr id="436" name="y tile">
            <a:extLst>
              <a:ext uri="{FF2B5EF4-FFF2-40B4-BE49-F238E27FC236}">
                <a16:creationId xmlns:a16="http://schemas.microsoft.com/office/drawing/2014/main" id="{0C49796F-528E-456D-A450-372004A2254D}"/>
              </a:ext>
            </a:extLst>
          </p:cNvPr>
          <p:cNvSpPr/>
          <p:nvPr/>
        </p:nvSpPr>
        <p:spPr>
          <a:xfrm>
            <a:off x="9926597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y</a:t>
            </a:r>
          </a:p>
        </p:txBody>
      </p:sp>
      <p:sp>
        <p:nvSpPr>
          <p:cNvPr id="437" name="z tile">
            <a:extLst>
              <a:ext uri="{FF2B5EF4-FFF2-40B4-BE49-F238E27FC236}">
                <a16:creationId xmlns:a16="http://schemas.microsoft.com/office/drawing/2014/main" id="{EFB525D5-AEAC-46EE-8E06-B9E3694F901B}"/>
              </a:ext>
            </a:extLst>
          </p:cNvPr>
          <p:cNvSpPr/>
          <p:nvPr/>
        </p:nvSpPr>
        <p:spPr>
          <a:xfrm>
            <a:off x="1077756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z</a:t>
            </a:r>
          </a:p>
        </p:txBody>
      </p:sp>
      <p:sp>
        <p:nvSpPr>
          <p:cNvPr id="438" name="z tile">
            <a:extLst>
              <a:ext uri="{FF2B5EF4-FFF2-40B4-BE49-F238E27FC236}">
                <a16:creationId xmlns:a16="http://schemas.microsoft.com/office/drawing/2014/main" id="{A190FBC4-B2EE-44FB-BEE3-AF138FB2E967}"/>
              </a:ext>
            </a:extLst>
          </p:cNvPr>
          <p:cNvSpPr/>
          <p:nvPr/>
        </p:nvSpPr>
        <p:spPr>
          <a:xfrm>
            <a:off x="1077756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z</a:t>
            </a:r>
          </a:p>
        </p:txBody>
      </p:sp>
      <p:sp>
        <p:nvSpPr>
          <p:cNvPr id="439" name="z tile">
            <a:extLst>
              <a:ext uri="{FF2B5EF4-FFF2-40B4-BE49-F238E27FC236}">
                <a16:creationId xmlns:a16="http://schemas.microsoft.com/office/drawing/2014/main" id="{0DA254EC-9D5D-4673-8471-8B4535CC5E9B}"/>
              </a:ext>
            </a:extLst>
          </p:cNvPr>
          <p:cNvSpPr/>
          <p:nvPr/>
        </p:nvSpPr>
        <p:spPr>
          <a:xfrm>
            <a:off x="1077756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z</a:t>
            </a:r>
          </a:p>
        </p:txBody>
      </p:sp>
      <p:sp>
        <p:nvSpPr>
          <p:cNvPr id="440" name="z tile">
            <a:extLst>
              <a:ext uri="{FF2B5EF4-FFF2-40B4-BE49-F238E27FC236}">
                <a16:creationId xmlns:a16="http://schemas.microsoft.com/office/drawing/2014/main" id="{918F9E75-D115-479A-A8DC-CFB0CE1C443A}"/>
              </a:ext>
            </a:extLst>
          </p:cNvPr>
          <p:cNvSpPr/>
          <p:nvPr/>
        </p:nvSpPr>
        <p:spPr>
          <a:xfrm>
            <a:off x="1077756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z</a:t>
            </a:r>
          </a:p>
        </p:txBody>
      </p:sp>
      <p:sp>
        <p:nvSpPr>
          <p:cNvPr id="2" name="Hint button">
            <a:extLst>
              <a:ext uri="{FF2B5EF4-FFF2-40B4-BE49-F238E27FC236}">
                <a16:creationId xmlns:a16="http://schemas.microsoft.com/office/drawing/2014/main" id="{2D709F40-8ADA-4BB7-9CF2-931A5C81EBA7}"/>
              </a:ext>
            </a:extLst>
          </p:cNvPr>
          <p:cNvSpPr/>
          <p:nvPr/>
        </p:nvSpPr>
        <p:spPr>
          <a:xfrm>
            <a:off x="746067" y="3725174"/>
            <a:ext cx="1162850" cy="494127"/>
          </a:xfrm>
          <a:prstGeom prst="ellipse">
            <a:avLst/>
          </a:prstGeom>
          <a:solidFill>
            <a:srgbClr val="83496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Hint</a:t>
            </a:r>
          </a:p>
        </p:txBody>
      </p:sp>
      <p:sp>
        <p:nvSpPr>
          <p:cNvPr id="3" name="Hint">
            <a:extLst>
              <a:ext uri="{FF2B5EF4-FFF2-40B4-BE49-F238E27FC236}">
                <a16:creationId xmlns:a16="http://schemas.microsoft.com/office/drawing/2014/main" id="{FBC8BE6C-8A6C-4A56-B61C-F97713B519D5}"/>
              </a:ext>
            </a:extLst>
          </p:cNvPr>
          <p:cNvSpPr txBox="1"/>
          <p:nvPr/>
        </p:nvSpPr>
        <p:spPr>
          <a:xfrm>
            <a:off x="2173568" y="3667974"/>
            <a:ext cx="98280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Some people put butter or gravy on top of me.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99CD68-8BEF-4AA4-A259-2C7F6679A044}"/>
              </a:ext>
            </a:extLst>
          </p:cNvPr>
          <p:cNvSpPr txBox="1"/>
          <p:nvPr/>
        </p:nvSpPr>
        <p:spPr>
          <a:xfrm>
            <a:off x="2086833" y="70297"/>
            <a:ext cx="7613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Choose letters to guess the Thanksgiving words!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B85FFD0-1F32-4797-96B8-ECFFC4456070}"/>
              </a:ext>
            </a:extLst>
          </p:cNvPr>
          <p:cNvGrpSpPr/>
          <p:nvPr/>
        </p:nvGrpSpPr>
        <p:grpSpPr>
          <a:xfrm>
            <a:off x="229270" y="3779812"/>
            <a:ext cx="695015" cy="389682"/>
            <a:chOff x="220584" y="3741293"/>
            <a:chExt cx="695015" cy="38968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EEDD77B-0CAA-4B35-A96B-91AB2BE5F677}"/>
                </a:ext>
              </a:extLst>
            </p:cNvPr>
            <p:cNvSpPr txBox="1"/>
            <p:nvPr/>
          </p:nvSpPr>
          <p:spPr>
            <a:xfrm rot="19778953">
              <a:off x="220584" y="3741293"/>
              <a:ext cx="6814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Click!</a:t>
              </a:r>
            </a:p>
          </p:txBody>
        </p:sp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AE974D8B-BE7E-4DAC-97DE-3839FCFCBE81}"/>
                </a:ext>
              </a:extLst>
            </p:cNvPr>
            <p:cNvSpPr/>
            <p:nvPr/>
          </p:nvSpPr>
          <p:spPr>
            <a:xfrm rot="19872509">
              <a:off x="490461" y="3963195"/>
              <a:ext cx="425138" cy="167780"/>
            </a:xfrm>
            <a:prstGeom prst="rightArrow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2139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6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>
                      <p:stCondLst>
                        <p:cond delay="0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8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395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6" fill="hold">
                      <p:stCondLst>
                        <p:cond delay="0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0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9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2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5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422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3" fill="hold">
                      <p:stCondLst>
                        <p:cond delay="0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7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0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3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6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9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2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5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8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1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452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" fill="hold">
                      <p:stCondLst>
                        <p:cond delay="0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0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3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6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2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5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8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1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7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0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3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6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9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2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5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8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509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0" fill="hold">
                      <p:stCondLst>
                        <p:cond delay="0"/>
                      </p:stCondLst>
                      <p:childTnLst>
                        <p:par>
                          <p:cTn id="511" fill="hold">
                            <p:stCondLst>
                              <p:cond delay="0"/>
                            </p:stCondLst>
                            <p:childTnLst>
                              <p:par>
                                <p:cTn id="5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4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7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0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3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6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527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8" fill="hold">
                      <p:stCondLst>
                        <p:cond delay="0"/>
                      </p:stCondLst>
                      <p:childTnLst>
                        <p:par>
                          <p:cTn id="529" fill="hold">
                            <p:stCondLst>
                              <p:cond delay="0"/>
                            </p:stCondLst>
                            <p:childTnLst>
                              <p:par>
                                <p:cTn id="5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2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5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8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1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4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7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0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551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2" fill="hold">
                      <p:stCondLst>
                        <p:cond delay="0"/>
                      </p:stCondLst>
                      <p:childTnLst>
                        <p:par>
                          <p:cTn id="553" fill="hold">
                            <p:stCondLst>
                              <p:cond delay="0"/>
                            </p:stCondLst>
                            <p:childTnLst>
                              <p:par>
                                <p:cTn id="5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6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9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2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563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4" fill="hold">
                      <p:stCondLst>
                        <p:cond delay="0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8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1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4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7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0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3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584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5" fill="hold">
                      <p:stCondLst>
                        <p:cond delay="0"/>
                      </p:stCondLst>
                      <p:childTnLst>
                        <p:par>
                          <p:cTn id="586" fill="hold">
                            <p:stCondLst>
                              <p:cond delay="0"/>
                            </p:stCondLst>
                            <p:childTnLst>
                              <p:par>
                                <p:cTn id="5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9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2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5"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8"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60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3" fill="hold">
                      <p:stCondLst>
                        <p:cond delay="0"/>
                      </p:stCondLst>
                      <p:childTnLst>
                        <p:par>
                          <p:cTn id="604" fill="hold">
                            <p:stCondLst>
                              <p:cond delay="0"/>
                            </p:stCondLst>
                            <p:childTnLst>
                              <p:par>
                                <p:cTn id="60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1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8" grpId="0" animBg="1"/>
      <p:bldP spid="319" grpId="0" animBg="1"/>
      <p:bldP spid="320" grpId="0" animBg="1"/>
      <p:bldP spid="321" grpId="0" animBg="1"/>
      <p:bldP spid="322" grpId="0" animBg="1"/>
      <p:bldP spid="323" grpId="0" animBg="1"/>
      <p:bldP spid="324" grpId="0" animBg="1"/>
      <p:bldP spid="325" grpId="0" animBg="1"/>
      <p:bldP spid="326" grpId="0" animBg="1"/>
      <p:bldP spid="327" grpId="0" animBg="1"/>
      <p:bldP spid="328" grpId="0" animBg="1"/>
      <p:bldP spid="329" grpId="0" animBg="1"/>
      <p:bldP spid="330" grpId="0" animBg="1"/>
      <p:bldP spid="331" grpId="0" animBg="1"/>
      <p:bldP spid="332" grpId="0" animBg="1"/>
      <p:bldP spid="333" grpId="0" animBg="1"/>
      <p:bldP spid="334" grpId="0" animBg="1"/>
      <p:bldP spid="335" grpId="0" animBg="1"/>
      <p:bldP spid="336" grpId="0" animBg="1"/>
      <p:bldP spid="337" grpId="0" animBg="1"/>
      <p:bldP spid="338" grpId="0" animBg="1"/>
      <p:bldP spid="339" grpId="0" animBg="1"/>
      <p:bldP spid="340" grpId="0" animBg="1"/>
      <p:bldP spid="341" grpId="0" animBg="1"/>
      <p:bldP spid="342" grpId="0" animBg="1"/>
      <p:bldP spid="343" grpId="0" animBg="1"/>
      <p:bldP spid="344" grpId="0" animBg="1"/>
      <p:bldP spid="345" grpId="0" animBg="1"/>
      <p:bldP spid="346" grpId="0" animBg="1"/>
      <p:bldP spid="347" grpId="0" animBg="1"/>
      <p:bldP spid="348" grpId="0" animBg="1"/>
      <p:bldP spid="349" grpId="0" animBg="1"/>
      <p:bldP spid="350" grpId="0" animBg="1"/>
      <p:bldP spid="351" grpId="0" animBg="1"/>
      <p:bldP spid="352" grpId="0" animBg="1"/>
      <p:bldP spid="353" grpId="0" animBg="1"/>
      <p:bldP spid="354" grpId="0" animBg="1"/>
      <p:bldP spid="355" grpId="0" animBg="1"/>
      <p:bldP spid="356" grpId="0" animBg="1"/>
      <p:bldP spid="357" grpId="0" animBg="1"/>
      <p:bldP spid="358" grpId="0" animBg="1"/>
      <p:bldP spid="359" grpId="0" animBg="1"/>
      <p:bldP spid="360" grpId="0" animBg="1"/>
      <p:bldP spid="361" grpId="0" animBg="1"/>
      <p:bldP spid="362" grpId="0" animBg="1"/>
      <p:bldP spid="363" grpId="0" animBg="1"/>
      <p:bldP spid="364" grpId="0" animBg="1"/>
      <p:bldP spid="365" grpId="0" animBg="1"/>
      <p:bldP spid="366" grpId="0" animBg="1"/>
      <p:bldP spid="367" grpId="0" animBg="1"/>
      <p:bldP spid="368" grpId="0" animBg="1"/>
      <p:bldP spid="369" grpId="0" animBg="1"/>
      <p:bldP spid="370" grpId="0" animBg="1"/>
      <p:bldP spid="371" grpId="0" animBg="1"/>
      <p:bldP spid="372" grpId="0" animBg="1"/>
      <p:bldP spid="373" grpId="0" animBg="1"/>
      <p:bldP spid="374" grpId="0" animBg="1"/>
      <p:bldP spid="375" grpId="0" animBg="1"/>
      <p:bldP spid="376" grpId="0" animBg="1"/>
      <p:bldP spid="377" grpId="0" animBg="1"/>
      <p:bldP spid="378" grpId="0" animBg="1"/>
      <p:bldP spid="379" grpId="0" animBg="1"/>
      <p:bldP spid="380" grpId="0" animBg="1"/>
      <p:bldP spid="381" grpId="0" animBg="1"/>
      <p:bldP spid="382" grpId="0" animBg="1"/>
      <p:bldP spid="383" grpId="0" animBg="1"/>
      <p:bldP spid="384" grpId="0" animBg="1"/>
      <p:bldP spid="385" grpId="0" animBg="1"/>
      <p:bldP spid="386" grpId="0" animBg="1"/>
      <p:bldP spid="387" grpId="0" animBg="1"/>
      <p:bldP spid="388" grpId="0" animBg="1"/>
      <p:bldP spid="389" grpId="0" animBg="1"/>
      <p:bldP spid="390" grpId="0" animBg="1"/>
      <p:bldP spid="391" grpId="0" animBg="1"/>
      <p:bldP spid="392" grpId="0" animBg="1"/>
      <p:bldP spid="393" grpId="0" animBg="1"/>
      <p:bldP spid="394" grpId="0" animBg="1"/>
      <p:bldP spid="395" grpId="0" animBg="1"/>
      <p:bldP spid="396" grpId="0" animBg="1"/>
      <p:bldP spid="397" grpId="0" animBg="1"/>
      <p:bldP spid="398" grpId="0" animBg="1"/>
      <p:bldP spid="399" grpId="0" animBg="1"/>
      <p:bldP spid="400" grpId="0" animBg="1"/>
      <p:bldP spid="401" grpId="0" animBg="1"/>
      <p:bldP spid="402" grpId="0" animBg="1"/>
      <p:bldP spid="403" grpId="0" animBg="1"/>
      <p:bldP spid="404" grpId="0" animBg="1"/>
      <p:bldP spid="405" grpId="0" animBg="1"/>
      <p:bldP spid="406" grpId="0" animBg="1"/>
      <p:bldP spid="407" grpId="0" animBg="1"/>
      <p:bldP spid="408" grpId="0" animBg="1"/>
      <p:bldP spid="409" grpId="0" animBg="1"/>
      <p:bldP spid="410" grpId="0" animBg="1"/>
      <p:bldP spid="411" grpId="0" animBg="1"/>
      <p:bldP spid="412" grpId="0" animBg="1"/>
      <p:bldP spid="413" grpId="0" animBg="1"/>
      <p:bldP spid="414" grpId="0" animBg="1"/>
      <p:bldP spid="415" grpId="0" animBg="1"/>
      <p:bldP spid="416" grpId="0" animBg="1"/>
      <p:bldP spid="417" grpId="0" animBg="1"/>
      <p:bldP spid="418" grpId="0" animBg="1"/>
      <p:bldP spid="419" grpId="0" animBg="1"/>
      <p:bldP spid="420" grpId="0" animBg="1"/>
      <p:bldP spid="421" grpId="0" animBg="1"/>
      <p:bldP spid="422" grpId="0" animBg="1"/>
      <p:bldP spid="423" grpId="0" animBg="1"/>
      <p:bldP spid="424" grpId="0" animBg="1"/>
      <p:bldP spid="425" grpId="0" animBg="1"/>
      <p:bldP spid="426" grpId="0" animBg="1"/>
      <p:bldP spid="427" grpId="0" animBg="1"/>
      <p:bldP spid="428" grpId="0" animBg="1"/>
      <p:bldP spid="429" grpId="0" animBg="1"/>
      <p:bldP spid="430" grpId="0" animBg="1"/>
      <p:bldP spid="431" grpId="0" animBg="1"/>
      <p:bldP spid="432" grpId="0" animBg="1"/>
      <p:bldP spid="433" grpId="0" animBg="1"/>
      <p:bldP spid="434" grpId="0" animBg="1"/>
      <p:bldP spid="435" grpId="0" animBg="1"/>
      <p:bldP spid="436" grpId="0" animBg="1"/>
      <p:bldP spid="437" grpId="0" animBg="1"/>
      <p:bldP spid="438" grpId="0" animBg="1"/>
      <p:bldP spid="439" grpId="0" animBg="1"/>
      <p:bldP spid="440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31F2257-F896-403D-9223-2B71A92052A4}"/>
              </a:ext>
            </a:extLst>
          </p:cNvPr>
          <p:cNvSpPr/>
          <p:nvPr/>
        </p:nvSpPr>
        <p:spPr>
          <a:xfrm>
            <a:off x="736345" y="1690988"/>
            <a:ext cx="822960" cy="822960"/>
          </a:xfrm>
          <a:prstGeom prst="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116EF1-833C-407F-A1E4-A3D78A6B731B}"/>
              </a:ext>
            </a:extLst>
          </p:cNvPr>
          <p:cNvSpPr/>
          <p:nvPr/>
        </p:nvSpPr>
        <p:spPr>
          <a:xfrm>
            <a:off x="1561040" y="1690988"/>
            <a:ext cx="822960" cy="822960"/>
          </a:xfrm>
          <a:prstGeom prst="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84B32D-E8E4-42FD-8EE3-25B72784654C}"/>
              </a:ext>
            </a:extLst>
          </p:cNvPr>
          <p:cNvSpPr/>
          <p:nvPr/>
        </p:nvSpPr>
        <p:spPr>
          <a:xfrm>
            <a:off x="2385735" y="1690988"/>
            <a:ext cx="822960" cy="822960"/>
          </a:xfrm>
          <a:prstGeom prst="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0FD515-5879-49B3-A709-ADEF5A7EC057}"/>
              </a:ext>
            </a:extLst>
          </p:cNvPr>
          <p:cNvSpPr/>
          <p:nvPr/>
        </p:nvSpPr>
        <p:spPr>
          <a:xfrm>
            <a:off x="3210430" y="1690988"/>
            <a:ext cx="822960" cy="822960"/>
          </a:xfrm>
          <a:prstGeom prst="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10FC69-12BF-43DE-A96C-78305CE12B86}"/>
              </a:ext>
            </a:extLst>
          </p:cNvPr>
          <p:cNvSpPr/>
          <p:nvPr/>
        </p:nvSpPr>
        <p:spPr>
          <a:xfrm>
            <a:off x="4035125" y="1690988"/>
            <a:ext cx="822960" cy="822960"/>
          </a:xfrm>
          <a:prstGeom prst="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4F5E8E-D7EA-41E1-995E-70BF134148EB}"/>
              </a:ext>
            </a:extLst>
          </p:cNvPr>
          <p:cNvSpPr/>
          <p:nvPr/>
        </p:nvSpPr>
        <p:spPr>
          <a:xfrm>
            <a:off x="5684515" y="1690988"/>
            <a:ext cx="822960" cy="822960"/>
          </a:xfrm>
          <a:prstGeom prst="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441F61E-ECDF-4355-B1FF-E0B196D98187}"/>
              </a:ext>
            </a:extLst>
          </p:cNvPr>
          <p:cNvSpPr/>
          <p:nvPr/>
        </p:nvSpPr>
        <p:spPr>
          <a:xfrm>
            <a:off x="4859820" y="1690988"/>
            <a:ext cx="822960" cy="822960"/>
          </a:xfrm>
          <a:prstGeom prst="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09FD2F5-2172-4D71-A072-8F17E93B4B5B}"/>
              </a:ext>
            </a:extLst>
          </p:cNvPr>
          <p:cNvSpPr/>
          <p:nvPr/>
        </p:nvSpPr>
        <p:spPr>
          <a:xfrm>
            <a:off x="6509210" y="1690988"/>
            <a:ext cx="822960" cy="822960"/>
          </a:xfrm>
          <a:prstGeom prst="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69" name="a tile">
            <a:extLst>
              <a:ext uri="{FF2B5EF4-FFF2-40B4-BE49-F238E27FC236}">
                <a16:creationId xmlns:a16="http://schemas.microsoft.com/office/drawing/2014/main" id="{D5DACA22-DFAE-4E63-BAF7-B7300AC88689}"/>
              </a:ext>
            </a:extLst>
          </p:cNvPr>
          <p:cNvSpPr/>
          <p:nvPr/>
        </p:nvSpPr>
        <p:spPr>
          <a:xfrm>
            <a:off x="529358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170" name="b tile">
            <a:extLst>
              <a:ext uri="{FF2B5EF4-FFF2-40B4-BE49-F238E27FC236}">
                <a16:creationId xmlns:a16="http://schemas.microsoft.com/office/drawing/2014/main" id="{0D7F8528-178C-4162-9F14-1103A6E69C68}"/>
              </a:ext>
            </a:extLst>
          </p:cNvPr>
          <p:cNvSpPr/>
          <p:nvPr/>
        </p:nvSpPr>
        <p:spPr>
          <a:xfrm>
            <a:off x="141346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171" name="c tile">
            <a:extLst>
              <a:ext uri="{FF2B5EF4-FFF2-40B4-BE49-F238E27FC236}">
                <a16:creationId xmlns:a16="http://schemas.microsoft.com/office/drawing/2014/main" id="{0E595ED4-58E5-4D3B-AEBA-895116AD30B2}"/>
              </a:ext>
            </a:extLst>
          </p:cNvPr>
          <p:cNvSpPr/>
          <p:nvPr/>
        </p:nvSpPr>
        <p:spPr>
          <a:xfrm>
            <a:off x="2297574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172" name="d tile">
            <a:extLst>
              <a:ext uri="{FF2B5EF4-FFF2-40B4-BE49-F238E27FC236}">
                <a16:creationId xmlns:a16="http://schemas.microsoft.com/office/drawing/2014/main" id="{92C71DA8-6074-484E-987D-DB935284D1DA}"/>
              </a:ext>
            </a:extLst>
          </p:cNvPr>
          <p:cNvSpPr/>
          <p:nvPr/>
        </p:nvSpPr>
        <p:spPr>
          <a:xfrm>
            <a:off x="3158252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d</a:t>
            </a:r>
          </a:p>
        </p:txBody>
      </p:sp>
      <p:sp>
        <p:nvSpPr>
          <p:cNvPr id="173" name="e tile">
            <a:extLst>
              <a:ext uri="{FF2B5EF4-FFF2-40B4-BE49-F238E27FC236}">
                <a16:creationId xmlns:a16="http://schemas.microsoft.com/office/drawing/2014/main" id="{0B21DF62-F9D2-4F8E-96CD-383BBC47A40F}"/>
              </a:ext>
            </a:extLst>
          </p:cNvPr>
          <p:cNvSpPr/>
          <p:nvPr/>
        </p:nvSpPr>
        <p:spPr>
          <a:xfrm>
            <a:off x="400534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174" name="f tile">
            <a:extLst>
              <a:ext uri="{FF2B5EF4-FFF2-40B4-BE49-F238E27FC236}">
                <a16:creationId xmlns:a16="http://schemas.microsoft.com/office/drawing/2014/main" id="{41596A75-45F9-4046-94C9-FD382154B8EF}"/>
              </a:ext>
            </a:extLst>
          </p:cNvPr>
          <p:cNvSpPr/>
          <p:nvPr/>
        </p:nvSpPr>
        <p:spPr>
          <a:xfrm>
            <a:off x="4852440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f</a:t>
            </a:r>
          </a:p>
        </p:txBody>
      </p:sp>
      <p:sp>
        <p:nvSpPr>
          <p:cNvPr id="175" name="g tile">
            <a:extLst>
              <a:ext uri="{FF2B5EF4-FFF2-40B4-BE49-F238E27FC236}">
                <a16:creationId xmlns:a16="http://schemas.microsoft.com/office/drawing/2014/main" id="{9A961929-B8E8-4FFE-B905-19D246C14518}"/>
              </a:ext>
            </a:extLst>
          </p:cNvPr>
          <p:cNvSpPr/>
          <p:nvPr/>
        </p:nvSpPr>
        <p:spPr>
          <a:xfrm>
            <a:off x="5699534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g</a:t>
            </a:r>
          </a:p>
        </p:txBody>
      </p:sp>
      <p:sp>
        <p:nvSpPr>
          <p:cNvPr id="176" name="h tile">
            <a:extLst>
              <a:ext uri="{FF2B5EF4-FFF2-40B4-BE49-F238E27FC236}">
                <a16:creationId xmlns:a16="http://schemas.microsoft.com/office/drawing/2014/main" id="{88AFA428-F476-4AB5-901C-A6AE1B02F904}"/>
              </a:ext>
            </a:extLst>
          </p:cNvPr>
          <p:cNvSpPr/>
          <p:nvPr/>
        </p:nvSpPr>
        <p:spPr>
          <a:xfrm>
            <a:off x="654561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h</a:t>
            </a:r>
          </a:p>
        </p:txBody>
      </p:sp>
      <p:sp>
        <p:nvSpPr>
          <p:cNvPr id="177" name="i tile">
            <a:extLst>
              <a:ext uri="{FF2B5EF4-FFF2-40B4-BE49-F238E27FC236}">
                <a16:creationId xmlns:a16="http://schemas.microsoft.com/office/drawing/2014/main" id="{F9355646-0C54-4639-896B-20568FA4FB4D}"/>
              </a:ext>
            </a:extLst>
          </p:cNvPr>
          <p:cNvSpPr/>
          <p:nvPr/>
        </p:nvSpPr>
        <p:spPr>
          <a:xfrm>
            <a:off x="7389587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178" name="j tile">
            <a:extLst>
              <a:ext uri="{FF2B5EF4-FFF2-40B4-BE49-F238E27FC236}">
                <a16:creationId xmlns:a16="http://schemas.microsoft.com/office/drawing/2014/main" id="{4C9C698C-F1F3-4BFF-A79C-F92C5195950A}"/>
              </a:ext>
            </a:extLst>
          </p:cNvPr>
          <p:cNvSpPr/>
          <p:nvPr/>
        </p:nvSpPr>
        <p:spPr>
          <a:xfrm>
            <a:off x="8237523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j</a:t>
            </a:r>
          </a:p>
        </p:txBody>
      </p:sp>
      <p:sp>
        <p:nvSpPr>
          <p:cNvPr id="179" name="k tile">
            <a:extLst>
              <a:ext uri="{FF2B5EF4-FFF2-40B4-BE49-F238E27FC236}">
                <a16:creationId xmlns:a16="http://schemas.microsoft.com/office/drawing/2014/main" id="{59257B19-B4C3-4CE5-834A-56DEB7F3FEBF}"/>
              </a:ext>
            </a:extLst>
          </p:cNvPr>
          <p:cNvSpPr/>
          <p:nvPr/>
        </p:nvSpPr>
        <p:spPr>
          <a:xfrm>
            <a:off x="9093998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k</a:t>
            </a:r>
          </a:p>
        </p:txBody>
      </p:sp>
      <p:sp>
        <p:nvSpPr>
          <p:cNvPr id="180" name="l tile">
            <a:extLst>
              <a:ext uri="{FF2B5EF4-FFF2-40B4-BE49-F238E27FC236}">
                <a16:creationId xmlns:a16="http://schemas.microsoft.com/office/drawing/2014/main" id="{69ABC768-1F16-4EEC-802E-F228684D926E}"/>
              </a:ext>
            </a:extLst>
          </p:cNvPr>
          <p:cNvSpPr/>
          <p:nvPr/>
        </p:nvSpPr>
        <p:spPr>
          <a:xfrm>
            <a:off x="9938629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l</a:t>
            </a:r>
          </a:p>
        </p:txBody>
      </p:sp>
      <p:sp>
        <p:nvSpPr>
          <p:cNvPr id="181" name="m tile">
            <a:extLst>
              <a:ext uri="{FF2B5EF4-FFF2-40B4-BE49-F238E27FC236}">
                <a16:creationId xmlns:a16="http://schemas.microsoft.com/office/drawing/2014/main" id="{81D1FB7A-56DC-41C0-B412-B3ACC8659E45}"/>
              </a:ext>
            </a:extLst>
          </p:cNvPr>
          <p:cNvSpPr/>
          <p:nvPr/>
        </p:nvSpPr>
        <p:spPr>
          <a:xfrm>
            <a:off x="1078959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</a:t>
            </a:r>
          </a:p>
        </p:txBody>
      </p:sp>
      <p:sp>
        <p:nvSpPr>
          <p:cNvPr id="5" name="a">
            <a:extLst>
              <a:ext uri="{FF2B5EF4-FFF2-40B4-BE49-F238E27FC236}">
                <a16:creationId xmlns:a16="http://schemas.microsoft.com/office/drawing/2014/main" id="{500CE5E4-F675-4D36-B7BB-048B5B8965D3}"/>
              </a:ext>
            </a:extLst>
          </p:cNvPr>
          <p:cNvSpPr/>
          <p:nvPr/>
        </p:nvSpPr>
        <p:spPr>
          <a:xfrm>
            <a:off x="697987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6" name="b">
            <a:extLst>
              <a:ext uri="{FF2B5EF4-FFF2-40B4-BE49-F238E27FC236}">
                <a16:creationId xmlns:a16="http://schemas.microsoft.com/office/drawing/2014/main" id="{71934C7B-A80C-4E9F-B896-853BF71E3793}"/>
              </a:ext>
            </a:extLst>
          </p:cNvPr>
          <p:cNvSpPr/>
          <p:nvPr/>
        </p:nvSpPr>
        <p:spPr>
          <a:xfrm>
            <a:off x="1115711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7" name="c">
            <a:extLst>
              <a:ext uri="{FF2B5EF4-FFF2-40B4-BE49-F238E27FC236}">
                <a16:creationId xmlns:a16="http://schemas.microsoft.com/office/drawing/2014/main" id="{9EBF0A44-D4FB-4816-8CA0-1C3959ACCF72}"/>
              </a:ext>
            </a:extLst>
          </p:cNvPr>
          <p:cNvSpPr/>
          <p:nvPr/>
        </p:nvSpPr>
        <p:spPr>
          <a:xfrm>
            <a:off x="1533435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80" name="d">
            <a:extLst>
              <a:ext uri="{FF2B5EF4-FFF2-40B4-BE49-F238E27FC236}">
                <a16:creationId xmlns:a16="http://schemas.microsoft.com/office/drawing/2014/main" id="{9617396F-2F16-43C1-867E-CF791AB31003}"/>
              </a:ext>
            </a:extLst>
          </p:cNvPr>
          <p:cNvSpPr/>
          <p:nvPr/>
        </p:nvSpPr>
        <p:spPr>
          <a:xfrm>
            <a:off x="1951159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d</a:t>
            </a:r>
          </a:p>
        </p:txBody>
      </p:sp>
      <p:sp>
        <p:nvSpPr>
          <p:cNvPr id="81" name="e">
            <a:extLst>
              <a:ext uri="{FF2B5EF4-FFF2-40B4-BE49-F238E27FC236}">
                <a16:creationId xmlns:a16="http://schemas.microsoft.com/office/drawing/2014/main" id="{A1162BB1-E18A-48A4-A976-0CF4C90C2FB4}"/>
              </a:ext>
            </a:extLst>
          </p:cNvPr>
          <p:cNvSpPr/>
          <p:nvPr/>
        </p:nvSpPr>
        <p:spPr>
          <a:xfrm>
            <a:off x="2368883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82" name="f">
            <a:extLst>
              <a:ext uri="{FF2B5EF4-FFF2-40B4-BE49-F238E27FC236}">
                <a16:creationId xmlns:a16="http://schemas.microsoft.com/office/drawing/2014/main" id="{A89229BC-9B90-41DA-AF18-AA1E0E839076}"/>
              </a:ext>
            </a:extLst>
          </p:cNvPr>
          <p:cNvSpPr/>
          <p:nvPr/>
        </p:nvSpPr>
        <p:spPr>
          <a:xfrm>
            <a:off x="2786607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f</a:t>
            </a:r>
          </a:p>
        </p:txBody>
      </p:sp>
      <p:sp>
        <p:nvSpPr>
          <p:cNvPr id="83" name="g">
            <a:extLst>
              <a:ext uri="{FF2B5EF4-FFF2-40B4-BE49-F238E27FC236}">
                <a16:creationId xmlns:a16="http://schemas.microsoft.com/office/drawing/2014/main" id="{5E2E678E-6F8E-482B-BF41-72AD7DD2B762}"/>
              </a:ext>
            </a:extLst>
          </p:cNvPr>
          <p:cNvSpPr/>
          <p:nvPr/>
        </p:nvSpPr>
        <p:spPr>
          <a:xfrm>
            <a:off x="3204331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g</a:t>
            </a:r>
          </a:p>
        </p:txBody>
      </p:sp>
      <p:sp>
        <p:nvSpPr>
          <p:cNvPr id="84" name="h">
            <a:extLst>
              <a:ext uri="{FF2B5EF4-FFF2-40B4-BE49-F238E27FC236}">
                <a16:creationId xmlns:a16="http://schemas.microsoft.com/office/drawing/2014/main" id="{763C979F-B8D2-46F5-B130-0417CD4EA759}"/>
              </a:ext>
            </a:extLst>
          </p:cNvPr>
          <p:cNvSpPr/>
          <p:nvPr/>
        </p:nvSpPr>
        <p:spPr>
          <a:xfrm>
            <a:off x="3622055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h</a:t>
            </a:r>
          </a:p>
        </p:txBody>
      </p:sp>
      <p:sp>
        <p:nvSpPr>
          <p:cNvPr id="85" name="i">
            <a:extLst>
              <a:ext uri="{FF2B5EF4-FFF2-40B4-BE49-F238E27FC236}">
                <a16:creationId xmlns:a16="http://schemas.microsoft.com/office/drawing/2014/main" id="{3B304F53-2966-44A8-B0EC-9480245E091C}"/>
              </a:ext>
            </a:extLst>
          </p:cNvPr>
          <p:cNvSpPr/>
          <p:nvPr/>
        </p:nvSpPr>
        <p:spPr>
          <a:xfrm>
            <a:off x="4039779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86" name="j">
            <a:extLst>
              <a:ext uri="{FF2B5EF4-FFF2-40B4-BE49-F238E27FC236}">
                <a16:creationId xmlns:a16="http://schemas.microsoft.com/office/drawing/2014/main" id="{B2DF7BAF-F080-4EEF-84A1-0770A34F28E9}"/>
              </a:ext>
            </a:extLst>
          </p:cNvPr>
          <p:cNvSpPr/>
          <p:nvPr/>
        </p:nvSpPr>
        <p:spPr>
          <a:xfrm>
            <a:off x="4457503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j</a:t>
            </a:r>
          </a:p>
        </p:txBody>
      </p:sp>
      <p:sp>
        <p:nvSpPr>
          <p:cNvPr id="87" name="k">
            <a:extLst>
              <a:ext uri="{FF2B5EF4-FFF2-40B4-BE49-F238E27FC236}">
                <a16:creationId xmlns:a16="http://schemas.microsoft.com/office/drawing/2014/main" id="{73354B2E-A142-4386-8FC1-221DC0C3A89D}"/>
              </a:ext>
            </a:extLst>
          </p:cNvPr>
          <p:cNvSpPr/>
          <p:nvPr/>
        </p:nvSpPr>
        <p:spPr>
          <a:xfrm>
            <a:off x="4875227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k</a:t>
            </a:r>
          </a:p>
        </p:txBody>
      </p:sp>
      <p:sp>
        <p:nvSpPr>
          <p:cNvPr id="88" name="l">
            <a:extLst>
              <a:ext uri="{FF2B5EF4-FFF2-40B4-BE49-F238E27FC236}">
                <a16:creationId xmlns:a16="http://schemas.microsoft.com/office/drawing/2014/main" id="{63158140-E3D0-4745-9989-1E11C4F4C48A}"/>
              </a:ext>
            </a:extLst>
          </p:cNvPr>
          <p:cNvSpPr/>
          <p:nvPr/>
        </p:nvSpPr>
        <p:spPr>
          <a:xfrm>
            <a:off x="5292951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l</a:t>
            </a:r>
          </a:p>
        </p:txBody>
      </p:sp>
      <p:sp>
        <p:nvSpPr>
          <p:cNvPr id="89" name="m">
            <a:extLst>
              <a:ext uri="{FF2B5EF4-FFF2-40B4-BE49-F238E27FC236}">
                <a16:creationId xmlns:a16="http://schemas.microsoft.com/office/drawing/2014/main" id="{E1157217-6E28-439A-A74E-F7C94F407CF1}"/>
              </a:ext>
            </a:extLst>
          </p:cNvPr>
          <p:cNvSpPr/>
          <p:nvPr/>
        </p:nvSpPr>
        <p:spPr>
          <a:xfrm>
            <a:off x="5710675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</a:t>
            </a:r>
          </a:p>
        </p:txBody>
      </p:sp>
      <p:sp>
        <p:nvSpPr>
          <p:cNvPr id="90" name="n">
            <a:extLst>
              <a:ext uri="{FF2B5EF4-FFF2-40B4-BE49-F238E27FC236}">
                <a16:creationId xmlns:a16="http://schemas.microsoft.com/office/drawing/2014/main" id="{379535F8-D3BA-4E80-96BD-A29A6C43CCB9}"/>
              </a:ext>
            </a:extLst>
          </p:cNvPr>
          <p:cNvSpPr/>
          <p:nvPr/>
        </p:nvSpPr>
        <p:spPr>
          <a:xfrm>
            <a:off x="6128399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n</a:t>
            </a:r>
          </a:p>
        </p:txBody>
      </p:sp>
      <p:sp>
        <p:nvSpPr>
          <p:cNvPr id="91" name="o">
            <a:extLst>
              <a:ext uri="{FF2B5EF4-FFF2-40B4-BE49-F238E27FC236}">
                <a16:creationId xmlns:a16="http://schemas.microsoft.com/office/drawing/2014/main" id="{CE75D300-B026-4198-9812-02327D1C44E9}"/>
              </a:ext>
            </a:extLst>
          </p:cNvPr>
          <p:cNvSpPr/>
          <p:nvPr/>
        </p:nvSpPr>
        <p:spPr>
          <a:xfrm>
            <a:off x="6546123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o</a:t>
            </a:r>
          </a:p>
        </p:txBody>
      </p:sp>
      <p:sp>
        <p:nvSpPr>
          <p:cNvPr id="92" name="p">
            <a:extLst>
              <a:ext uri="{FF2B5EF4-FFF2-40B4-BE49-F238E27FC236}">
                <a16:creationId xmlns:a16="http://schemas.microsoft.com/office/drawing/2014/main" id="{723CBFC1-277C-479D-BDA1-C495815D8D1C}"/>
              </a:ext>
            </a:extLst>
          </p:cNvPr>
          <p:cNvSpPr/>
          <p:nvPr/>
        </p:nvSpPr>
        <p:spPr>
          <a:xfrm>
            <a:off x="6963847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</a:t>
            </a:r>
          </a:p>
        </p:txBody>
      </p:sp>
      <p:sp>
        <p:nvSpPr>
          <p:cNvPr id="93" name="q">
            <a:extLst>
              <a:ext uri="{FF2B5EF4-FFF2-40B4-BE49-F238E27FC236}">
                <a16:creationId xmlns:a16="http://schemas.microsoft.com/office/drawing/2014/main" id="{0A90FB46-3831-4176-AD70-03E9B4A1B71F}"/>
              </a:ext>
            </a:extLst>
          </p:cNvPr>
          <p:cNvSpPr/>
          <p:nvPr/>
        </p:nvSpPr>
        <p:spPr>
          <a:xfrm>
            <a:off x="7381571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q</a:t>
            </a:r>
          </a:p>
        </p:txBody>
      </p:sp>
      <p:sp>
        <p:nvSpPr>
          <p:cNvPr id="94" name="r">
            <a:extLst>
              <a:ext uri="{FF2B5EF4-FFF2-40B4-BE49-F238E27FC236}">
                <a16:creationId xmlns:a16="http://schemas.microsoft.com/office/drawing/2014/main" id="{18104622-BA9C-4778-8513-97B0302C1AC0}"/>
              </a:ext>
            </a:extLst>
          </p:cNvPr>
          <p:cNvSpPr/>
          <p:nvPr/>
        </p:nvSpPr>
        <p:spPr>
          <a:xfrm>
            <a:off x="7799295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r</a:t>
            </a:r>
          </a:p>
        </p:txBody>
      </p:sp>
      <p:sp>
        <p:nvSpPr>
          <p:cNvPr id="95" name="s">
            <a:extLst>
              <a:ext uri="{FF2B5EF4-FFF2-40B4-BE49-F238E27FC236}">
                <a16:creationId xmlns:a16="http://schemas.microsoft.com/office/drawing/2014/main" id="{7B644D3D-3ED1-4AD0-BA2C-81FA4AC12173}"/>
              </a:ext>
            </a:extLst>
          </p:cNvPr>
          <p:cNvSpPr/>
          <p:nvPr/>
        </p:nvSpPr>
        <p:spPr>
          <a:xfrm>
            <a:off x="8217019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</a:t>
            </a:r>
          </a:p>
        </p:txBody>
      </p:sp>
      <p:sp>
        <p:nvSpPr>
          <p:cNvPr id="96" name="t">
            <a:extLst>
              <a:ext uri="{FF2B5EF4-FFF2-40B4-BE49-F238E27FC236}">
                <a16:creationId xmlns:a16="http://schemas.microsoft.com/office/drawing/2014/main" id="{847AE8B0-1529-4196-BC1A-74C81DB4EDC4}"/>
              </a:ext>
            </a:extLst>
          </p:cNvPr>
          <p:cNvSpPr/>
          <p:nvPr/>
        </p:nvSpPr>
        <p:spPr>
          <a:xfrm>
            <a:off x="8634743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97" name="u">
            <a:extLst>
              <a:ext uri="{FF2B5EF4-FFF2-40B4-BE49-F238E27FC236}">
                <a16:creationId xmlns:a16="http://schemas.microsoft.com/office/drawing/2014/main" id="{CC3E8C82-DA60-418D-9CA1-5D18B28AA542}"/>
              </a:ext>
            </a:extLst>
          </p:cNvPr>
          <p:cNvSpPr/>
          <p:nvPr/>
        </p:nvSpPr>
        <p:spPr>
          <a:xfrm>
            <a:off x="9052467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98" name="v">
            <a:extLst>
              <a:ext uri="{FF2B5EF4-FFF2-40B4-BE49-F238E27FC236}">
                <a16:creationId xmlns:a16="http://schemas.microsoft.com/office/drawing/2014/main" id="{A469BD54-8D97-481D-808B-EE409840F1A1}"/>
              </a:ext>
            </a:extLst>
          </p:cNvPr>
          <p:cNvSpPr/>
          <p:nvPr/>
        </p:nvSpPr>
        <p:spPr>
          <a:xfrm>
            <a:off x="9470191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v</a:t>
            </a:r>
          </a:p>
        </p:txBody>
      </p:sp>
      <p:sp>
        <p:nvSpPr>
          <p:cNvPr id="99" name="w">
            <a:extLst>
              <a:ext uri="{FF2B5EF4-FFF2-40B4-BE49-F238E27FC236}">
                <a16:creationId xmlns:a16="http://schemas.microsoft.com/office/drawing/2014/main" id="{907E3618-B734-494A-87EC-65C29994C8A3}"/>
              </a:ext>
            </a:extLst>
          </p:cNvPr>
          <p:cNvSpPr/>
          <p:nvPr/>
        </p:nvSpPr>
        <p:spPr>
          <a:xfrm>
            <a:off x="9887915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w</a:t>
            </a:r>
          </a:p>
        </p:txBody>
      </p:sp>
      <p:sp>
        <p:nvSpPr>
          <p:cNvPr id="100" name="x">
            <a:extLst>
              <a:ext uri="{FF2B5EF4-FFF2-40B4-BE49-F238E27FC236}">
                <a16:creationId xmlns:a16="http://schemas.microsoft.com/office/drawing/2014/main" id="{1005DE82-F223-4C49-AA42-DF1BD44EA5BA}"/>
              </a:ext>
            </a:extLst>
          </p:cNvPr>
          <p:cNvSpPr/>
          <p:nvPr/>
        </p:nvSpPr>
        <p:spPr>
          <a:xfrm>
            <a:off x="10305639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101" name="y">
            <a:extLst>
              <a:ext uri="{FF2B5EF4-FFF2-40B4-BE49-F238E27FC236}">
                <a16:creationId xmlns:a16="http://schemas.microsoft.com/office/drawing/2014/main" id="{3EA7508F-EEDF-4EE0-97CE-6821E2DA9DF7}"/>
              </a:ext>
            </a:extLst>
          </p:cNvPr>
          <p:cNvSpPr/>
          <p:nvPr/>
        </p:nvSpPr>
        <p:spPr>
          <a:xfrm>
            <a:off x="10723363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y</a:t>
            </a:r>
          </a:p>
        </p:txBody>
      </p:sp>
      <p:sp>
        <p:nvSpPr>
          <p:cNvPr id="102" name="z">
            <a:extLst>
              <a:ext uri="{FF2B5EF4-FFF2-40B4-BE49-F238E27FC236}">
                <a16:creationId xmlns:a16="http://schemas.microsoft.com/office/drawing/2014/main" id="{12D5E62C-8279-426B-B2EA-A2F128B253B6}"/>
              </a:ext>
            </a:extLst>
          </p:cNvPr>
          <p:cNvSpPr/>
          <p:nvPr/>
        </p:nvSpPr>
        <p:spPr>
          <a:xfrm>
            <a:off x="11141096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z</a:t>
            </a:r>
          </a:p>
        </p:txBody>
      </p:sp>
      <p:sp>
        <p:nvSpPr>
          <p:cNvPr id="195" name="n tile">
            <a:extLst>
              <a:ext uri="{FF2B5EF4-FFF2-40B4-BE49-F238E27FC236}">
                <a16:creationId xmlns:a16="http://schemas.microsoft.com/office/drawing/2014/main" id="{E79B4BDB-3F49-4626-B0AF-5AC114A4BF05}"/>
              </a:ext>
            </a:extLst>
          </p:cNvPr>
          <p:cNvSpPr/>
          <p:nvPr/>
        </p:nvSpPr>
        <p:spPr>
          <a:xfrm>
            <a:off x="517326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n</a:t>
            </a:r>
          </a:p>
        </p:txBody>
      </p:sp>
      <p:sp>
        <p:nvSpPr>
          <p:cNvPr id="196" name="o tile">
            <a:extLst>
              <a:ext uri="{FF2B5EF4-FFF2-40B4-BE49-F238E27FC236}">
                <a16:creationId xmlns:a16="http://schemas.microsoft.com/office/drawing/2014/main" id="{60D1EBD1-3F55-4246-BB9E-EEAC3362DEDD}"/>
              </a:ext>
            </a:extLst>
          </p:cNvPr>
          <p:cNvSpPr/>
          <p:nvPr/>
        </p:nvSpPr>
        <p:spPr>
          <a:xfrm>
            <a:off x="140143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o</a:t>
            </a:r>
          </a:p>
        </p:txBody>
      </p:sp>
      <p:sp>
        <p:nvSpPr>
          <p:cNvPr id="197" name="p tile">
            <a:extLst>
              <a:ext uri="{FF2B5EF4-FFF2-40B4-BE49-F238E27FC236}">
                <a16:creationId xmlns:a16="http://schemas.microsoft.com/office/drawing/2014/main" id="{C4B79B8D-CE3B-4783-B1BB-38C9BF96E740}"/>
              </a:ext>
            </a:extLst>
          </p:cNvPr>
          <p:cNvSpPr/>
          <p:nvPr/>
        </p:nvSpPr>
        <p:spPr>
          <a:xfrm>
            <a:off x="228554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</a:t>
            </a:r>
          </a:p>
        </p:txBody>
      </p:sp>
      <p:sp>
        <p:nvSpPr>
          <p:cNvPr id="198" name="q tile">
            <a:extLst>
              <a:ext uri="{FF2B5EF4-FFF2-40B4-BE49-F238E27FC236}">
                <a16:creationId xmlns:a16="http://schemas.microsoft.com/office/drawing/2014/main" id="{A329FCE5-A939-4533-BC4E-10EA7C5D6BBC}"/>
              </a:ext>
            </a:extLst>
          </p:cNvPr>
          <p:cNvSpPr/>
          <p:nvPr/>
        </p:nvSpPr>
        <p:spPr>
          <a:xfrm>
            <a:off x="3146220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q</a:t>
            </a:r>
          </a:p>
        </p:txBody>
      </p:sp>
      <p:sp>
        <p:nvSpPr>
          <p:cNvPr id="199" name="r tile">
            <a:extLst>
              <a:ext uri="{FF2B5EF4-FFF2-40B4-BE49-F238E27FC236}">
                <a16:creationId xmlns:a16="http://schemas.microsoft.com/office/drawing/2014/main" id="{648F9B90-0382-4D12-A2EB-01D6C8826A51}"/>
              </a:ext>
            </a:extLst>
          </p:cNvPr>
          <p:cNvSpPr/>
          <p:nvPr/>
        </p:nvSpPr>
        <p:spPr>
          <a:xfrm>
            <a:off x="399331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r</a:t>
            </a:r>
          </a:p>
        </p:txBody>
      </p:sp>
      <p:sp>
        <p:nvSpPr>
          <p:cNvPr id="200" name="s tile">
            <a:extLst>
              <a:ext uri="{FF2B5EF4-FFF2-40B4-BE49-F238E27FC236}">
                <a16:creationId xmlns:a16="http://schemas.microsoft.com/office/drawing/2014/main" id="{174901AA-5577-4740-B3D4-EA97C77AB994}"/>
              </a:ext>
            </a:extLst>
          </p:cNvPr>
          <p:cNvSpPr/>
          <p:nvPr/>
        </p:nvSpPr>
        <p:spPr>
          <a:xfrm>
            <a:off x="4840408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</a:t>
            </a:r>
          </a:p>
        </p:txBody>
      </p:sp>
      <p:sp>
        <p:nvSpPr>
          <p:cNvPr id="201" name="t tile">
            <a:extLst>
              <a:ext uri="{FF2B5EF4-FFF2-40B4-BE49-F238E27FC236}">
                <a16:creationId xmlns:a16="http://schemas.microsoft.com/office/drawing/2014/main" id="{704E740E-4806-4412-B924-76F3BE089C5D}"/>
              </a:ext>
            </a:extLst>
          </p:cNvPr>
          <p:cNvSpPr/>
          <p:nvPr/>
        </p:nvSpPr>
        <p:spPr>
          <a:xfrm>
            <a:off x="568750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202" name="u tile">
            <a:extLst>
              <a:ext uri="{FF2B5EF4-FFF2-40B4-BE49-F238E27FC236}">
                <a16:creationId xmlns:a16="http://schemas.microsoft.com/office/drawing/2014/main" id="{24B7E75E-11C8-4F4A-BC2B-3DF954D41634}"/>
              </a:ext>
            </a:extLst>
          </p:cNvPr>
          <p:cNvSpPr/>
          <p:nvPr/>
        </p:nvSpPr>
        <p:spPr>
          <a:xfrm>
            <a:off x="653358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203" name="v tile">
            <a:extLst>
              <a:ext uri="{FF2B5EF4-FFF2-40B4-BE49-F238E27FC236}">
                <a16:creationId xmlns:a16="http://schemas.microsoft.com/office/drawing/2014/main" id="{C97D29A3-E702-4408-9BF0-2980DA492E06}"/>
              </a:ext>
            </a:extLst>
          </p:cNvPr>
          <p:cNvSpPr/>
          <p:nvPr/>
        </p:nvSpPr>
        <p:spPr>
          <a:xfrm>
            <a:off x="7377555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v</a:t>
            </a:r>
          </a:p>
        </p:txBody>
      </p:sp>
      <p:sp>
        <p:nvSpPr>
          <p:cNvPr id="204" name="w tile">
            <a:extLst>
              <a:ext uri="{FF2B5EF4-FFF2-40B4-BE49-F238E27FC236}">
                <a16:creationId xmlns:a16="http://schemas.microsoft.com/office/drawing/2014/main" id="{B2B49C00-8278-4801-BB45-15B86D79CF37}"/>
              </a:ext>
            </a:extLst>
          </p:cNvPr>
          <p:cNvSpPr/>
          <p:nvPr/>
        </p:nvSpPr>
        <p:spPr>
          <a:xfrm>
            <a:off x="8225491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w</a:t>
            </a:r>
          </a:p>
        </p:txBody>
      </p:sp>
      <p:sp>
        <p:nvSpPr>
          <p:cNvPr id="205" name="x tile">
            <a:extLst>
              <a:ext uri="{FF2B5EF4-FFF2-40B4-BE49-F238E27FC236}">
                <a16:creationId xmlns:a16="http://schemas.microsoft.com/office/drawing/2014/main" id="{589FF667-E24E-4E3E-BB6A-E0AEFEFECF08}"/>
              </a:ext>
            </a:extLst>
          </p:cNvPr>
          <p:cNvSpPr/>
          <p:nvPr/>
        </p:nvSpPr>
        <p:spPr>
          <a:xfrm>
            <a:off x="9081966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206" name="y tile">
            <a:extLst>
              <a:ext uri="{FF2B5EF4-FFF2-40B4-BE49-F238E27FC236}">
                <a16:creationId xmlns:a16="http://schemas.microsoft.com/office/drawing/2014/main" id="{E77FFF19-9D7B-43F7-884A-410BF1AD52DF}"/>
              </a:ext>
            </a:extLst>
          </p:cNvPr>
          <p:cNvSpPr/>
          <p:nvPr/>
        </p:nvSpPr>
        <p:spPr>
          <a:xfrm>
            <a:off x="9926597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y</a:t>
            </a:r>
          </a:p>
        </p:txBody>
      </p:sp>
      <p:sp>
        <p:nvSpPr>
          <p:cNvPr id="207" name="z tile">
            <a:extLst>
              <a:ext uri="{FF2B5EF4-FFF2-40B4-BE49-F238E27FC236}">
                <a16:creationId xmlns:a16="http://schemas.microsoft.com/office/drawing/2014/main" id="{0026D93F-7426-47F2-94DF-56CA2E6E1258}"/>
              </a:ext>
            </a:extLst>
          </p:cNvPr>
          <p:cNvSpPr/>
          <p:nvPr/>
        </p:nvSpPr>
        <p:spPr>
          <a:xfrm>
            <a:off x="1077756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z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FC8F3864-7697-45E2-8947-BE6C3F01E9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870" y="6388218"/>
            <a:ext cx="2242817" cy="406128"/>
          </a:xfrm>
          <a:prstGeom prst="rect">
            <a:avLst/>
          </a:prstGeom>
        </p:spPr>
      </p:pic>
      <p:sp>
        <p:nvSpPr>
          <p:cNvPr id="293" name="a tile">
            <a:extLst>
              <a:ext uri="{FF2B5EF4-FFF2-40B4-BE49-F238E27FC236}">
                <a16:creationId xmlns:a16="http://schemas.microsoft.com/office/drawing/2014/main" id="{BB944E5A-CE39-4F7B-99D6-C2E97B84EB5D}"/>
              </a:ext>
            </a:extLst>
          </p:cNvPr>
          <p:cNvSpPr/>
          <p:nvPr/>
        </p:nvSpPr>
        <p:spPr>
          <a:xfrm>
            <a:off x="529358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294" name="a tile">
            <a:extLst>
              <a:ext uri="{FF2B5EF4-FFF2-40B4-BE49-F238E27FC236}">
                <a16:creationId xmlns:a16="http://schemas.microsoft.com/office/drawing/2014/main" id="{0798D80C-E9B3-40C1-AC5F-7A7CDB1C7673}"/>
              </a:ext>
            </a:extLst>
          </p:cNvPr>
          <p:cNvSpPr/>
          <p:nvPr/>
        </p:nvSpPr>
        <p:spPr>
          <a:xfrm>
            <a:off x="529358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295" name="a tile">
            <a:extLst>
              <a:ext uri="{FF2B5EF4-FFF2-40B4-BE49-F238E27FC236}">
                <a16:creationId xmlns:a16="http://schemas.microsoft.com/office/drawing/2014/main" id="{07252177-C192-488C-92F5-A5FE91985215}"/>
              </a:ext>
            </a:extLst>
          </p:cNvPr>
          <p:cNvSpPr/>
          <p:nvPr/>
        </p:nvSpPr>
        <p:spPr>
          <a:xfrm>
            <a:off x="529358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296" name="a tile">
            <a:extLst>
              <a:ext uri="{FF2B5EF4-FFF2-40B4-BE49-F238E27FC236}">
                <a16:creationId xmlns:a16="http://schemas.microsoft.com/office/drawing/2014/main" id="{B4B2CA30-94AD-4DFE-9F31-E4826430E5E1}"/>
              </a:ext>
            </a:extLst>
          </p:cNvPr>
          <p:cNvSpPr/>
          <p:nvPr/>
        </p:nvSpPr>
        <p:spPr>
          <a:xfrm>
            <a:off x="529358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297" name="a tile">
            <a:extLst>
              <a:ext uri="{FF2B5EF4-FFF2-40B4-BE49-F238E27FC236}">
                <a16:creationId xmlns:a16="http://schemas.microsoft.com/office/drawing/2014/main" id="{E3C58716-8546-4086-AA5D-0E464F3FCE40}"/>
              </a:ext>
            </a:extLst>
          </p:cNvPr>
          <p:cNvSpPr/>
          <p:nvPr/>
        </p:nvSpPr>
        <p:spPr>
          <a:xfrm>
            <a:off x="529358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298" name="a tile">
            <a:extLst>
              <a:ext uri="{FF2B5EF4-FFF2-40B4-BE49-F238E27FC236}">
                <a16:creationId xmlns:a16="http://schemas.microsoft.com/office/drawing/2014/main" id="{82FA84D9-5D0C-4F2D-B5CE-CA3136930EC1}"/>
              </a:ext>
            </a:extLst>
          </p:cNvPr>
          <p:cNvSpPr/>
          <p:nvPr/>
        </p:nvSpPr>
        <p:spPr>
          <a:xfrm>
            <a:off x="2392699" y="1713897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299" name="b tile">
            <a:extLst>
              <a:ext uri="{FF2B5EF4-FFF2-40B4-BE49-F238E27FC236}">
                <a16:creationId xmlns:a16="http://schemas.microsoft.com/office/drawing/2014/main" id="{6854E554-A888-42DA-93A9-DA2D2E9F079C}"/>
              </a:ext>
            </a:extLst>
          </p:cNvPr>
          <p:cNvSpPr/>
          <p:nvPr/>
        </p:nvSpPr>
        <p:spPr>
          <a:xfrm>
            <a:off x="141346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300" name="b tile">
            <a:extLst>
              <a:ext uri="{FF2B5EF4-FFF2-40B4-BE49-F238E27FC236}">
                <a16:creationId xmlns:a16="http://schemas.microsoft.com/office/drawing/2014/main" id="{E07A8882-0A8F-47CF-B2DA-C9985441496C}"/>
              </a:ext>
            </a:extLst>
          </p:cNvPr>
          <p:cNvSpPr/>
          <p:nvPr/>
        </p:nvSpPr>
        <p:spPr>
          <a:xfrm>
            <a:off x="141346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301" name="b tile">
            <a:extLst>
              <a:ext uri="{FF2B5EF4-FFF2-40B4-BE49-F238E27FC236}">
                <a16:creationId xmlns:a16="http://schemas.microsoft.com/office/drawing/2014/main" id="{8DE747CA-2B96-400F-BC9C-5A933D1A1139}"/>
              </a:ext>
            </a:extLst>
          </p:cNvPr>
          <p:cNvSpPr/>
          <p:nvPr/>
        </p:nvSpPr>
        <p:spPr>
          <a:xfrm>
            <a:off x="141346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302" name="b tile">
            <a:extLst>
              <a:ext uri="{FF2B5EF4-FFF2-40B4-BE49-F238E27FC236}">
                <a16:creationId xmlns:a16="http://schemas.microsoft.com/office/drawing/2014/main" id="{35D7A452-BDCA-4277-8C24-2AB4731A70D4}"/>
              </a:ext>
            </a:extLst>
          </p:cNvPr>
          <p:cNvSpPr/>
          <p:nvPr/>
        </p:nvSpPr>
        <p:spPr>
          <a:xfrm>
            <a:off x="141346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303" name="b tile">
            <a:extLst>
              <a:ext uri="{FF2B5EF4-FFF2-40B4-BE49-F238E27FC236}">
                <a16:creationId xmlns:a16="http://schemas.microsoft.com/office/drawing/2014/main" id="{3C0F9472-3D30-4A48-81B9-F530023B721C}"/>
              </a:ext>
            </a:extLst>
          </p:cNvPr>
          <p:cNvSpPr/>
          <p:nvPr/>
        </p:nvSpPr>
        <p:spPr>
          <a:xfrm>
            <a:off x="141346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304" name="c tile">
            <a:extLst>
              <a:ext uri="{FF2B5EF4-FFF2-40B4-BE49-F238E27FC236}">
                <a16:creationId xmlns:a16="http://schemas.microsoft.com/office/drawing/2014/main" id="{A788F24F-07E8-4731-AF60-4604C57B2757}"/>
              </a:ext>
            </a:extLst>
          </p:cNvPr>
          <p:cNvSpPr/>
          <p:nvPr/>
        </p:nvSpPr>
        <p:spPr>
          <a:xfrm>
            <a:off x="2297574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305" name="c tile">
            <a:extLst>
              <a:ext uri="{FF2B5EF4-FFF2-40B4-BE49-F238E27FC236}">
                <a16:creationId xmlns:a16="http://schemas.microsoft.com/office/drawing/2014/main" id="{3A54D87C-B62F-4E5D-98F8-19DCF2BC8030}"/>
              </a:ext>
            </a:extLst>
          </p:cNvPr>
          <p:cNvSpPr/>
          <p:nvPr/>
        </p:nvSpPr>
        <p:spPr>
          <a:xfrm>
            <a:off x="2297574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306" name="c tile">
            <a:extLst>
              <a:ext uri="{FF2B5EF4-FFF2-40B4-BE49-F238E27FC236}">
                <a16:creationId xmlns:a16="http://schemas.microsoft.com/office/drawing/2014/main" id="{695CA501-CF6B-4A4F-B408-E2AA7110F1B7}"/>
              </a:ext>
            </a:extLst>
          </p:cNvPr>
          <p:cNvSpPr/>
          <p:nvPr/>
        </p:nvSpPr>
        <p:spPr>
          <a:xfrm>
            <a:off x="2297574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307" name="c tile">
            <a:extLst>
              <a:ext uri="{FF2B5EF4-FFF2-40B4-BE49-F238E27FC236}">
                <a16:creationId xmlns:a16="http://schemas.microsoft.com/office/drawing/2014/main" id="{BECAB0F5-2D95-4956-A774-8D49C2B85767}"/>
              </a:ext>
            </a:extLst>
          </p:cNvPr>
          <p:cNvSpPr/>
          <p:nvPr/>
        </p:nvSpPr>
        <p:spPr>
          <a:xfrm>
            <a:off x="2297574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308" name="c tile">
            <a:extLst>
              <a:ext uri="{FF2B5EF4-FFF2-40B4-BE49-F238E27FC236}">
                <a16:creationId xmlns:a16="http://schemas.microsoft.com/office/drawing/2014/main" id="{6E8C379B-B018-4074-91BC-093D351887C1}"/>
              </a:ext>
            </a:extLst>
          </p:cNvPr>
          <p:cNvSpPr/>
          <p:nvPr/>
        </p:nvSpPr>
        <p:spPr>
          <a:xfrm>
            <a:off x="2297574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309" name="d tile">
            <a:extLst>
              <a:ext uri="{FF2B5EF4-FFF2-40B4-BE49-F238E27FC236}">
                <a16:creationId xmlns:a16="http://schemas.microsoft.com/office/drawing/2014/main" id="{CAB5BC8B-3C18-454A-B2B3-4B16F1D31B64}"/>
              </a:ext>
            </a:extLst>
          </p:cNvPr>
          <p:cNvSpPr/>
          <p:nvPr/>
        </p:nvSpPr>
        <p:spPr>
          <a:xfrm>
            <a:off x="3158252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d</a:t>
            </a:r>
          </a:p>
        </p:txBody>
      </p:sp>
      <p:sp>
        <p:nvSpPr>
          <p:cNvPr id="310" name="d tile">
            <a:extLst>
              <a:ext uri="{FF2B5EF4-FFF2-40B4-BE49-F238E27FC236}">
                <a16:creationId xmlns:a16="http://schemas.microsoft.com/office/drawing/2014/main" id="{D9DFB514-980F-4341-BACD-9E5EFB0E3763}"/>
              </a:ext>
            </a:extLst>
          </p:cNvPr>
          <p:cNvSpPr/>
          <p:nvPr/>
        </p:nvSpPr>
        <p:spPr>
          <a:xfrm>
            <a:off x="3158252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d</a:t>
            </a:r>
          </a:p>
        </p:txBody>
      </p:sp>
      <p:sp>
        <p:nvSpPr>
          <p:cNvPr id="311" name="d tile">
            <a:extLst>
              <a:ext uri="{FF2B5EF4-FFF2-40B4-BE49-F238E27FC236}">
                <a16:creationId xmlns:a16="http://schemas.microsoft.com/office/drawing/2014/main" id="{36DF5286-9568-412C-A4C3-FD59F093C27F}"/>
              </a:ext>
            </a:extLst>
          </p:cNvPr>
          <p:cNvSpPr/>
          <p:nvPr/>
        </p:nvSpPr>
        <p:spPr>
          <a:xfrm>
            <a:off x="3158252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d</a:t>
            </a:r>
          </a:p>
        </p:txBody>
      </p:sp>
      <p:sp>
        <p:nvSpPr>
          <p:cNvPr id="312" name="d tile">
            <a:extLst>
              <a:ext uri="{FF2B5EF4-FFF2-40B4-BE49-F238E27FC236}">
                <a16:creationId xmlns:a16="http://schemas.microsoft.com/office/drawing/2014/main" id="{937CE5BE-19F0-4ED6-8E49-BB5FD4F9F217}"/>
              </a:ext>
            </a:extLst>
          </p:cNvPr>
          <p:cNvSpPr/>
          <p:nvPr/>
        </p:nvSpPr>
        <p:spPr>
          <a:xfrm>
            <a:off x="3158252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d</a:t>
            </a:r>
          </a:p>
        </p:txBody>
      </p:sp>
      <p:sp>
        <p:nvSpPr>
          <p:cNvPr id="313" name="d tile">
            <a:extLst>
              <a:ext uri="{FF2B5EF4-FFF2-40B4-BE49-F238E27FC236}">
                <a16:creationId xmlns:a16="http://schemas.microsoft.com/office/drawing/2014/main" id="{264BBB73-5389-4506-93C2-518DB2186507}"/>
              </a:ext>
            </a:extLst>
          </p:cNvPr>
          <p:cNvSpPr/>
          <p:nvPr/>
        </p:nvSpPr>
        <p:spPr>
          <a:xfrm>
            <a:off x="3158252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d</a:t>
            </a:r>
          </a:p>
        </p:txBody>
      </p:sp>
      <p:sp>
        <p:nvSpPr>
          <p:cNvPr id="314" name="e tile">
            <a:extLst>
              <a:ext uri="{FF2B5EF4-FFF2-40B4-BE49-F238E27FC236}">
                <a16:creationId xmlns:a16="http://schemas.microsoft.com/office/drawing/2014/main" id="{2AC66CBE-6D58-4FC9-BFCB-C05523765E19}"/>
              </a:ext>
            </a:extLst>
          </p:cNvPr>
          <p:cNvSpPr/>
          <p:nvPr/>
        </p:nvSpPr>
        <p:spPr>
          <a:xfrm>
            <a:off x="400534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315" name="e tile">
            <a:extLst>
              <a:ext uri="{FF2B5EF4-FFF2-40B4-BE49-F238E27FC236}">
                <a16:creationId xmlns:a16="http://schemas.microsoft.com/office/drawing/2014/main" id="{55A8B202-6ACE-4290-889A-780E6764DE87}"/>
              </a:ext>
            </a:extLst>
          </p:cNvPr>
          <p:cNvSpPr/>
          <p:nvPr/>
        </p:nvSpPr>
        <p:spPr>
          <a:xfrm>
            <a:off x="400534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316" name="e tile">
            <a:extLst>
              <a:ext uri="{FF2B5EF4-FFF2-40B4-BE49-F238E27FC236}">
                <a16:creationId xmlns:a16="http://schemas.microsoft.com/office/drawing/2014/main" id="{BC1CA07B-A239-4575-89C4-F4A366BE43A8}"/>
              </a:ext>
            </a:extLst>
          </p:cNvPr>
          <p:cNvSpPr/>
          <p:nvPr/>
        </p:nvSpPr>
        <p:spPr>
          <a:xfrm>
            <a:off x="400534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317" name="e tile">
            <a:extLst>
              <a:ext uri="{FF2B5EF4-FFF2-40B4-BE49-F238E27FC236}">
                <a16:creationId xmlns:a16="http://schemas.microsoft.com/office/drawing/2014/main" id="{BFCCD2CB-DB81-4C75-8E6B-782F271C1721}"/>
              </a:ext>
            </a:extLst>
          </p:cNvPr>
          <p:cNvSpPr/>
          <p:nvPr/>
        </p:nvSpPr>
        <p:spPr>
          <a:xfrm>
            <a:off x="400534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318" name="e tile">
            <a:extLst>
              <a:ext uri="{FF2B5EF4-FFF2-40B4-BE49-F238E27FC236}">
                <a16:creationId xmlns:a16="http://schemas.microsoft.com/office/drawing/2014/main" id="{7029F6AF-60F3-4609-BE4D-75F1BB44ACEA}"/>
              </a:ext>
            </a:extLst>
          </p:cNvPr>
          <p:cNvSpPr/>
          <p:nvPr/>
        </p:nvSpPr>
        <p:spPr>
          <a:xfrm>
            <a:off x="400534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319" name="e tile">
            <a:extLst>
              <a:ext uri="{FF2B5EF4-FFF2-40B4-BE49-F238E27FC236}">
                <a16:creationId xmlns:a16="http://schemas.microsoft.com/office/drawing/2014/main" id="{282731C5-E160-489D-B479-C83233466227}"/>
              </a:ext>
            </a:extLst>
          </p:cNvPr>
          <p:cNvSpPr/>
          <p:nvPr/>
        </p:nvSpPr>
        <p:spPr>
          <a:xfrm>
            <a:off x="400534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320" name="e tile">
            <a:extLst>
              <a:ext uri="{FF2B5EF4-FFF2-40B4-BE49-F238E27FC236}">
                <a16:creationId xmlns:a16="http://schemas.microsoft.com/office/drawing/2014/main" id="{FE110EEE-4264-48AE-AFE1-401A76D7EF2B}"/>
              </a:ext>
            </a:extLst>
          </p:cNvPr>
          <p:cNvSpPr/>
          <p:nvPr/>
        </p:nvSpPr>
        <p:spPr>
          <a:xfrm>
            <a:off x="400534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321" name="f tile">
            <a:extLst>
              <a:ext uri="{FF2B5EF4-FFF2-40B4-BE49-F238E27FC236}">
                <a16:creationId xmlns:a16="http://schemas.microsoft.com/office/drawing/2014/main" id="{4969889E-857C-49FE-B4DD-603D35BD9F22}"/>
              </a:ext>
            </a:extLst>
          </p:cNvPr>
          <p:cNvSpPr/>
          <p:nvPr/>
        </p:nvSpPr>
        <p:spPr>
          <a:xfrm>
            <a:off x="4852440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f</a:t>
            </a:r>
          </a:p>
        </p:txBody>
      </p:sp>
      <p:sp>
        <p:nvSpPr>
          <p:cNvPr id="322" name="f tile">
            <a:extLst>
              <a:ext uri="{FF2B5EF4-FFF2-40B4-BE49-F238E27FC236}">
                <a16:creationId xmlns:a16="http://schemas.microsoft.com/office/drawing/2014/main" id="{BCDC5854-19E4-4A05-8824-3A27934BED30}"/>
              </a:ext>
            </a:extLst>
          </p:cNvPr>
          <p:cNvSpPr/>
          <p:nvPr/>
        </p:nvSpPr>
        <p:spPr>
          <a:xfrm>
            <a:off x="4852440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f</a:t>
            </a:r>
          </a:p>
        </p:txBody>
      </p:sp>
      <p:sp>
        <p:nvSpPr>
          <p:cNvPr id="323" name="f tile">
            <a:extLst>
              <a:ext uri="{FF2B5EF4-FFF2-40B4-BE49-F238E27FC236}">
                <a16:creationId xmlns:a16="http://schemas.microsoft.com/office/drawing/2014/main" id="{1B9AD7F3-1F00-4D00-8BB5-130F9AAB7434}"/>
              </a:ext>
            </a:extLst>
          </p:cNvPr>
          <p:cNvSpPr/>
          <p:nvPr/>
        </p:nvSpPr>
        <p:spPr>
          <a:xfrm>
            <a:off x="4852440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f</a:t>
            </a:r>
          </a:p>
        </p:txBody>
      </p:sp>
      <p:sp>
        <p:nvSpPr>
          <p:cNvPr id="324" name="f tile">
            <a:extLst>
              <a:ext uri="{FF2B5EF4-FFF2-40B4-BE49-F238E27FC236}">
                <a16:creationId xmlns:a16="http://schemas.microsoft.com/office/drawing/2014/main" id="{DF23B989-9149-4302-88AB-EEAAE5AF4D80}"/>
              </a:ext>
            </a:extLst>
          </p:cNvPr>
          <p:cNvSpPr/>
          <p:nvPr/>
        </p:nvSpPr>
        <p:spPr>
          <a:xfrm>
            <a:off x="4852440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f</a:t>
            </a:r>
          </a:p>
        </p:txBody>
      </p:sp>
      <p:sp>
        <p:nvSpPr>
          <p:cNvPr id="325" name="f tile">
            <a:extLst>
              <a:ext uri="{FF2B5EF4-FFF2-40B4-BE49-F238E27FC236}">
                <a16:creationId xmlns:a16="http://schemas.microsoft.com/office/drawing/2014/main" id="{7EA5ECDD-4A46-4F17-8941-DE93672ED69E}"/>
              </a:ext>
            </a:extLst>
          </p:cNvPr>
          <p:cNvSpPr/>
          <p:nvPr/>
        </p:nvSpPr>
        <p:spPr>
          <a:xfrm>
            <a:off x="4877230" y="1713897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f</a:t>
            </a:r>
          </a:p>
        </p:txBody>
      </p:sp>
      <p:sp>
        <p:nvSpPr>
          <p:cNvPr id="326" name="g tile">
            <a:extLst>
              <a:ext uri="{FF2B5EF4-FFF2-40B4-BE49-F238E27FC236}">
                <a16:creationId xmlns:a16="http://schemas.microsoft.com/office/drawing/2014/main" id="{3C0C318E-B518-46F2-AB88-834124BD0DDC}"/>
              </a:ext>
            </a:extLst>
          </p:cNvPr>
          <p:cNvSpPr/>
          <p:nvPr/>
        </p:nvSpPr>
        <p:spPr>
          <a:xfrm>
            <a:off x="5699534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g</a:t>
            </a:r>
          </a:p>
        </p:txBody>
      </p:sp>
      <p:sp>
        <p:nvSpPr>
          <p:cNvPr id="327" name="g tile">
            <a:extLst>
              <a:ext uri="{FF2B5EF4-FFF2-40B4-BE49-F238E27FC236}">
                <a16:creationId xmlns:a16="http://schemas.microsoft.com/office/drawing/2014/main" id="{CEF15E75-C04C-450D-8F7E-29D1861F4A77}"/>
              </a:ext>
            </a:extLst>
          </p:cNvPr>
          <p:cNvSpPr/>
          <p:nvPr/>
        </p:nvSpPr>
        <p:spPr>
          <a:xfrm>
            <a:off x="5699534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g</a:t>
            </a:r>
          </a:p>
        </p:txBody>
      </p:sp>
      <p:sp>
        <p:nvSpPr>
          <p:cNvPr id="328" name="g tile">
            <a:extLst>
              <a:ext uri="{FF2B5EF4-FFF2-40B4-BE49-F238E27FC236}">
                <a16:creationId xmlns:a16="http://schemas.microsoft.com/office/drawing/2014/main" id="{B82BC8F9-7D10-48B6-8452-9269ABF94EFA}"/>
              </a:ext>
            </a:extLst>
          </p:cNvPr>
          <p:cNvSpPr/>
          <p:nvPr/>
        </p:nvSpPr>
        <p:spPr>
          <a:xfrm>
            <a:off x="5699534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g</a:t>
            </a:r>
          </a:p>
        </p:txBody>
      </p:sp>
      <p:sp>
        <p:nvSpPr>
          <p:cNvPr id="329" name="g tile">
            <a:extLst>
              <a:ext uri="{FF2B5EF4-FFF2-40B4-BE49-F238E27FC236}">
                <a16:creationId xmlns:a16="http://schemas.microsoft.com/office/drawing/2014/main" id="{A672474E-D686-415E-9FDE-971D26F53B72}"/>
              </a:ext>
            </a:extLst>
          </p:cNvPr>
          <p:cNvSpPr/>
          <p:nvPr/>
        </p:nvSpPr>
        <p:spPr>
          <a:xfrm>
            <a:off x="5699534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g</a:t>
            </a:r>
          </a:p>
        </p:txBody>
      </p:sp>
      <p:sp>
        <p:nvSpPr>
          <p:cNvPr id="330" name="h tile">
            <a:extLst>
              <a:ext uri="{FF2B5EF4-FFF2-40B4-BE49-F238E27FC236}">
                <a16:creationId xmlns:a16="http://schemas.microsoft.com/office/drawing/2014/main" id="{1C50C451-EA49-473F-B288-2A9574463D10}"/>
              </a:ext>
            </a:extLst>
          </p:cNvPr>
          <p:cNvSpPr/>
          <p:nvPr/>
        </p:nvSpPr>
        <p:spPr>
          <a:xfrm>
            <a:off x="654561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h</a:t>
            </a:r>
          </a:p>
        </p:txBody>
      </p:sp>
      <p:sp>
        <p:nvSpPr>
          <p:cNvPr id="331" name="h tile">
            <a:extLst>
              <a:ext uri="{FF2B5EF4-FFF2-40B4-BE49-F238E27FC236}">
                <a16:creationId xmlns:a16="http://schemas.microsoft.com/office/drawing/2014/main" id="{3C65A49C-FE57-447D-8472-E88BA954C889}"/>
              </a:ext>
            </a:extLst>
          </p:cNvPr>
          <p:cNvSpPr/>
          <p:nvPr/>
        </p:nvSpPr>
        <p:spPr>
          <a:xfrm>
            <a:off x="654561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h</a:t>
            </a:r>
          </a:p>
        </p:txBody>
      </p:sp>
      <p:sp>
        <p:nvSpPr>
          <p:cNvPr id="332" name="h tile">
            <a:extLst>
              <a:ext uri="{FF2B5EF4-FFF2-40B4-BE49-F238E27FC236}">
                <a16:creationId xmlns:a16="http://schemas.microsoft.com/office/drawing/2014/main" id="{BECE0CD3-6AEF-4874-A9A0-9FB8EE2DF736}"/>
              </a:ext>
            </a:extLst>
          </p:cNvPr>
          <p:cNvSpPr/>
          <p:nvPr/>
        </p:nvSpPr>
        <p:spPr>
          <a:xfrm>
            <a:off x="654561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h</a:t>
            </a:r>
          </a:p>
        </p:txBody>
      </p:sp>
      <p:sp>
        <p:nvSpPr>
          <p:cNvPr id="333" name="h tile">
            <a:extLst>
              <a:ext uri="{FF2B5EF4-FFF2-40B4-BE49-F238E27FC236}">
                <a16:creationId xmlns:a16="http://schemas.microsoft.com/office/drawing/2014/main" id="{5839CA7A-103D-436A-8B6E-5761D17CC6BD}"/>
              </a:ext>
            </a:extLst>
          </p:cNvPr>
          <p:cNvSpPr/>
          <p:nvPr/>
        </p:nvSpPr>
        <p:spPr>
          <a:xfrm>
            <a:off x="654561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h</a:t>
            </a:r>
          </a:p>
        </p:txBody>
      </p:sp>
      <p:sp>
        <p:nvSpPr>
          <p:cNvPr id="334" name="h tile">
            <a:extLst>
              <a:ext uri="{FF2B5EF4-FFF2-40B4-BE49-F238E27FC236}">
                <a16:creationId xmlns:a16="http://schemas.microsoft.com/office/drawing/2014/main" id="{4CE82791-E251-4BE7-90C7-B4F49843866B}"/>
              </a:ext>
            </a:extLst>
          </p:cNvPr>
          <p:cNvSpPr/>
          <p:nvPr/>
        </p:nvSpPr>
        <p:spPr>
          <a:xfrm>
            <a:off x="1564522" y="1713897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h</a:t>
            </a:r>
          </a:p>
        </p:txBody>
      </p:sp>
      <p:sp>
        <p:nvSpPr>
          <p:cNvPr id="335" name="i tile">
            <a:extLst>
              <a:ext uri="{FF2B5EF4-FFF2-40B4-BE49-F238E27FC236}">
                <a16:creationId xmlns:a16="http://schemas.microsoft.com/office/drawing/2014/main" id="{1162141D-D592-4822-A455-85B3ECA400FC}"/>
              </a:ext>
            </a:extLst>
          </p:cNvPr>
          <p:cNvSpPr/>
          <p:nvPr/>
        </p:nvSpPr>
        <p:spPr>
          <a:xfrm>
            <a:off x="7389587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336" name="i tile">
            <a:extLst>
              <a:ext uri="{FF2B5EF4-FFF2-40B4-BE49-F238E27FC236}">
                <a16:creationId xmlns:a16="http://schemas.microsoft.com/office/drawing/2014/main" id="{FBA965EB-9C4D-4A51-8363-5D6BFDECE446}"/>
              </a:ext>
            </a:extLst>
          </p:cNvPr>
          <p:cNvSpPr/>
          <p:nvPr/>
        </p:nvSpPr>
        <p:spPr>
          <a:xfrm>
            <a:off x="7389587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337" name="i tile">
            <a:extLst>
              <a:ext uri="{FF2B5EF4-FFF2-40B4-BE49-F238E27FC236}">
                <a16:creationId xmlns:a16="http://schemas.microsoft.com/office/drawing/2014/main" id="{C9498B6F-BD4B-4654-9EF3-2462CEC5383F}"/>
              </a:ext>
            </a:extLst>
          </p:cNvPr>
          <p:cNvSpPr/>
          <p:nvPr/>
        </p:nvSpPr>
        <p:spPr>
          <a:xfrm>
            <a:off x="7389587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338" name="i tile">
            <a:extLst>
              <a:ext uri="{FF2B5EF4-FFF2-40B4-BE49-F238E27FC236}">
                <a16:creationId xmlns:a16="http://schemas.microsoft.com/office/drawing/2014/main" id="{F804AC63-1084-44D5-AB73-D3568B71E4B8}"/>
              </a:ext>
            </a:extLst>
          </p:cNvPr>
          <p:cNvSpPr/>
          <p:nvPr/>
        </p:nvSpPr>
        <p:spPr>
          <a:xfrm>
            <a:off x="7389587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339" name="i tile">
            <a:extLst>
              <a:ext uri="{FF2B5EF4-FFF2-40B4-BE49-F238E27FC236}">
                <a16:creationId xmlns:a16="http://schemas.microsoft.com/office/drawing/2014/main" id="{9BFB5949-CD2D-4B65-9917-AA4FCDD80C9E}"/>
              </a:ext>
            </a:extLst>
          </p:cNvPr>
          <p:cNvSpPr/>
          <p:nvPr/>
        </p:nvSpPr>
        <p:spPr>
          <a:xfrm>
            <a:off x="7389587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340" name="i tile">
            <a:extLst>
              <a:ext uri="{FF2B5EF4-FFF2-40B4-BE49-F238E27FC236}">
                <a16:creationId xmlns:a16="http://schemas.microsoft.com/office/drawing/2014/main" id="{7FF00D3F-006A-4DE8-A9A9-A4AD20BD7F03}"/>
              </a:ext>
            </a:extLst>
          </p:cNvPr>
          <p:cNvSpPr/>
          <p:nvPr/>
        </p:nvSpPr>
        <p:spPr>
          <a:xfrm>
            <a:off x="7389587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341" name="i tile">
            <a:extLst>
              <a:ext uri="{FF2B5EF4-FFF2-40B4-BE49-F238E27FC236}">
                <a16:creationId xmlns:a16="http://schemas.microsoft.com/office/drawing/2014/main" id="{B4EE4803-9BAC-4DF2-B744-D3067D2C108D}"/>
              </a:ext>
            </a:extLst>
          </p:cNvPr>
          <p:cNvSpPr/>
          <p:nvPr/>
        </p:nvSpPr>
        <p:spPr>
          <a:xfrm>
            <a:off x="7389587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342" name="i tile">
            <a:extLst>
              <a:ext uri="{FF2B5EF4-FFF2-40B4-BE49-F238E27FC236}">
                <a16:creationId xmlns:a16="http://schemas.microsoft.com/office/drawing/2014/main" id="{DDE93DC6-5C43-44BC-8631-F81BCDC43AE1}"/>
              </a:ext>
            </a:extLst>
          </p:cNvPr>
          <p:cNvSpPr/>
          <p:nvPr/>
        </p:nvSpPr>
        <p:spPr>
          <a:xfrm>
            <a:off x="7389587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343" name="j tile">
            <a:extLst>
              <a:ext uri="{FF2B5EF4-FFF2-40B4-BE49-F238E27FC236}">
                <a16:creationId xmlns:a16="http://schemas.microsoft.com/office/drawing/2014/main" id="{01646F95-0B87-482E-A5EF-38D88A725C2E}"/>
              </a:ext>
            </a:extLst>
          </p:cNvPr>
          <p:cNvSpPr/>
          <p:nvPr/>
        </p:nvSpPr>
        <p:spPr>
          <a:xfrm>
            <a:off x="8237523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j</a:t>
            </a:r>
          </a:p>
        </p:txBody>
      </p:sp>
      <p:sp>
        <p:nvSpPr>
          <p:cNvPr id="344" name="j tile">
            <a:extLst>
              <a:ext uri="{FF2B5EF4-FFF2-40B4-BE49-F238E27FC236}">
                <a16:creationId xmlns:a16="http://schemas.microsoft.com/office/drawing/2014/main" id="{068D463D-8E77-41BE-BE7B-9D5A9C963F22}"/>
              </a:ext>
            </a:extLst>
          </p:cNvPr>
          <p:cNvSpPr/>
          <p:nvPr/>
        </p:nvSpPr>
        <p:spPr>
          <a:xfrm>
            <a:off x="8237523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j</a:t>
            </a:r>
          </a:p>
        </p:txBody>
      </p:sp>
      <p:sp>
        <p:nvSpPr>
          <p:cNvPr id="345" name="j tile">
            <a:extLst>
              <a:ext uri="{FF2B5EF4-FFF2-40B4-BE49-F238E27FC236}">
                <a16:creationId xmlns:a16="http://schemas.microsoft.com/office/drawing/2014/main" id="{FBE352D1-138F-4F59-B425-CA6888D25A32}"/>
              </a:ext>
            </a:extLst>
          </p:cNvPr>
          <p:cNvSpPr/>
          <p:nvPr/>
        </p:nvSpPr>
        <p:spPr>
          <a:xfrm>
            <a:off x="8237523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j</a:t>
            </a:r>
          </a:p>
        </p:txBody>
      </p:sp>
      <p:sp>
        <p:nvSpPr>
          <p:cNvPr id="346" name="j tile">
            <a:extLst>
              <a:ext uri="{FF2B5EF4-FFF2-40B4-BE49-F238E27FC236}">
                <a16:creationId xmlns:a16="http://schemas.microsoft.com/office/drawing/2014/main" id="{62CC179B-FC3D-42DA-A24C-41592B874659}"/>
              </a:ext>
            </a:extLst>
          </p:cNvPr>
          <p:cNvSpPr/>
          <p:nvPr/>
        </p:nvSpPr>
        <p:spPr>
          <a:xfrm>
            <a:off x="8237523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j</a:t>
            </a:r>
          </a:p>
        </p:txBody>
      </p:sp>
      <p:sp>
        <p:nvSpPr>
          <p:cNvPr id="347" name="k tile">
            <a:extLst>
              <a:ext uri="{FF2B5EF4-FFF2-40B4-BE49-F238E27FC236}">
                <a16:creationId xmlns:a16="http://schemas.microsoft.com/office/drawing/2014/main" id="{B52F961B-1EC7-4201-8BF8-47655F59CEB3}"/>
              </a:ext>
            </a:extLst>
          </p:cNvPr>
          <p:cNvSpPr/>
          <p:nvPr/>
        </p:nvSpPr>
        <p:spPr>
          <a:xfrm>
            <a:off x="9093998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k</a:t>
            </a:r>
          </a:p>
        </p:txBody>
      </p:sp>
      <p:sp>
        <p:nvSpPr>
          <p:cNvPr id="348" name="k tile">
            <a:extLst>
              <a:ext uri="{FF2B5EF4-FFF2-40B4-BE49-F238E27FC236}">
                <a16:creationId xmlns:a16="http://schemas.microsoft.com/office/drawing/2014/main" id="{254B3D60-0CB9-4B5A-8796-18E41456D056}"/>
              </a:ext>
            </a:extLst>
          </p:cNvPr>
          <p:cNvSpPr/>
          <p:nvPr/>
        </p:nvSpPr>
        <p:spPr>
          <a:xfrm>
            <a:off x="9093998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k</a:t>
            </a:r>
          </a:p>
        </p:txBody>
      </p:sp>
      <p:sp>
        <p:nvSpPr>
          <p:cNvPr id="349" name="k tile">
            <a:extLst>
              <a:ext uri="{FF2B5EF4-FFF2-40B4-BE49-F238E27FC236}">
                <a16:creationId xmlns:a16="http://schemas.microsoft.com/office/drawing/2014/main" id="{6FA98F36-C57A-42AA-887B-270A80E0CBA4}"/>
              </a:ext>
            </a:extLst>
          </p:cNvPr>
          <p:cNvSpPr/>
          <p:nvPr/>
        </p:nvSpPr>
        <p:spPr>
          <a:xfrm>
            <a:off x="9093998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k</a:t>
            </a:r>
          </a:p>
        </p:txBody>
      </p:sp>
      <p:sp>
        <p:nvSpPr>
          <p:cNvPr id="350" name="k tile">
            <a:extLst>
              <a:ext uri="{FF2B5EF4-FFF2-40B4-BE49-F238E27FC236}">
                <a16:creationId xmlns:a16="http://schemas.microsoft.com/office/drawing/2014/main" id="{5D424DF6-47C7-4E3A-A45C-49035DB9B735}"/>
              </a:ext>
            </a:extLst>
          </p:cNvPr>
          <p:cNvSpPr/>
          <p:nvPr/>
        </p:nvSpPr>
        <p:spPr>
          <a:xfrm>
            <a:off x="9093998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k</a:t>
            </a:r>
          </a:p>
        </p:txBody>
      </p:sp>
      <p:sp>
        <p:nvSpPr>
          <p:cNvPr id="351" name="k tile">
            <a:extLst>
              <a:ext uri="{FF2B5EF4-FFF2-40B4-BE49-F238E27FC236}">
                <a16:creationId xmlns:a16="http://schemas.microsoft.com/office/drawing/2014/main" id="{1D45A200-E487-424E-839D-A7122D6EBF52}"/>
              </a:ext>
            </a:extLst>
          </p:cNvPr>
          <p:cNvSpPr/>
          <p:nvPr/>
        </p:nvSpPr>
        <p:spPr>
          <a:xfrm>
            <a:off x="4049053" y="1713897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k</a:t>
            </a:r>
          </a:p>
        </p:txBody>
      </p:sp>
      <p:sp>
        <p:nvSpPr>
          <p:cNvPr id="352" name="l tile">
            <a:extLst>
              <a:ext uri="{FF2B5EF4-FFF2-40B4-BE49-F238E27FC236}">
                <a16:creationId xmlns:a16="http://schemas.microsoft.com/office/drawing/2014/main" id="{6FE61ED7-6A2E-43D9-8105-C7B72D0AB0D1}"/>
              </a:ext>
            </a:extLst>
          </p:cNvPr>
          <p:cNvSpPr/>
          <p:nvPr/>
        </p:nvSpPr>
        <p:spPr>
          <a:xfrm>
            <a:off x="9938629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l</a:t>
            </a:r>
          </a:p>
        </p:txBody>
      </p:sp>
      <p:sp>
        <p:nvSpPr>
          <p:cNvPr id="353" name="l tile">
            <a:extLst>
              <a:ext uri="{FF2B5EF4-FFF2-40B4-BE49-F238E27FC236}">
                <a16:creationId xmlns:a16="http://schemas.microsoft.com/office/drawing/2014/main" id="{355CCD71-D858-414A-8254-1A181CF5EB78}"/>
              </a:ext>
            </a:extLst>
          </p:cNvPr>
          <p:cNvSpPr/>
          <p:nvPr/>
        </p:nvSpPr>
        <p:spPr>
          <a:xfrm>
            <a:off x="9938629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l</a:t>
            </a:r>
          </a:p>
        </p:txBody>
      </p:sp>
      <p:sp>
        <p:nvSpPr>
          <p:cNvPr id="354" name="l tile">
            <a:extLst>
              <a:ext uri="{FF2B5EF4-FFF2-40B4-BE49-F238E27FC236}">
                <a16:creationId xmlns:a16="http://schemas.microsoft.com/office/drawing/2014/main" id="{72E92789-FCDB-4741-AD86-651F06D58754}"/>
              </a:ext>
            </a:extLst>
          </p:cNvPr>
          <p:cNvSpPr/>
          <p:nvPr/>
        </p:nvSpPr>
        <p:spPr>
          <a:xfrm>
            <a:off x="9938629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l</a:t>
            </a:r>
          </a:p>
        </p:txBody>
      </p:sp>
      <p:sp>
        <p:nvSpPr>
          <p:cNvPr id="355" name="l tile">
            <a:extLst>
              <a:ext uri="{FF2B5EF4-FFF2-40B4-BE49-F238E27FC236}">
                <a16:creationId xmlns:a16="http://schemas.microsoft.com/office/drawing/2014/main" id="{0005F756-4FFE-4C3C-9B66-AD23CF831D90}"/>
              </a:ext>
            </a:extLst>
          </p:cNvPr>
          <p:cNvSpPr/>
          <p:nvPr/>
        </p:nvSpPr>
        <p:spPr>
          <a:xfrm>
            <a:off x="9938629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l</a:t>
            </a:r>
          </a:p>
        </p:txBody>
      </p:sp>
      <p:sp>
        <p:nvSpPr>
          <p:cNvPr id="356" name="l tile">
            <a:extLst>
              <a:ext uri="{FF2B5EF4-FFF2-40B4-BE49-F238E27FC236}">
                <a16:creationId xmlns:a16="http://schemas.microsoft.com/office/drawing/2014/main" id="{EC19D553-A022-4E4B-925C-B56058B51DFF}"/>
              </a:ext>
            </a:extLst>
          </p:cNvPr>
          <p:cNvSpPr/>
          <p:nvPr/>
        </p:nvSpPr>
        <p:spPr>
          <a:xfrm>
            <a:off x="9938629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l</a:t>
            </a:r>
          </a:p>
        </p:txBody>
      </p:sp>
      <p:sp>
        <p:nvSpPr>
          <p:cNvPr id="357" name="l tile">
            <a:extLst>
              <a:ext uri="{FF2B5EF4-FFF2-40B4-BE49-F238E27FC236}">
                <a16:creationId xmlns:a16="http://schemas.microsoft.com/office/drawing/2014/main" id="{FFDA6A5D-AE50-449F-807F-6E97478A94BE}"/>
              </a:ext>
            </a:extLst>
          </p:cNvPr>
          <p:cNvSpPr/>
          <p:nvPr/>
        </p:nvSpPr>
        <p:spPr>
          <a:xfrm>
            <a:off x="9938629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l</a:t>
            </a:r>
          </a:p>
        </p:txBody>
      </p:sp>
      <p:sp>
        <p:nvSpPr>
          <p:cNvPr id="358" name="l tile">
            <a:extLst>
              <a:ext uri="{FF2B5EF4-FFF2-40B4-BE49-F238E27FC236}">
                <a16:creationId xmlns:a16="http://schemas.microsoft.com/office/drawing/2014/main" id="{D766F698-1F66-4279-AABC-CA983D24B34E}"/>
              </a:ext>
            </a:extLst>
          </p:cNvPr>
          <p:cNvSpPr/>
          <p:nvPr/>
        </p:nvSpPr>
        <p:spPr>
          <a:xfrm>
            <a:off x="6533584" y="1713897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l</a:t>
            </a:r>
          </a:p>
        </p:txBody>
      </p:sp>
      <p:sp>
        <p:nvSpPr>
          <p:cNvPr id="359" name="m tile">
            <a:extLst>
              <a:ext uri="{FF2B5EF4-FFF2-40B4-BE49-F238E27FC236}">
                <a16:creationId xmlns:a16="http://schemas.microsoft.com/office/drawing/2014/main" id="{B2AE9E2E-AD1A-4167-AFDD-B0A9C142EB11}"/>
              </a:ext>
            </a:extLst>
          </p:cNvPr>
          <p:cNvSpPr/>
          <p:nvPr/>
        </p:nvSpPr>
        <p:spPr>
          <a:xfrm>
            <a:off x="1078959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</a:t>
            </a:r>
          </a:p>
        </p:txBody>
      </p:sp>
      <p:sp>
        <p:nvSpPr>
          <p:cNvPr id="360" name="m tile">
            <a:extLst>
              <a:ext uri="{FF2B5EF4-FFF2-40B4-BE49-F238E27FC236}">
                <a16:creationId xmlns:a16="http://schemas.microsoft.com/office/drawing/2014/main" id="{CE8FC4E6-D9B2-4AE6-A98A-F337926477AD}"/>
              </a:ext>
            </a:extLst>
          </p:cNvPr>
          <p:cNvSpPr/>
          <p:nvPr/>
        </p:nvSpPr>
        <p:spPr>
          <a:xfrm>
            <a:off x="1078959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</a:t>
            </a:r>
          </a:p>
        </p:txBody>
      </p:sp>
      <p:sp>
        <p:nvSpPr>
          <p:cNvPr id="361" name="m tile">
            <a:extLst>
              <a:ext uri="{FF2B5EF4-FFF2-40B4-BE49-F238E27FC236}">
                <a16:creationId xmlns:a16="http://schemas.microsoft.com/office/drawing/2014/main" id="{55F04BE7-0A4B-46EB-AF19-31F9F750443D}"/>
              </a:ext>
            </a:extLst>
          </p:cNvPr>
          <p:cNvSpPr/>
          <p:nvPr/>
        </p:nvSpPr>
        <p:spPr>
          <a:xfrm>
            <a:off x="1078959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</a:t>
            </a:r>
          </a:p>
        </p:txBody>
      </p:sp>
      <p:sp>
        <p:nvSpPr>
          <p:cNvPr id="362" name="m tile">
            <a:extLst>
              <a:ext uri="{FF2B5EF4-FFF2-40B4-BE49-F238E27FC236}">
                <a16:creationId xmlns:a16="http://schemas.microsoft.com/office/drawing/2014/main" id="{8C42D1C8-F6D8-4B8F-AF6D-9482CD27D557}"/>
              </a:ext>
            </a:extLst>
          </p:cNvPr>
          <p:cNvSpPr/>
          <p:nvPr/>
        </p:nvSpPr>
        <p:spPr>
          <a:xfrm>
            <a:off x="1078959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</a:t>
            </a:r>
          </a:p>
        </p:txBody>
      </p:sp>
      <p:sp>
        <p:nvSpPr>
          <p:cNvPr id="363" name="m tile">
            <a:extLst>
              <a:ext uri="{FF2B5EF4-FFF2-40B4-BE49-F238E27FC236}">
                <a16:creationId xmlns:a16="http://schemas.microsoft.com/office/drawing/2014/main" id="{9B34FDA0-5CA4-4B3E-BE92-E487F6B095D2}"/>
              </a:ext>
            </a:extLst>
          </p:cNvPr>
          <p:cNvSpPr/>
          <p:nvPr/>
        </p:nvSpPr>
        <p:spPr>
          <a:xfrm>
            <a:off x="1078959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</a:t>
            </a:r>
          </a:p>
        </p:txBody>
      </p:sp>
      <p:sp>
        <p:nvSpPr>
          <p:cNvPr id="364" name="m tile">
            <a:extLst>
              <a:ext uri="{FF2B5EF4-FFF2-40B4-BE49-F238E27FC236}">
                <a16:creationId xmlns:a16="http://schemas.microsoft.com/office/drawing/2014/main" id="{15048CA7-27E3-4BB0-BFFE-C85FE31F1721}"/>
              </a:ext>
            </a:extLst>
          </p:cNvPr>
          <p:cNvSpPr/>
          <p:nvPr/>
        </p:nvSpPr>
        <p:spPr>
          <a:xfrm>
            <a:off x="1078959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</a:t>
            </a:r>
          </a:p>
        </p:txBody>
      </p:sp>
      <p:sp>
        <p:nvSpPr>
          <p:cNvPr id="365" name="m tile">
            <a:extLst>
              <a:ext uri="{FF2B5EF4-FFF2-40B4-BE49-F238E27FC236}">
                <a16:creationId xmlns:a16="http://schemas.microsoft.com/office/drawing/2014/main" id="{D4A941A8-1C91-42E7-822A-BFBA7B37C4FB}"/>
              </a:ext>
            </a:extLst>
          </p:cNvPr>
          <p:cNvSpPr/>
          <p:nvPr/>
        </p:nvSpPr>
        <p:spPr>
          <a:xfrm>
            <a:off x="1078959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</a:t>
            </a:r>
          </a:p>
        </p:txBody>
      </p:sp>
      <p:sp>
        <p:nvSpPr>
          <p:cNvPr id="366" name="n tile">
            <a:extLst>
              <a:ext uri="{FF2B5EF4-FFF2-40B4-BE49-F238E27FC236}">
                <a16:creationId xmlns:a16="http://schemas.microsoft.com/office/drawing/2014/main" id="{982FB73E-4C29-462C-AB2D-F1853AFC2547}"/>
              </a:ext>
            </a:extLst>
          </p:cNvPr>
          <p:cNvSpPr/>
          <p:nvPr/>
        </p:nvSpPr>
        <p:spPr>
          <a:xfrm>
            <a:off x="517326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n</a:t>
            </a:r>
          </a:p>
        </p:txBody>
      </p:sp>
      <p:sp>
        <p:nvSpPr>
          <p:cNvPr id="367" name="n tile">
            <a:extLst>
              <a:ext uri="{FF2B5EF4-FFF2-40B4-BE49-F238E27FC236}">
                <a16:creationId xmlns:a16="http://schemas.microsoft.com/office/drawing/2014/main" id="{A0274BCC-E799-4DFF-A87A-3EB538202B25}"/>
              </a:ext>
            </a:extLst>
          </p:cNvPr>
          <p:cNvSpPr/>
          <p:nvPr/>
        </p:nvSpPr>
        <p:spPr>
          <a:xfrm>
            <a:off x="517326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n</a:t>
            </a:r>
          </a:p>
        </p:txBody>
      </p:sp>
      <p:sp>
        <p:nvSpPr>
          <p:cNvPr id="368" name="n tile">
            <a:extLst>
              <a:ext uri="{FF2B5EF4-FFF2-40B4-BE49-F238E27FC236}">
                <a16:creationId xmlns:a16="http://schemas.microsoft.com/office/drawing/2014/main" id="{C785490E-F014-4488-845F-B0462EB9674F}"/>
              </a:ext>
            </a:extLst>
          </p:cNvPr>
          <p:cNvSpPr/>
          <p:nvPr/>
        </p:nvSpPr>
        <p:spPr>
          <a:xfrm>
            <a:off x="517326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n</a:t>
            </a:r>
          </a:p>
        </p:txBody>
      </p:sp>
      <p:sp>
        <p:nvSpPr>
          <p:cNvPr id="369" name="n tile">
            <a:extLst>
              <a:ext uri="{FF2B5EF4-FFF2-40B4-BE49-F238E27FC236}">
                <a16:creationId xmlns:a16="http://schemas.microsoft.com/office/drawing/2014/main" id="{48B6DE9F-D9D5-4C75-91BA-A25E8962DB31}"/>
              </a:ext>
            </a:extLst>
          </p:cNvPr>
          <p:cNvSpPr/>
          <p:nvPr/>
        </p:nvSpPr>
        <p:spPr>
          <a:xfrm>
            <a:off x="517326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n</a:t>
            </a:r>
          </a:p>
        </p:txBody>
      </p:sp>
      <p:sp>
        <p:nvSpPr>
          <p:cNvPr id="370" name="n tile">
            <a:extLst>
              <a:ext uri="{FF2B5EF4-FFF2-40B4-BE49-F238E27FC236}">
                <a16:creationId xmlns:a16="http://schemas.microsoft.com/office/drawing/2014/main" id="{794A338D-A932-4079-9B1C-C8A37F7FE037}"/>
              </a:ext>
            </a:extLst>
          </p:cNvPr>
          <p:cNvSpPr/>
          <p:nvPr/>
        </p:nvSpPr>
        <p:spPr>
          <a:xfrm>
            <a:off x="517326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n</a:t>
            </a:r>
          </a:p>
        </p:txBody>
      </p:sp>
      <p:sp>
        <p:nvSpPr>
          <p:cNvPr id="371" name="n tile">
            <a:extLst>
              <a:ext uri="{FF2B5EF4-FFF2-40B4-BE49-F238E27FC236}">
                <a16:creationId xmlns:a16="http://schemas.microsoft.com/office/drawing/2014/main" id="{AFC97E50-EC1E-4736-9F8B-3BEBC5C6B5AB}"/>
              </a:ext>
            </a:extLst>
          </p:cNvPr>
          <p:cNvSpPr/>
          <p:nvPr/>
        </p:nvSpPr>
        <p:spPr>
          <a:xfrm>
            <a:off x="517326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n</a:t>
            </a:r>
          </a:p>
        </p:txBody>
      </p:sp>
      <p:sp>
        <p:nvSpPr>
          <p:cNvPr id="372" name="n tile">
            <a:extLst>
              <a:ext uri="{FF2B5EF4-FFF2-40B4-BE49-F238E27FC236}">
                <a16:creationId xmlns:a16="http://schemas.microsoft.com/office/drawing/2014/main" id="{3751069D-933C-4025-9468-C88901928BAB}"/>
              </a:ext>
            </a:extLst>
          </p:cNvPr>
          <p:cNvSpPr/>
          <p:nvPr/>
        </p:nvSpPr>
        <p:spPr>
          <a:xfrm>
            <a:off x="3220876" y="1713897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n</a:t>
            </a:r>
          </a:p>
        </p:txBody>
      </p:sp>
      <p:sp>
        <p:nvSpPr>
          <p:cNvPr id="373" name="o tile">
            <a:extLst>
              <a:ext uri="{FF2B5EF4-FFF2-40B4-BE49-F238E27FC236}">
                <a16:creationId xmlns:a16="http://schemas.microsoft.com/office/drawing/2014/main" id="{2085EB3D-1A87-43CC-B712-AEF5B3C56A1A}"/>
              </a:ext>
            </a:extLst>
          </p:cNvPr>
          <p:cNvSpPr/>
          <p:nvPr/>
        </p:nvSpPr>
        <p:spPr>
          <a:xfrm>
            <a:off x="140143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o</a:t>
            </a:r>
          </a:p>
        </p:txBody>
      </p:sp>
      <p:sp>
        <p:nvSpPr>
          <p:cNvPr id="374" name="o tile">
            <a:extLst>
              <a:ext uri="{FF2B5EF4-FFF2-40B4-BE49-F238E27FC236}">
                <a16:creationId xmlns:a16="http://schemas.microsoft.com/office/drawing/2014/main" id="{FE2A4D3E-7E84-4065-8CD9-6BCA8E961FE9}"/>
              </a:ext>
            </a:extLst>
          </p:cNvPr>
          <p:cNvSpPr/>
          <p:nvPr/>
        </p:nvSpPr>
        <p:spPr>
          <a:xfrm>
            <a:off x="140143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o</a:t>
            </a:r>
          </a:p>
        </p:txBody>
      </p:sp>
      <p:sp>
        <p:nvSpPr>
          <p:cNvPr id="375" name="o tile">
            <a:extLst>
              <a:ext uri="{FF2B5EF4-FFF2-40B4-BE49-F238E27FC236}">
                <a16:creationId xmlns:a16="http://schemas.microsoft.com/office/drawing/2014/main" id="{70A0E156-85F0-45C1-8CC3-7E38D18820BA}"/>
              </a:ext>
            </a:extLst>
          </p:cNvPr>
          <p:cNvSpPr/>
          <p:nvPr/>
        </p:nvSpPr>
        <p:spPr>
          <a:xfrm>
            <a:off x="140143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o</a:t>
            </a:r>
          </a:p>
        </p:txBody>
      </p:sp>
      <p:sp>
        <p:nvSpPr>
          <p:cNvPr id="376" name="o tile">
            <a:extLst>
              <a:ext uri="{FF2B5EF4-FFF2-40B4-BE49-F238E27FC236}">
                <a16:creationId xmlns:a16="http://schemas.microsoft.com/office/drawing/2014/main" id="{C948AA97-48F4-43E9-9DF3-E3D2CC0D2BB8}"/>
              </a:ext>
            </a:extLst>
          </p:cNvPr>
          <p:cNvSpPr/>
          <p:nvPr/>
        </p:nvSpPr>
        <p:spPr>
          <a:xfrm>
            <a:off x="140143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o</a:t>
            </a:r>
          </a:p>
        </p:txBody>
      </p:sp>
      <p:sp>
        <p:nvSpPr>
          <p:cNvPr id="377" name="o tile">
            <a:extLst>
              <a:ext uri="{FF2B5EF4-FFF2-40B4-BE49-F238E27FC236}">
                <a16:creationId xmlns:a16="http://schemas.microsoft.com/office/drawing/2014/main" id="{297B6627-84A1-4740-9E51-15DEE3A6FB84}"/>
              </a:ext>
            </a:extLst>
          </p:cNvPr>
          <p:cNvSpPr/>
          <p:nvPr/>
        </p:nvSpPr>
        <p:spPr>
          <a:xfrm>
            <a:off x="140143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o</a:t>
            </a:r>
          </a:p>
        </p:txBody>
      </p:sp>
      <p:sp>
        <p:nvSpPr>
          <p:cNvPr id="378" name="o tile">
            <a:extLst>
              <a:ext uri="{FF2B5EF4-FFF2-40B4-BE49-F238E27FC236}">
                <a16:creationId xmlns:a16="http://schemas.microsoft.com/office/drawing/2014/main" id="{C4000123-8627-4393-9AA6-A2B4BBA442E3}"/>
              </a:ext>
            </a:extLst>
          </p:cNvPr>
          <p:cNvSpPr/>
          <p:nvPr/>
        </p:nvSpPr>
        <p:spPr>
          <a:xfrm>
            <a:off x="140143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o</a:t>
            </a:r>
          </a:p>
        </p:txBody>
      </p:sp>
      <p:sp>
        <p:nvSpPr>
          <p:cNvPr id="379" name="o tile">
            <a:extLst>
              <a:ext uri="{FF2B5EF4-FFF2-40B4-BE49-F238E27FC236}">
                <a16:creationId xmlns:a16="http://schemas.microsoft.com/office/drawing/2014/main" id="{AD64A927-E6B1-4A4A-A00B-DB9B445B169A}"/>
              </a:ext>
            </a:extLst>
          </p:cNvPr>
          <p:cNvSpPr/>
          <p:nvPr/>
        </p:nvSpPr>
        <p:spPr>
          <a:xfrm>
            <a:off x="140143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o</a:t>
            </a:r>
          </a:p>
        </p:txBody>
      </p:sp>
      <p:sp>
        <p:nvSpPr>
          <p:cNvPr id="380" name="p tile">
            <a:extLst>
              <a:ext uri="{FF2B5EF4-FFF2-40B4-BE49-F238E27FC236}">
                <a16:creationId xmlns:a16="http://schemas.microsoft.com/office/drawing/2014/main" id="{E3E35AEE-CF0C-4811-B147-FD0364898EE8}"/>
              </a:ext>
            </a:extLst>
          </p:cNvPr>
          <p:cNvSpPr/>
          <p:nvPr/>
        </p:nvSpPr>
        <p:spPr>
          <a:xfrm>
            <a:off x="228554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</a:t>
            </a:r>
          </a:p>
        </p:txBody>
      </p:sp>
      <p:sp>
        <p:nvSpPr>
          <p:cNvPr id="381" name="p tile">
            <a:extLst>
              <a:ext uri="{FF2B5EF4-FFF2-40B4-BE49-F238E27FC236}">
                <a16:creationId xmlns:a16="http://schemas.microsoft.com/office/drawing/2014/main" id="{E14E5364-7610-4DA9-AF25-964155DF818D}"/>
              </a:ext>
            </a:extLst>
          </p:cNvPr>
          <p:cNvSpPr/>
          <p:nvPr/>
        </p:nvSpPr>
        <p:spPr>
          <a:xfrm>
            <a:off x="228554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</a:t>
            </a:r>
          </a:p>
        </p:txBody>
      </p:sp>
      <p:sp>
        <p:nvSpPr>
          <p:cNvPr id="382" name="p tile">
            <a:extLst>
              <a:ext uri="{FF2B5EF4-FFF2-40B4-BE49-F238E27FC236}">
                <a16:creationId xmlns:a16="http://schemas.microsoft.com/office/drawing/2014/main" id="{83FA36C6-D95F-4017-B9F0-7B91CBD8791D}"/>
              </a:ext>
            </a:extLst>
          </p:cNvPr>
          <p:cNvSpPr/>
          <p:nvPr/>
        </p:nvSpPr>
        <p:spPr>
          <a:xfrm>
            <a:off x="228554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</a:t>
            </a:r>
          </a:p>
        </p:txBody>
      </p:sp>
      <p:sp>
        <p:nvSpPr>
          <p:cNvPr id="383" name="p tile">
            <a:extLst>
              <a:ext uri="{FF2B5EF4-FFF2-40B4-BE49-F238E27FC236}">
                <a16:creationId xmlns:a16="http://schemas.microsoft.com/office/drawing/2014/main" id="{013A1D49-E23B-4911-ACF7-1AE6C2EDEF86}"/>
              </a:ext>
            </a:extLst>
          </p:cNvPr>
          <p:cNvSpPr/>
          <p:nvPr/>
        </p:nvSpPr>
        <p:spPr>
          <a:xfrm>
            <a:off x="228554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</a:t>
            </a:r>
          </a:p>
        </p:txBody>
      </p:sp>
      <p:sp>
        <p:nvSpPr>
          <p:cNvPr id="384" name="p tile">
            <a:extLst>
              <a:ext uri="{FF2B5EF4-FFF2-40B4-BE49-F238E27FC236}">
                <a16:creationId xmlns:a16="http://schemas.microsoft.com/office/drawing/2014/main" id="{FF0306C2-8463-401A-B0E8-4C34F7243CD0}"/>
              </a:ext>
            </a:extLst>
          </p:cNvPr>
          <p:cNvSpPr/>
          <p:nvPr/>
        </p:nvSpPr>
        <p:spPr>
          <a:xfrm>
            <a:off x="228554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</a:t>
            </a:r>
          </a:p>
        </p:txBody>
      </p:sp>
      <p:sp>
        <p:nvSpPr>
          <p:cNvPr id="385" name="p tile">
            <a:extLst>
              <a:ext uri="{FF2B5EF4-FFF2-40B4-BE49-F238E27FC236}">
                <a16:creationId xmlns:a16="http://schemas.microsoft.com/office/drawing/2014/main" id="{4AF432C3-7F75-4FD5-9876-078AF565C081}"/>
              </a:ext>
            </a:extLst>
          </p:cNvPr>
          <p:cNvSpPr/>
          <p:nvPr/>
        </p:nvSpPr>
        <p:spPr>
          <a:xfrm>
            <a:off x="228554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</a:t>
            </a:r>
          </a:p>
        </p:txBody>
      </p:sp>
      <p:sp>
        <p:nvSpPr>
          <p:cNvPr id="386" name="p tile">
            <a:extLst>
              <a:ext uri="{FF2B5EF4-FFF2-40B4-BE49-F238E27FC236}">
                <a16:creationId xmlns:a16="http://schemas.microsoft.com/office/drawing/2014/main" id="{94741630-52C2-42FD-A2CF-4A2E0D1F5C24}"/>
              </a:ext>
            </a:extLst>
          </p:cNvPr>
          <p:cNvSpPr/>
          <p:nvPr/>
        </p:nvSpPr>
        <p:spPr>
          <a:xfrm>
            <a:off x="228554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</a:t>
            </a:r>
          </a:p>
        </p:txBody>
      </p:sp>
      <p:sp>
        <p:nvSpPr>
          <p:cNvPr id="387" name="q tile">
            <a:extLst>
              <a:ext uri="{FF2B5EF4-FFF2-40B4-BE49-F238E27FC236}">
                <a16:creationId xmlns:a16="http://schemas.microsoft.com/office/drawing/2014/main" id="{E61A2098-AE24-4E5E-AE8B-7E772B64907E}"/>
              </a:ext>
            </a:extLst>
          </p:cNvPr>
          <p:cNvSpPr/>
          <p:nvPr/>
        </p:nvSpPr>
        <p:spPr>
          <a:xfrm>
            <a:off x="3146220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q</a:t>
            </a:r>
          </a:p>
        </p:txBody>
      </p:sp>
      <p:sp>
        <p:nvSpPr>
          <p:cNvPr id="388" name="q tile">
            <a:extLst>
              <a:ext uri="{FF2B5EF4-FFF2-40B4-BE49-F238E27FC236}">
                <a16:creationId xmlns:a16="http://schemas.microsoft.com/office/drawing/2014/main" id="{C43F37A4-AAB0-4DF1-99AC-2ACFDA32EA24}"/>
              </a:ext>
            </a:extLst>
          </p:cNvPr>
          <p:cNvSpPr/>
          <p:nvPr/>
        </p:nvSpPr>
        <p:spPr>
          <a:xfrm>
            <a:off x="3146220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q</a:t>
            </a:r>
          </a:p>
        </p:txBody>
      </p:sp>
      <p:sp>
        <p:nvSpPr>
          <p:cNvPr id="389" name="q tile">
            <a:extLst>
              <a:ext uri="{FF2B5EF4-FFF2-40B4-BE49-F238E27FC236}">
                <a16:creationId xmlns:a16="http://schemas.microsoft.com/office/drawing/2014/main" id="{85F2E46B-0468-4A3C-94D9-70F6D2DA2FD4}"/>
              </a:ext>
            </a:extLst>
          </p:cNvPr>
          <p:cNvSpPr/>
          <p:nvPr/>
        </p:nvSpPr>
        <p:spPr>
          <a:xfrm>
            <a:off x="3146220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q</a:t>
            </a:r>
          </a:p>
        </p:txBody>
      </p:sp>
      <p:sp>
        <p:nvSpPr>
          <p:cNvPr id="390" name="r tile">
            <a:extLst>
              <a:ext uri="{FF2B5EF4-FFF2-40B4-BE49-F238E27FC236}">
                <a16:creationId xmlns:a16="http://schemas.microsoft.com/office/drawing/2014/main" id="{BF9F375C-FFFC-4AAE-BAEC-DDF91352C625}"/>
              </a:ext>
            </a:extLst>
          </p:cNvPr>
          <p:cNvSpPr/>
          <p:nvPr/>
        </p:nvSpPr>
        <p:spPr>
          <a:xfrm>
            <a:off x="399331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r</a:t>
            </a:r>
          </a:p>
        </p:txBody>
      </p:sp>
      <p:sp>
        <p:nvSpPr>
          <p:cNvPr id="391" name="r tile">
            <a:extLst>
              <a:ext uri="{FF2B5EF4-FFF2-40B4-BE49-F238E27FC236}">
                <a16:creationId xmlns:a16="http://schemas.microsoft.com/office/drawing/2014/main" id="{177E0432-37DD-4AA1-B8D7-5C9C71BCBB23}"/>
              </a:ext>
            </a:extLst>
          </p:cNvPr>
          <p:cNvSpPr/>
          <p:nvPr/>
        </p:nvSpPr>
        <p:spPr>
          <a:xfrm>
            <a:off x="399331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r</a:t>
            </a:r>
          </a:p>
        </p:txBody>
      </p:sp>
      <p:sp>
        <p:nvSpPr>
          <p:cNvPr id="392" name="r tile">
            <a:extLst>
              <a:ext uri="{FF2B5EF4-FFF2-40B4-BE49-F238E27FC236}">
                <a16:creationId xmlns:a16="http://schemas.microsoft.com/office/drawing/2014/main" id="{A80A8364-B1F5-4394-AED8-863E10F828F5}"/>
              </a:ext>
            </a:extLst>
          </p:cNvPr>
          <p:cNvSpPr/>
          <p:nvPr/>
        </p:nvSpPr>
        <p:spPr>
          <a:xfrm>
            <a:off x="399331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r</a:t>
            </a:r>
          </a:p>
        </p:txBody>
      </p:sp>
      <p:sp>
        <p:nvSpPr>
          <p:cNvPr id="393" name="r tile">
            <a:extLst>
              <a:ext uri="{FF2B5EF4-FFF2-40B4-BE49-F238E27FC236}">
                <a16:creationId xmlns:a16="http://schemas.microsoft.com/office/drawing/2014/main" id="{42ED6848-A7D6-4E87-8BC8-1DA4E07694C9}"/>
              </a:ext>
            </a:extLst>
          </p:cNvPr>
          <p:cNvSpPr/>
          <p:nvPr/>
        </p:nvSpPr>
        <p:spPr>
          <a:xfrm>
            <a:off x="399331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r</a:t>
            </a:r>
          </a:p>
        </p:txBody>
      </p:sp>
      <p:sp>
        <p:nvSpPr>
          <p:cNvPr id="394" name="r tile">
            <a:extLst>
              <a:ext uri="{FF2B5EF4-FFF2-40B4-BE49-F238E27FC236}">
                <a16:creationId xmlns:a16="http://schemas.microsoft.com/office/drawing/2014/main" id="{B37D17FC-AFFF-472D-AC25-C38D0AF22174}"/>
              </a:ext>
            </a:extLst>
          </p:cNvPr>
          <p:cNvSpPr/>
          <p:nvPr/>
        </p:nvSpPr>
        <p:spPr>
          <a:xfrm>
            <a:off x="399331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r</a:t>
            </a:r>
          </a:p>
        </p:txBody>
      </p:sp>
      <p:sp>
        <p:nvSpPr>
          <p:cNvPr id="395" name="r tile">
            <a:extLst>
              <a:ext uri="{FF2B5EF4-FFF2-40B4-BE49-F238E27FC236}">
                <a16:creationId xmlns:a16="http://schemas.microsoft.com/office/drawing/2014/main" id="{23FD9B81-1F0E-49B8-92DB-6E3EAF241D62}"/>
              </a:ext>
            </a:extLst>
          </p:cNvPr>
          <p:cNvSpPr/>
          <p:nvPr/>
        </p:nvSpPr>
        <p:spPr>
          <a:xfrm>
            <a:off x="399331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r</a:t>
            </a:r>
          </a:p>
        </p:txBody>
      </p:sp>
      <p:sp>
        <p:nvSpPr>
          <p:cNvPr id="396" name="r tile">
            <a:extLst>
              <a:ext uri="{FF2B5EF4-FFF2-40B4-BE49-F238E27FC236}">
                <a16:creationId xmlns:a16="http://schemas.microsoft.com/office/drawing/2014/main" id="{B0882FFD-0406-4AE0-BCB8-580980AE9010}"/>
              </a:ext>
            </a:extLst>
          </p:cNvPr>
          <p:cNvSpPr/>
          <p:nvPr/>
        </p:nvSpPr>
        <p:spPr>
          <a:xfrm>
            <a:off x="399331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r</a:t>
            </a:r>
          </a:p>
        </p:txBody>
      </p:sp>
      <p:sp>
        <p:nvSpPr>
          <p:cNvPr id="397" name="s tile">
            <a:extLst>
              <a:ext uri="{FF2B5EF4-FFF2-40B4-BE49-F238E27FC236}">
                <a16:creationId xmlns:a16="http://schemas.microsoft.com/office/drawing/2014/main" id="{ECD47D3E-D20B-4316-85D6-3CC0956BAF48}"/>
              </a:ext>
            </a:extLst>
          </p:cNvPr>
          <p:cNvSpPr/>
          <p:nvPr/>
        </p:nvSpPr>
        <p:spPr>
          <a:xfrm>
            <a:off x="4840408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</a:t>
            </a:r>
          </a:p>
        </p:txBody>
      </p:sp>
      <p:sp>
        <p:nvSpPr>
          <p:cNvPr id="398" name="s tile">
            <a:extLst>
              <a:ext uri="{FF2B5EF4-FFF2-40B4-BE49-F238E27FC236}">
                <a16:creationId xmlns:a16="http://schemas.microsoft.com/office/drawing/2014/main" id="{149CE5BA-B1AB-4BA0-A705-CB7692A46B05}"/>
              </a:ext>
            </a:extLst>
          </p:cNvPr>
          <p:cNvSpPr/>
          <p:nvPr/>
        </p:nvSpPr>
        <p:spPr>
          <a:xfrm>
            <a:off x="4840408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</a:t>
            </a:r>
          </a:p>
        </p:txBody>
      </p:sp>
      <p:sp>
        <p:nvSpPr>
          <p:cNvPr id="399" name="s tile">
            <a:extLst>
              <a:ext uri="{FF2B5EF4-FFF2-40B4-BE49-F238E27FC236}">
                <a16:creationId xmlns:a16="http://schemas.microsoft.com/office/drawing/2014/main" id="{493E9A5F-493D-4F88-B263-18F8238137AC}"/>
              </a:ext>
            </a:extLst>
          </p:cNvPr>
          <p:cNvSpPr/>
          <p:nvPr/>
        </p:nvSpPr>
        <p:spPr>
          <a:xfrm>
            <a:off x="4840408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</a:t>
            </a:r>
          </a:p>
        </p:txBody>
      </p:sp>
      <p:sp>
        <p:nvSpPr>
          <p:cNvPr id="400" name="s tile">
            <a:extLst>
              <a:ext uri="{FF2B5EF4-FFF2-40B4-BE49-F238E27FC236}">
                <a16:creationId xmlns:a16="http://schemas.microsoft.com/office/drawing/2014/main" id="{32A965E4-8748-44AF-AF58-A2C154187C1B}"/>
              </a:ext>
            </a:extLst>
          </p:cNvPr>
          <p:cNvSpPr/>
          <p:nvPr/>
        </p:nvSpPr>
        <p:spPr>
          <a:xfrm>
            <a:off x="4840408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</a:t>
            </a:r>
          </a:p>
        </p:txBody>
      </p:sp>
      <p:sp>
        <p:nvSpPr>
          <p:cNvPr id="401" name="s tile">
            <a:extLst>
              <a:ext uri="{FF2B5EF4-FFF2-40B4-BE49-F238E27FC236}">
                <a16:creationId xmlns:a16="http://schemas.microsoft.com/office/drawing/2014/main" id="{A6A32186-3DCB-4A20-83DE-C815ACEC1722}"/>
              </a:ext>
            </a:extLst>
          </p:cNvPr>
          <p:cNvSpPr/>
          <p:nvPr/>
        </p:nvSpPr>
        <p:spPr>
          <a:xfrm>
            <a:off x="4840408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</a:t>
            </a:r>
          </a:p>
        </p:txBody>
      </p:sp>
      <p:sp>
        <p:nvSpPr>
          <p:cNvPr id="402" name="s tile">
            <a:extLst>
              <a:ext uri="{FF2B5EF4-FFF2-40B4-BE49-F238E27FC236}">
                <a16:creationId xmlns:a16="http://schemas.microsoft.com/office/drawing/2014/main" id="{E89D8222-FF23-4468-B8AD-79110E383D43}"/>
              </a:ext>
            </a:extLst>
          </p:cNvPr>
          <p:cNvSpPr/>
          <p:nvPr/>
        </p:nvSpPr>
        <p:spPr>
          <a:xfrm>
            <a:off x="4840408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</a:t>
            </a:r>
          </a:p>
        </p:txBody>
      </p:sp>
      <p:sp>
        <p:nvSpPr>
          <p:cNvPr id="403" name="s tile">
            <a:extLst>
              <a:ext uri="{FF2B5EF4-FFF2-40B4-BE49-F238E27FC236}">
                <a16:creationId xmlns:a16="http://schemas.microsoft.com/office/drawing/2014/main" id="{9FB44FE9-7D02-4413-AC6B-C9ECD6FF7428}"/>
              </a:ext>
            </a:extLst>
          </p:cNvPr>
          <p:cNvSpPr/>
          <p:nvPr/>
        </p:nvSpPr>
        <p:spPr>
          <a:xfrm>
            <a:off x="4840408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</a:t>
            </a:r>
          </a:p>
        </p:txBody>
      </p:sp>
      <p:sp>
        <p:nvSpPr>
          <p:cNvPr id="404" name="s tile">
            <a:extLst>
              <a:ext uri="{FF2B5EF4-FFF2-40B4-BE49-F238E27FC236}">
                <a16:creationId xmlns:a16="http://schemas.microsoft.com/office/drawing/2014/main" id="{B3807EF3-C460-4432-BF9D-70574E1F27F0}"/>
              </a:ext>
            </a:extLst>
          </p:cNvPr>
          <p:cNvSpPr/>
          <p:nvPr/>
        </p:nvSpPr>
        <p:spPr>
          <a:xfrm>
            <a:off x="4840408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</a:t>
            </a:r>
          </a:p>
        </p:txBody>
      </p:sp>
      <p:sp>
        <p:nvSpPr>
          <p:cNvPr id="405" name="t tile">
            <a:extLst>
              <a:ext uri="{FF2B5EF4-FFF2-40B4-BE49-F238E27FC236}">
                <a16:creationId xmlns:a16="http://schemas.microsoft.com/office/drawing/2014/main" id="{2ED5E4B0-22FF-471D-A79B-40F9CAC6F85B}"/>
              </a:ext>
            </a:extLst>
          </p:cNvPr>
          <p:cNvSpPr/>
          <p:nvPr/>
        </p:nvSpPr>
        <p:spPr>
          <a:xfrm>
            <a:off x="568750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406" name="t tile">
            <a:extLst>
              <a:ext uri="{FF2B5EF4-FFF2-40B4-BE49-F238E27FC236}">
                <a16:creationId xmlns:a16="http://schemas.microsoft.com/office/drawing/2014/main" id="{41DB39B3-5C15-4FBB-AE84-4296B20C4B47}"/>
              </a:ext>
            </a:extLst>
          </p:cNvPr>
          <p:cNvSpPr/>
          <p:nvPr/>
        </p:nvSpPr>
        <p:spPr>
          <a:xfrm>
            <a:off x="568750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407" name="t tile">
            <a:extLst>
              <a:ext uri="{FF2B5EF4-FFF2-40B4-BE49-F238E27FC236}">
                <a16:creationId xmlns:a16="http://schemas.microsoft.com/office/drawing/2014/main" id="{C8E57EB6-F816-436B-A7D1-7B06B4E741CF}"/>
              </a:ext>
            </a:extLst>
          </p:cNvPr>
          <p:cNvSpPr/>
          <p:nvPr/>
        </p:nvSpPr>
        <p:spPr>
          <a:xfrm>
            <a:off x="568750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408" name="t tile">
            <a:extLst>
              <a:ext uri="{FF2B5EF4-FFF2-40B4-BE49-F238E27FC236}">
                <a16:creationId xmlns:a16="http://schemas.microsoft.com/office/drawing/2014/main" id="{B53E16C9-653D-434C-B024-DBBCACAD3B3A}"/>
              </a:ext>
            </a:extLst>
          </p:cNvPr>
          <p:cNvSpPr/>
          <p:nvPr/>
        </p:nvSpPr>
        <p:spPr>
          <a:xfrm>
            <a:off x="568750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409" name="t tile">
            <a:extLst>
              <a:ext uri="{FF2B5EF4-FFF2-40B4-BE49-F238E27FC236}">
                <a16:creationId xmlns:a16="http://schemas.microsoft.com/office/drawing/2014/main" id="{E2658B10-B3C4-499C-B12F-3F9AD81D949E}"/>
              </a:ext>
            </a:extLst>
          </p:cNvPr>
          <p:cNvSpPr/>
          <p:nvPr/>
        </p:nvSpPr>
        <p:spPr>
          <a:xfrm>
            <a:off x="568750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410" name="t tile">
            <a:extLst>
              <a:ext uri="{FF2B5EF4-FFF2-40B4-BE49-F238E27FC236}">
                <a16:creationId xmlns:a16="http://schemas.microsoft.com/office/drawing/2014/main" id="{38D31478-6AAA-459C-AC76-9258EB128678}"/>
              </a:ext>
            </a:extLst>
          </p:cNvPr>
          <p:cNvSpPr/>
          <p:nvPr/>
        </p:nvSpPr>
        <p:spPr>
          <a:xfrm>
            <a:off x="568750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411" name="t tile">
            <a:extLst>
              <a:ext uri="{FF2B5EF4-FFF2-40B4-BE49-F238E27FC236}">
                <a16:creationId xmlns:a16="http://schemas.microsoft.com/office/drawing/2014/main" id="{CB8251AE-7F4D-4456-9B4D-8F9B2E45C3B1}"/>
              </a:ext>
            </a:extLst>
          </p:cNvPr>
          <p:cNvSpPr/>
          <p:nvPr/>
        </p:nvSpPr>
        <p:spPr>
          <a:xfrm>
            <a:off x="568750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412" name="t tile">
            <a:extLst>
              <a:ext uri="{FF2B5EF4-FFF2-40B4-BE49-F238E27FC236}">
                <a16:creationId xmlns:a16="http://schemas.microsoft.com/office/drawing/2014/main" id="{A1D0CFEA-F8CA-4666-93A7-F1E533DB40B3}"/>
              </a:ext>
            </a:extLst>
          </p:cNvPr>
          <p:cNvSpPr/>
          <p:nvPr/>
        </p:nvSpPr>
        <p:spPr>
          <a:xfrm>
            <a:off x="736345" y="1713897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413" name="u tile">
            <a:extLst>
              <a:ext uri="{FF2B5EF4-FFF2-40B4-BE49-F238E27FC236}">
                <a16:creationId xmlns:a16="http://schemas.microsoft.com/office/drawing/2014/main" id="{7CF27255-5038-4707-B2EA-B0745A2A8C4D}"/>
              </a:ext>
            </a:extLst>
          </p:cNvPr>
          <p:cNvSpPr/>
          <p:nvPr/>
        </p:nvSpPr>
        <p:spPr>
          <a:xfrm>
            <a:off x="653358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414" name="u tile">
            <a:extLst>
              <a:ext uri="{FF2B5EF4-FFF2-40B4-BE49-F238E27FC236}">
                <a16:creationId xmlns:a16="http://schemas.microsoft.com/office/drawing/2014/main" id="{66C52F00-9C55-4F89-95DE-93E90E81DE02}"/>
              </a:ext>
            </a:extLst>
          </p:cNvPr>
          <p:cNvSpPr/>
          <p:nvPr/>
        </p:nvSpPr>
        <p:spPr>
          <a:xfrm>
            <a:off x="653358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415" name="u tile">
            <a:extLst>
              <a:ext uri="{FF2B5EF4-FFF2-40B4-BE49-F238E27FC236}">
                <a16:creationId xmlns:a16="http://schemas.microsoft.com/office/drawing/2014/main" id="{6E8A7202-2641-4565-93C1-2BD4F72D3D94}"/>
              </a:ext>
            </a:extLst>
          </p:cNvPr>
          <p:cNvSpPr/>
          <p:nvPr/>
        </p:nvSpPr>
        <p:spPr>
          <a:xfrm>
            <a:off x="653358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416" name="u tile">
            <a:extLst>
              <a:ext uri="{FF2B5EF4-FFF2-40B4-BE49-F238E27FC236}">
                <a16:creationId xmlns:a16="http://schemas.microsoft.com/office/drawing/2014/main" id="{8CB6B45E-E13C-4A38-A249-CEC028C09A1F}"/>
              </a:ext>
            </a:extLst>
          </p:cNvPr>
          <p:cNvSpPr/>
          <p:nvPr/>
        </p:nvSpPr>
        <p:spPr>
          <a:xfrm>
            <a:off x="653358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417" name="u tile">
            <a:extLst>
              <a:ext uri="{FF2B5EF4-FFF2-40B4-BE49-F238E27FC236}">
                <a16:creationId xmlns:a16="http://schemas.microsoft.com/office/drawing/2014/main" id="{B7B8801B-D180-476F-B464-2E30FAC256EF}"/>
              </a:ext>
            </a:extLst>
          </p:cNvPr>
          <p:cNvSpPr/>
          <p:nvPr/>
        </p:nvSpPr>
        <p:spPr>
          <a:xfrm>
            <a:off x="653358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418" name="u tile">
            <a:extLst>
              <a:ext uri="{FF2B5EF4-FFF2-40B4-BE49-F238E27FC236}">
                <a16:creationId xmlns:a16="http://schemas.microsoft.com/office/drawing/2014/main" id="{4F0339CF-81F4-45F1-B478-7705F7138E04}"/>
              </a:ext>
            </a:extLst>
          </p:cNvPr>
          <p:cNvSpPr/>
          <p:nvPr/>
        </p:nvSpPr>
        <p:spPr>
          <a:xfrm>
            <a:off x="653358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419" name="u tile">
            <a:extLst>
              <a:ext uri="{FF2B5EF4-FFF2-40B4-BE49-F238E27FC236}">
                <a16:creationId xmlns:a16="http://schemas.microsoft.com/office/drawing/2014/main" id="{F13C291E-89FB-4F21-A7AB-8343E5099AF9}"/>
              </a:ext>
            </a:extLst>
          </p:cNvPr>
          <p:cNvSpPr/>
          <p:nvPr/>
        </p:nvSpPr>
        <p:spPr>
          <a:xfrm>
            <a:off x="5705407" y="1713897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420" name="v tile">
            <a:extLst>
              <a:ext uri="{FF2B5EF4-FFF2-40B4-BE49-F238E27FC236}">
                <a16:creationId xmlns:a16="http://schemas.microsoft.com/office/drawing/2014/main" id="{E8AD8664-CD05-4733-ADB9-B6850877371C}"/>
              </a:ext>
            </a:extLst>
          </p:cNvPr>
          <p:cNvSpPr/>
          <p:nvPr/>
        </p:nvSpPr>
        <p:spPr>
          <a:xfrm>
            <a:off x="7377555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v</a:t>
            </a:r>
          </a:p>
        </p:txBody>
      </p:sp>
      <p:sp>
        <p:nvSpPr>
          <p:cNvPr id="421" name="v tile">
            <a:extLst>
              <a:ext uri="{FF2B5EF4-FFF2-40B4-BE49-F238E27FC236}">
                <a16:creationId xmlns:a16="http://schemas.microsoft.com/office/drawing/2014/main" id="{14C0368B-1EE6-4D44-B278-CAF2DD70E4E6}"/>
              </a:ext>
            </a:extLst>
          </p:cNvPr>
          <p:cNvSpPr/>
          <p:nvPr/>
        </p:nvSpPr>
        <p:spPr>
          <a:xfrm>
            <a:off x="7377555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v</a:t>
            </a:r>
          </a:p>
        </p:txBody>
      </p:sp>
      <p:sp>
        <p:nvSpPr>
          <p:cNvPr id="422" name="v tile">
            <a:extLst>
              <a:ext uri="{FF2B5EF4-FFF2-40B4-BE49-F238E27FC236}">
                <a16:creationId xmlns:a16="http://schemas.microsoft.com/office/drawing/2014/main" id="{E3D82E03-1B50-4E35-A201-80FBBC8E498C}"/>
              </a:ext>
            </a:extLst>
          </p:cNvPr>
          <p:cNvSpPr/>
          <p:nvPr/>
        </p:nvSpPr>
        <p:spPr>
          <a:xfrm>
            <a:off x="7377555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v</a:t>
            </a:r>
          </a:p>
        </p:txBody>
      </p:sp>
      <p:sp>
        <p:nvSpPr>
          <p:cNvPr id="423" name="v tile">
            <a:extLst>
              <a:ext uri="{FF2B5EF4-FFF2-40B4-BE49-F238E27FC236}">
                <a16:creationId xmlns:a16="http://schemas.microsoft.com/office/drawing/2014/main" id="{BCCE8429-3BBD-4E04-A476-EDAFF36AD710}"/>
              </a:ext>
            </a:extLst>
          </p:cNvPr>
          <p:cNvSpPr/>
          <p:nvPr/>
        </p:nvSpPr>
        <p:spPr>
          <a:xfrm>
            <a:off x="7377555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v</a:t>
            </a:r>
          </a:p>
        </p:txBody>
      </p:sp>
      <p:sp>
        <p:nvSpPr>
          <p:cNvPr id="424" name="w tile">
            <a:extLst>
              <a:ext uri="{FF2B5EF4-FFF2-40B4-BE49-F238E27FC236}">
                <a16:creationId xmlns:a16="http://schemas.microsoft.com/office/drawing/2014/main" id="{ED4A602F-668A-4E30-A97F-195886380F42}"/>
              </a:ext>
            </a:extLst>
          </p:cNvPr>
          <p:cNvSpPr/>
          <p:nvPr/>
        </p:nvSpPr>
        <p:spPr>
          <a:xfrm>
            <a:off x="8225491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w</a:t>
            </a:r>
          </a:p>
        </p:txBody>
      </p:sp>
      <p:sp>
        <p:nvSpPr>
          <p:cNvPr id="425" name="w tile">
            <a:extLst>
              <a:ext uri="{FF2B5EF4-FFF2-40B4-BE49-F238E27FC236}">
                <a16:creationId xmlns:a16="http://schemas.microsoft.com/office/drawing/2014/main" id="{83FD4B6C-7DE0-448C-AF57-0C40AFC39534}"/>
              </a:ext>
            </a:extLst>
          </p:cNvPr>
          <p:cNvSpPr/>
          <p:nvPr/>
        </p:nvSpPr>
        <p:spPr>
          <a:xfrm>
            <a:off x="8225491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w</a:t>
            </a:r>
          </a:p>
        </p:txBody>
      </p:sp>
      <p:sp>
        <p:nvSpPr>
          <p:cNvPr id="426" name="w tile">
            <a:extLst>
              <a:ext uri="{FF2B5EF4-FFF2-40B4-BE49-F238E27FC236}">
                <a16:creationId xmlns:a16="http://schemas.microsoft.com/office/drawing/2014/main" id="{244EAB19-AE78-4E0F-A79D-3105E271F650}"/>
              </a:ext>
            </a:extLst>
          </p:cNvPr>
          <p:cNvSpPr/>
          <p:nvPr/>
        </p:nvSpPr>
        <p:spPr>
          <a:xfrm>
            <a:off x="8225491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w</a:t>
            </a:r>
          </a:p>
        </p:txBody>
      </p:sp>
      <p:sp>
        <p:nvSpPr>
          <p:cNvPr id="427" name="w tile">
            <a:extLst>
              <a:ext uri="{FF2B5EF4-FFF2-40B4-BE49-F238E27FC236}">
                <a16:creationId xmlns:a16="http://schemas.microsoft.com/office/drawing/2014/main" id="{1321BB8D-6B9F-4AB6-A065-0FD96A47048C}"/>
              </a:ext>
            </a:extLst>
          </p:cNvPr>
          <p:cNvSpPr/>
          <p:nvPr/>
        </p:nvSpPr>
        <p:spPr>
          <a:xfrm>
            <a:off x="8225491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w</a:t>
            </a:r>
          </a:p>
        </p:txBody>
      </p:sp>
      <p:sp>
        <p:nvSpPr>
          <p:cNvPr id="428" name="w tile">
            <a:extLst>
              <a:ext uri="{FF2B5EF4-FFF2-40B4-BE49-F238E27FC236}">
                <a16:creationId xmlns:a16="http://schemas.microsoft.com/office/drawing/2014/main" id="{27F4F07B-1A48-4AF0-B744-1D168D04C073}"/>
              </a:ext>
            </a:extLst>
          </p:cNvPr>
          <p:cNvSpPr/>
          <p:nvPr/>
        </p:nvSpPr>
        <p:spPr>
          <a:xfrm>
            <a:off x="8225491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w</a:t>
            </a:r>
          </a:p>
        </p:txBody>
      </p:sp>
      <p:sp>
        <p:nvSpPr>
          <p:cNvPr id="429" name="w tile">
            <a:extLst>
              <a:ext uri="{FF2B5EF4-FFF2-40B4-BE49-F238E27FC236}">
                <a16:creationId xmlns:a16="http://schemas.microsoft.com/office/drawing/2014/main" id="{91B369AA-5DFC-4181-B7DD-9A611302F929}"/>
              </a:ext>
            </a:extLst>
          </p:cNvPr>
          <p:cNvSpPr/>
          <p:nvPr/>
        </p:nvSpPr>
        <p:spPr>
          <a:xfrm>
            <a:off x="8225491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w</a:t>
            </a:r>
          </a:p>
        </p:txBody>
      </p:sp>
      <p:sp>
        <p:nvSpPr>
          <p:cNvPr id="430" name="x tile">
            <a:extLst>
              <a:ext uri="{FF2B5EF4-FFF2-40B4-BE49-F238E27FC236}">
                <a16:creationId xmlns:a16="http://schemas.microsoft.com/office/drawing/2014/main" id="{845D808B-8960-411D-8A36-72A1EE43780F}"/>
              </a:ext>
            </a:extLst>
          </p:cNvPr>
          <p:cNvSpPr/>
          <p:nvPr/>
        </p:nvSpPr>
        <p:spPr>
          <a:xfrm>
            <a:off x="9081966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431" name="x tile">
            <a:extLst>
              <a:ext uri="{FF2B5EF4-FFF2-40B4-BE49-F238E27FC236}">
                <a16:creationId xmlns:a16="http://schemas.microsoft.com/office/drawing/2014/main" id="{EB2E15B7-9611-4B9A-B434-8DED40501E8C}"/>
              </a:ext>
            </a:extLst>
          </p:cNvPr>
          <p:cNvSpPr/>
          <p:nvPr/>
        </p:nvSpPr>
        <p:spPr>
          <a:xfrm>
            <a:off x="9081966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432" name="y tile">
            <a:extLst>
              <a:ext uri="{FF2B5EF4-FFF2-40B4-BE49-F238E27FC236}">
                <a16:creationId xmlns:a16="http://schemas.microsoft.com/office/drawing/2014/main" id="{8A176A3A-A56C-4957-8A64-40A642DA9135}"/>
              </a:ext>
            </a:extLst>
          </p:cNvPr>
          <p:cNvSpPr/>
          <p:nvPr/>
        </p:nvSpPr>
        <p:spPr>
          <a:xfrm>
            <a:off x="9926597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y</a:t>
            </a:r>
          </a:p>
        </p:txBody>
      </p:sp>
      <p:sp>
        <p:nvSpPr>
          <p:cNvPr id="433" name="y tile">
            <a:extLst>
              <a:ext uri="{FF2B5EF4-FFF2-40B4-BE49-F238E27FC236}">
                <a16:creationId xmlns:a16="http://schemas.microsoft.com/office/drawing/2014/main" id="{0560CE6D-200B-4B3F-8854-84B549C5ADBB}"/>
              </a:ext>
            </a:extLst>
          </p:cNvPr>
          <p:cNvSpPr/>
          <p:nvPr/>
        </p:nvSpPr>
        <p:spPr>
          <a:xfrm>
            <a:off x="9926597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y</a:t>
            </a:r>
          </a:p>
        </p:txBody>
      </p:sp>
      <p:sp>
        <p:nvSpPr>
          <p:cNvPr id="434" name="y tile">
            <a:extLst>
              <a:ext uri="{FF2B5EF4-FFF2-40B4-BE49-F238E27FC236}">
                <a16:creationId xmlns:a16="http://schemas.microsoft.com/office/drawing/2014/main" id="{030073A3-2444-4E27-AFC1-DD3E93E29866}"/>
              </a:ext>
            </a:extLst>
          </p:cNvPr>
          <p:cNvSpPr/>
          <p:nvPr/>
        </p:nvSpPr>
        <p:spPr>
          <a:xfrm>
            <a:off x="9926597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y</a:t>
            </a:r>
          </a:p>
        </p:txBody>
      </p:sp>
      <p:sp>
        <p:nvSpPr>
          <p:cNvPr id="435" name="y tile">
            <a:extLst>
              <a:ext uri="{FF2B5EF4-FFF2-40B4-BE49-F238E27FC236}">
                <a16:creationId xmlns:a16="http://schemas.microsoft.com/office/drawing/2014/main" id="{427F9D74-0C89-45B6-90FB-265F28034C4B}"/>
              </a:ext>
            </a:extLst>
          </p:cNvPr>
          <p:cNvSpPr/>
          <p:nvPr/>
        </p:nvSpPr>
        <p:spPr>
          <a:xfrm>
            <a:off x="9926597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y</a:t>
            </a:r>
          </a:p>
        </p:txBody>
      </p:sp>
      <p:sp>
        <p:nvSpPr>
          <p:cNvPr id="436" name="y tile">
            <a:extLst>
              <a:ext uri="{FF2B5EF4-FFF2-40B4-BE49-F238E27FC236}">
                <a16:creationId xmlns:a16="http://schemas.microsoft.com/office/drawing/2014/main" id="{0C49796F-528E-456D-A450-372004A2254D}"/>
              </a:ext>
            </a:extLst>
          </p:cNvPr>
          <p:cNvSpPr/>
          <p:nvPr/>
        </p:nvSpPr>
        <p:spPr>
          <a:xfrm>
            <a:off x="9926597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y</a:t>
            </a:r>
          </a:p>
        </p:txBody>
      </p:sp>
      <p:sp>
        <p:nvSpPr>
          <p:cNvPr id="437" name="z tile">
            <a:extLst>
              <a:ext uri="{FF2B5EF4-FFF2-40B4-BE49-F238E27FC236}">
                <a16:creationId xmlns:a16="http://schemas.microsoft.com/office/drawing/2014/main" id="{EFB525D5-AEAC-46EE-8E06-B9E3694F901B}"/>
              </a:ext>
            </a:extLst>
          </p:cNvPr>
          <p:cNvSpPr/>
          <p:nvPr/>
        </p:nvSpPr>
        <p:spPr>
          <a:xfrm>
            <a:off x="1077756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z</a:t>
            </a:r>
          </a:p>
        </p:txBody>
      </p:sp>
      <p:sp>
        <p:nvSpPr>
          <p:cNvPr id="438" name="z tile">
            <a:extLst>
              <a:ext uri="{FF2B5EF4-FFF2-40B4-BE49-F238E27FC236}">
                <a16:creationId xmlns:a16="http://schemas.microsoft.com/office/drawing/2014/main" id="{A190FBC4-B2EE-44FB-BEE3-AF138FB2E967}"/>
              </a:ext>
            </a:extLst>
          </p:cNvPr>
          <p:cNvSpPr/>
          <p:nvPr/>
        </p:nvSpPr>
        <p:spPr>
          <a:xfrm>
            <a:off x="1077756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z</a:t>
            </a:r>
          </a:p>
        </p:txBody>
      </p:sp>
      <p:sp>
        <p:nvSpPr>
          <p:cNvPr id="439" name="z tile">
            <a:extLst>
              <a:ext uri="{FF2B5EF4-FFF2-40B4-BE49-F238E27FC236}">
                <a16:creationId xmlns:a16="http://schemas.microsoft.com/office/drawing/2014/main" id="{0DA254EC-9D5D-4673-8471-8B4535CC5E9B}"/>
              </a:ext>
            </a:extLst>
          </p:cNvPr>
          <p:cNvSpPr/>
          <p:nvPr/>
        </p:nvSpPr>
        <p:spPr>
          <a:xfrm>
            <a:off x="1077756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z</a:t>
            </a:r>
          </a:p>
        </p:txBody>
      </p:sp>
      <p:sp>
        <p:nvSpPr>
          <p:cNvPr id="440" name="z tile">
            <a:extLst>
              <a:ext uri="{FF2B5EF4-FFF2-40B4-BE49-F238E27FC236}">
                <a16:creationId xmlns:a16="http://schemas.microsoft.com/office/drawing/2014/main" id="{918F9E75-D115-479A-A8DC-CFB0CE1C443A}"/>
              </a:ext>
            </a:extLst>
          </p:cNvPr>
          <p:cNvSpPr/>
          <p:nvPr/>
        </p:nvSpPr>
        <p:spPr>
          <a:xfrm>
            <a:off x="1077756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z</a:t>
            </a:r>
          </a:p>
        </p:txBody>
      </p:sp>
      <p:sp>
        <p:nvSpPr>
          <p:cNvPr id="233" name="Hint button">
            <a:extLst>
              <a:ext uri="{FF2B5EF4-FFF2-40B4-BE49-F238E27FC236}">
                <a16:creationId xmlns:a16="http://schemas.microsoft.com/office/drawing/2014/main" id="{DEBA0DA5-89BE-4C16-8FC2-A8A7DA1BABCA}"/>
              </a:ext>
            </a:extLst>
          </p:cNvPr>
          <p:cNvSpPr/>
          <p:nvPr/>
        </p:nvSpPr>
        <p:spPr>
          <a:xfrm>
            <a:off x="746067" y="3725174"/>
            <a:ext cx="1162850" cy="494127"/>
          </a:xfrm>
          <a:prstGeom prst="ellipse">
            <a:avLst/>
          </a:prstGeom>
          <a:solidFill>
            <a:srgbClr val="83496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Hint</a:t>
            </a:r>
          </a:p>
        </p:txBody>
      </p:sp>
      <p:sp>
        <p:nvSpPr>
          <p:cNvPr id="234" name="Hint">
            <a:extLst>
              <a:ext uri="{FF2B5EF4-FFF2-40B4-BE49-F238E27FC236}">
                <a16:creationId xmlns:a16="http://schemas.microsoft.com/office/drawing/2014/main" id="{D9751F03-6217-40AA-A031-1D8C3ABF035F}"/>
              </a:ext>
            </a:extLst>
          </p:cNvPr>
          <p:cNvSpPr txBox="1"/>
          <p:nvPr/>
        </p:nvSpPr>
        <p:spPr>
          <a:xfrm>
            <a:off x="2173568" y="3667974"/>
            <a:ext cx="9114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A feeling or emotion.</a:t>
            </a: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87DDC2B2-846A-43F9-8E9F-F29518AF7C63}"/>
              </a:ext>
            </a:extLst>
          </p:cNvPr>
          <p:cNvSpPr txBox="1"/>
          <p:nvPr/>
        </p:nvSpPr>
        <p:spPr>
          <a:xfrm>
            <a:off x="2086833" y="70297"/>
            <a:ext cx="7613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Choose letters to guess the Thanksgiving words!</a:t>
            </a:r>
          </a:p>
        </p:txBody>
      </p: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99286ABF-421D-4B19-A425-0E18C91A288E}"/>
              </a:ext>
            </a:extLst>
          </p:cNvPr>
          <p:cNvGrpSpPr/>
          <p:nvPr/>
        </p:nvGrpSpPr>
        <p:grpSpPr>
          <a:xfrm>
            <a:off x="229270" y="3779812"/>
            <a:ext cx="695015" cy="389682"/>
            <a:chOff x="220584" y="3741293"/>
            <a:chExt cx="695015" cy="389682"/>
          </a:xfrm>
        </p:grpSpPr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1016BE66-30ED-46C5-97CE-FD59E7D1B8C9}"/>
                </a:ext>
              </a:extLst>
            </p:cNvPr>
            <p:cNvSpPr txBox="1"/>
            <p:nvPr/>
          </p:nvSpPr>
          <p:spPr>
            <a:xfrm rot="19778953">
              <a:off x="220584" y="3741293"/>
              <a:ext cx="6814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Click!</a:t>
              </a:r>
            </a:p>
          </p:txBody>
        </p:sp>
        <p:sp>
          <p:nvSpPr>
            <p:cNvPr id="238" name="Arrow: Right 237">
              <a:extLst>
                <a:ext uri="{FF2B5EF4-FFF2-40B4-BE49-F238E27FC236}">
                  <a16:creationId xmlns:a16="http://schemas.microsoft.com/office/drawing/2014/main" id="{5D56967F-2136-4E84-AB01-A2E445B2EA19}"/>
                </a:ext>
              </a:extLst>
            </p:cNvPr>
            <p:cNvSpPr/>
            <p:nvPr/>
          </p:nvSpPr>
          <p:spPr>
            <a:xfrm rot="19872509">
              <a:off x="490461" y="3963195"/>
              <a:ext cx="425138" cy="167780"/>
            </a:xfrm>
            <a:prstGeom prst="rightArrow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9" name="Rectangle: Rounded Corners 23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D78F56B-58D2-430F-B161-3D790128627F}"/>
              </a:ext>
            </a:extLst>
          </p:cNvPr>
          <p:cNvSpPr/>
          <p:nvPr/>
        </p:nvSpPr>
        <p:spPr>
          <a:xfrm>
            <a:off x="165298" y="6591282"/>
            <a:ext cx="822960" cy="182879"/>
          </a:xfrm>
          <a:prstGeom prst="roundRect">
            <a:avLst>
              <a:gd name="adj" fmla="val 50000"/>
            </a:avLst>
          </a:prstGeom>
          <a:solidFill>
            <a:schemeClr val="bg2">
              <a:lumMod val="2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Back</a:t>
            </a:r>
          </a:p>
        </p:txBody>
      </p:sp>
      <p:sp>
        <p:nvSpPr>
          <p:cNvPr id="240" name="Rectangle: Rounded Corners 23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F1DFF02-415D-4F17-9548-104FA81D7920}"/>
              </a:ext>
            </a:extLst>
          </p:cNvPr>
          <p:cNvSpPr/>
          <p:nvPr/>
        </p:nvSpPr>
        <p:spPr>
          <a:xfrm>
            <a:off x="11206981" y="6591282"/>
            <a:ext cx="822960" cy="182879"/>
          </a:xfrm>
          <a:prstGeom prst="roundRect">
            <a:avLst>
              <a:gd name="adj" fmla="val 50000"/>
            </a:avLst>
          </a:prstGeom>
          <a:solidFill>
            <a:schemeClr val="bg2">
              <a:lumMod val="2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00086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6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>
                      <p:stCondLst>
                        <p:cond delay="0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8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395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6" fill="hold">
                      <p:stCondLst>
                        <p:cond delay="0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0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9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2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5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422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3" fill="hold">
                      <p:stCondLst>
                        <p:cond delay="0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7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0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3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6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9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2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5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8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1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452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" fill="hold">
                      <p:stCondLst>
                        <p:cond delay="0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0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3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6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2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5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8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1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7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0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3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6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9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2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5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8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509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0" fill="hold">
                      <p:stCondLst>
                        <p:cond delay="0"/>
                      </p:stCondLst>
                      <p:childTnLst>
                        <p:par>
                          <p:cTn id="511" fill="hold">
                            <p:stCondLst>
                              <p:cond delay="0"/>
                            </p:stCondLst>
                            <p:childTnLst>
                              <p:par>
                                <p:cTn id="5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4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7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0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3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6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527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8" fill="hold">
                      <p:stCondLst>
                        <p:cond delay="0"/>
                      </p:stCondLst>
                      <p:childTnLst>
                        <p:par>
                          <p:cTn id="529" fill="hold">
                            <p:stCondLst>
                              <p:cond delay="0"/>
                            </p:stCondLst>
                            <p:childTnLst>
                              <p:par>
                                <p:cTn id="5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2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5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8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1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4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7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0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551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2" fill="hold">
                      <p:stCondLst>
                        <p:cond delay="0"/>
                      </p:stCondLst>
                      <p:childTnLst>
                        <p:par>
                          <p:cTn id="553" fill="hold">
                            <p:stCondLst>
                              <p:cond delay="0"/>
                            </p:stCondLst>
                            <p:childTnLst>
                              <p:par>
                                <p:cTn id="5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6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9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2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563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4" fill="hold">
                      <p:stCondLst>
                        <p:cond delay="0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8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1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4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7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0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3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584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5" fill="hold">
                      <p:stCondLst>
                        <p:cond delay="0"/>
                      </p:stCondLst>
                      <p:childTnLst>
                        <p:par>
                          <p:cTn id="586" fill="hold">
                            <p:stCondLst>
                              <p:cond delay="0"/>
                            </p:stCondLst>
                            <p:childTnLst>
                              <p:par>
                                <p:cTn id="5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9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2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5"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8"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602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3" fill="hold">
                      <p:stCondLst>
                        <p:cond delay="0"/>
                      </p:stCondLst>
                      <p:childTnLst>
                        <p:par>
                          <p:cTn id="604" fill="hold">
                            <p:stCondLst>
                              <p:cond delay="0"/>
                            </p:stCondLst>
                            <p:childTnLst>
                              <p:par>
                                <p:cTn id="60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7" dur="2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8" dur="2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9" dur="2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2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1" dur="2000" tmFilter="0,0; .5, 1; 1, 1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</p:childTnLst>
        </p:cTn>
      </p:par>
    </p:tnLst>
    <p:bldLst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8" grpId="0" animBg="1"/>
      <p:bldP spid="319" grpId="0" animBg="1"/>
      <p:bldP spid="320" grpId="0" animBg="1"/>
      <p:bldP spid="321" grpId="0" animBg="1"/>
      <p:bldP spid="322" grpId="0" animBg="1"/>
      <p:bldP spid="323" grpId="0" animBg="1"/>
      <p:bldP spid="324" grpId="0" animBg="1"/>
      <p:bldP spid="325" grpId="0" animBg="1"/>
      <p:bldP spid="326" grpId="0" animBg="1"/>
      <p:bldP spid="327" grpId="0" animBg="1"/>
      <p:bldP spid="328" grpId="0" animBg="1"/>
      <p:bldP spid="329" grpId="0" animBg="1"/>
      <p:bldP spid="330" grpId="0" animBg="1"/>
      <p:bldP spid="331" grpId="0" animBg="1"/>
      <p:bldP spid="332" grpId="0" animBg="1"/>
      <p:bldP spid="333" grpId="0" animBg="1"/>
      <p:bldP spid="334" grpId="0" animBg="1"/>
      <p:bldP spid="335" grpId="0" animBg="1"/>
      <p:bldP spid="336" grpId="0" animBg="1"/>
      <p:bldP spid="337" grpId="0" animBg="1"/>
      <p:bldP spid="338" grpId="0" animBg="1"/>
      <p:bldP spid="339" grpId="0" animBg="1"/>
      <p:bldP spid="340" grpId="0" animBg="1"/>
      <p:bldP spid="341" grpId="0" animBg="1"/>
      <p:bldP spid="342" grpId="0" animBg="1"/>
      <p:bldP spid="343" grpId="0" animBg="1"/>
      <p:bldP spid="344" grpId="0" animBg="1"/>
      <p:bldP spid="345" grpId="0" animBg="1"/>
      <p:bldP spid="346" grpId="0" animBg="1"/>
      <p:bldP spid="347" grpId="0" animBg="1"/>
      <p:bldP spid="348" grpId="0" animBg="1"/>
      <p:bldP spid="349" grpId="0" animBg="1"/>
      <p:bldP spid="350" grpId="0" animBg="1"/>
      <p:bldP spid="351" grpId="0" animBg="1"/>
      <p:bldP spid="352" grpId="0" animBg="1"/>
      <p:bldP spid="353" grpId="0" animBg="1"/>
      <p:bldP spid="354" grpId="0" animBg="1"/>
      <p:bldP spid="355" grpId="0" animBg="1"/>
      <p:bldP spid="356" grpId="0" animBg="1"/>
      <p:bldP spid="357" grpId="0" animBg="1"/>
      <p:bldP spid="358" grpId="0" animBg="1"/>
      <p:bldP spid="359" grpId="0" animBg="1"/>
      <p:bldP spid="360" grpId="0" animBg="1"/>
      <p:bldP spid="361" grpId="0" animBg="1"/>
      <p:bldP spid="362" grpId="0" animBg="1"/>
      <p:bldP spid="363" grpId="0" animBg="1"/>
      <p:bldP spid="364" grpId="0" animBg="1"/>
      <p:bldP spid="365" grpId="0" animBg="1"/>
      <p:bldP spid="366" grpId="0" animBg="1"/>
      <p:bldP spid="367" grpId="0" animBg="1"/>
      <p:bldP spid="368" grpId="0" animBg="1"/>
      <p:bldP spid="369" grpId="0" animBg="1"/>
      <p:bldP spid="370" grpId="0" animBg="1"/>
      <p:bldP spid="371" grpId="0" animBg="1"/>
      <p:bldP spid="372" grpId="0" animBg="1"/>
      <p:bldP spid="373" grpId="0" animBg="1"/>
      <p:bldP spid="374" grpId="0" animBg="1"/>
      <p:bldP spid="375" grpId="0" animBg="1"/>
      <p:bldP spid="376" grpId="0" animBg="1"/>
      <p:bldP spid="377" grpId="0" animBg="1"/>
      <p:bldP spid="378" grpId="0" animBg="1"/>
      <p:bldP spid="379" grpId="0" animBg="1"/>
      <p:bldP spid="380" grpId="0" animBg="1"/>
      <p:bldP spid="381" grpId="0" animBg="1"/>
      <p:bldP spid="382" grpId="0" animBg="1"/>
      <p:bldP spid="383" grpId="0" animBg="1"/>
      <p:bldP spid="384" grpId="0" animBg="1"/>
      <p:bldP spid="385" grpId="0" animBg="1"/>
      <p:bldP spid="386" grpId="0" animBg="1"/>
      <p:bldP spid="387" grpId="0" animBg="1"/>
      <p:bldP spid="388" grpId="0" animBg="1"/>
      <p:bldP spid="389" grpId="0" animBg="1"/>
      <p:bldP spid="390" grpId="0" animBg="1"/>
      <p:bldP spid="391" grpId="0" animBg="1"/>
      <p:bldP spid="392" grpId="0" animBg="1"/>
      <p:bldP spid="393" grpId="0" animBg="1"/>
      <p:bldP spid="394" grpId="0" animBg="1"/>
      <p:bldP spid="395" grpId="0" animBg="1"/>
      <p:bldP spid="396" grpId="0" animBg="1"/>
      <p:bldP spid="397" grpId="0" animBg="1"/>
      <p:bldP spid="398" grpId="0" animBg="1"/>
      <p:bldP spid="399" grpId="0" animBg="1"/>
      <p:bldP spid="400" grpId="0" animBg="1"/>
      <p:bldP spid="401" grpId="0" animBg="1"/>
      <p:bldP spid="402" grpId="0" animBg="1"/>
      <p:bldP spid="403" grpId="0" animBg="1"/>
      <p:bldP spid="404" grpId="0" animBg="1"/>
      <p:bldP spid="405" grpId="0" animBg="1"/>
      <p:bldP spid="406" grpId="0" animBg="1"/>
      <p:bldP spid="407" grpId="0" animBg="1"/>
      <p:bldP spid="408" grpId="0" animBg="1"/>
      <p:bldP spid="409" grpId="0" animBg="1"/>
      <p:bldP spid="410" grpId="0" animBg="1"/>
      <p:bldP spid="411" grpId="0" animBg="1"/>
      <p:bldP spid="412" grpId="0" animBg="1"/>
      <p:bldP spid="413" grpId="0" animBg="1"/>
      <p:bldP spid="414" grpId="0" animBg="1"/>
      <p:bldP spid="415" grpId="0" animBg="1"/>
      <p:bldP spid="416" grpId="0" animBg="1"/>
      <p:bldP spid="417" grpId="0" animBg="1"/>
      <p:bldP spid="418" grpId="0" animBg="1"/>
      <p:bldP spid="419" grpId="0" animBg="1"/>
      <p:bldP spid="420" grpId="0" animBg="1"/>
      <p:bldP spid="421" grpId="0" animBg="1"/>
      <p:bldP spid="422" grpId="0" animBg="1"/>
      <p:bldP spid="423" grpId="0" animBg="1"/>
      <p:bldP spid="424" grpId="0" animBg="1"/>
      <p:bldP spid="425" grpId="0" animBg="1"/>
      <p:bldP spid="426" grpId="0" animBg="1"/>
      <p:bldP spid="427" grpId="0" animBg="1"/>
      <p:bldP spid="428" grpId="0" animBg="1"/>
      <p:bldP spid="429" grpId="0" animBg="1"/>
      <p:bldP spid="430" grpId="0" animBg="1"/>
      <p:bldP spid="431" grpId="0" animBg="1"/>
      <p:bldP spid="432" grpId="0" animBg="1"/>
      <p:bldP spid="433" grpId="0" animBg="1"/>
      <p:bldP spid="434" grpId="0" animBg="1"/>
      <p:bldP spid="435" grpId="0" animBg="1"/>
      <p:bldP spid="436" grpId="0" animBg="1"/>
      <p:bldP spid="437" grpId="0" animBg="1"/>
      <p:bldP spid="438" grpId="0" animBg="1"/>
      <p:bldP spid="439" grpId="0" animBg="1"/>
      <p:bldP spid="440" grpId="0" animBg="1"/>
      <p:bldP spid="2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B850557C-6D7F-353C-6D5B-05960B9623B3}"/>
              </a:ext>
            </a:extLst>
          </p:cNvPr>
          <p:cNvGrpSpPr/>
          <p:nvPr/>
        </p:nvGrpSpPr>
        <p:grpSpPr>
          <a:xfrm>
            <a:off x="322729" y="2617694"/>
            <a:ext cx="11438965" cy="4007223"/>
            <a:chOff x="322729" y="2617694"/>
            <a:chExt cx="11438965" cy="4007223"/>
          </a:xfrm>
        </p:grpSpPr>
        <p:sp>
          <p:nvSpPr>
            <p:cNvPr id="21" name="Rectangle: Rounded Corners 20">
              <a:hlinkClick r:id="rId4"/>
              <a:extLst>
                <a:ext uri="{FF2B5EF4-FFF2-40B4-BE49-F238E27FC236}">
                  <a16:creationId xmlns:a16="http://schemas.microsoft.com/office/drawing/2014/main" id="{008A5FBC-6E7A-0525-9AB2-28249BAD401B}"/>
                </a:ext>
              </a:extLst>
            </p:cNvPr>
            <p:cNvSpPr/>
            <p:nvPr/>
          </p:nvSpPr>
          <p:spPr>
            <a:xfrm>
              <a:off x="3872753" y="5181600"/>
              <a:ext cx="2151529" cy="39444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Rounded Corners 21">
              <a:hlinkClick r:id="rId5"/>
              <a:extLst>
                <a:ext uri="{FF2B5EF4-FFF2-40B4-BE49-F238E27FC236}">
                  <a16:creationId xmlns:a16="http://schemas.microsoft.com/office/drawing/2014/main" id="{611B28F9-EEFA-D4D7-0080-96D70789FBF2}"/>
                </a:ext>
              </a:extLst>
            </p:cNvPr>
            <p:cNvSpPr/>
            <p:nvPr/>
          </p:nvSpPr>
          <p:spPr>
            <a:xfrm>
              <a:off x="6329082" y="5181600"/>
              <a:ext cx="2151529" cy="39444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hlinkClick r:id="rId6"/>
              <a:extLst>
                <a:ext uri="{FF2B5EF4-FFF2-40B4-BE49-F238E27FC236}">
                  <a16:creationId xmlns:a16="http://schemas.microsoft.com/office/drawing/2014/main" id="{0BD56D58-B1F1-A4E4-8983-CB99E239386B}"/>
                </a:ext>
              </a:extLst>
            </p:cNvPr>
            <p:cNvSpPr/>
            <p:nvPr/>
          </p:nvSpPr>
          <p:spPr>
            <a:xfrm>
              <a:off x="4545106" y="6078071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hlinkClick r:id="rId7"/>
              <a:extLst>
                <a:ext uri="{FF2B5EF4-FFF2-40B4-BE49-F238E27FC236}">
                  <a16:creationId xmlns:a16="http://schemas.microsoft.com/office/drawing/2014/main" id="{8DC2C91F-F883-5396-C4FF-5A13A7D50191}"/>
                </a:ext>
              </a:extLst>
            </p:cNvPr>
            <p:cNvSpPr/>
            <p:nvPr/>
          </p:nvSpPr>
          <p:spPr>
            <a:xfrm>
              <a:off x="5199530" y="6078071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hlinkClick r:id="rId8"/>
              <a:extLst>
                <a:ext uri="{FF2B5EF4-FFF2-40B4-BE49-F238E27FC236}">
                  <a16:creationId xmlns:a16="http://schemas.microsoft.com/office/drawing/2014/main" id="{E33BBA0A-59A8-A282-C0F3-FF61BF1A1F29}"/>
                </a:ext>
              </a:extLst>
            </p:cNvPr>
            <p:cNvSpPr/>
            <p:nvPr/>
          </p:nvSpPr>
          <p:spPr>
            <a:xfrm>
              <a:off x="5853954" y="6131859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hlinkClick r:id="rId9"/>
              <a:extLst>
                <a:ext uri="{FF2B5EF4-FFF2-40B4-BE49-F238E27FC236}">
                  <a16:creationId xmlns:a16="http://schemas.microsoft.com/office/drawing/2014/main" id="{C8CEFBB9-F686-48CB-CD36-3F35ECF72017}"/>
                </a:ext>
              </a:extLst>
            </p:cNvPr>
            <p:cNvSpPr/>
            <p:nvPr/>
          </p:nvSpPr>
          <p:spPr>
            <a:xfrm>
              <a:off x="6508378" y="6131859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hlinkClick r:id="rId10"/>
              <a:extLst>
                <a:ext uri="{FF2B5EF4-FFF2-40B4-BE49-F238E27FC236}">
                  <a16:creationId xmlns:a16="http://schemas.microsoft.com/office/drawing/2014/main" id="{5E1F8F14-50F0-5F51-0DA2-4B3A059EB4B6}"/>
                </a:ext>
              </a:extLst>
            </p:cNvPr>
            <p:cNvSpPr/>
            <p:nvPr/>
          </p:nvSpPr>
          <p:spPr>
            <a:xfrm>
              <a:off x="7100049" y="6131859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hlinkClick r:id="rId11"/>
              <a:extLst>
                <a:ext uri="{FF2B5EF4-FFF2-40B4-BE49-F238E27FC236}">
                  <a16:creationId xmlns:a16="http://schemas.microsoft.com/office/drawing/2014/main" id="{EB08F9C4-97DF-412D-2B44-9FC703860FCE}"/>
                </a:ext>
              </a:extLst>
            </p:cNvPr>
            <p:cNvSpPr/>
            <p:nvPr/>
          </p:nvSpPr>
          <p:spPr>
            <a:xfrm>
              <a:off x="9690847" y="6131859"/>
              <a:ext cx="2070847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hlinkClick r:id="rId11"/>
              <a:extLst>
                <a:ext uri="{FF2B5EF4-FFF2-40B4-BE49-F238E27FC236}">
                  <a16:creationId xmlns:a16="http://schemas.microsoft.com/office/drawing/2014/main" id="{1BAABE2A-1577-67AD-5E88-2F58DCE1C779}"/>
                </a:ext>
              </a:extLst>
            </p:cNvPr>
            <p:cNvSpPr/>
            <p:nvPr/>
          </p:nvSpPr>
          <p:spPr>
            <a:xfrm>
              <a:off x="322729" y="6051176"/>
              <a:ext cx="2411506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hlinkClick r:id="rId12"/>
              <a:extLst>
                <a:ext uri="{FF2B5EF4-FFF2-40B4-BE49-F238E27FC236}">
                  <a16:creationId xmlns:a16="http://schemas.microsoft.com/office/drawing/2014/main" id="{7851B8A7-4B16-0001-186F-7648E73DC029}"/>
                </a:ext>
              </a:extLst>
            </p:cNvPr>
            <p:cNvSpPr/>
            <p:nvPr/>
          </p:nvSpPr>
          <p:spPr>
            <a:xfrm>
              <a:off x="7790329" y="2617694"/>
              <a:ext cx="1021977" cy="2241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: Rounded Corners 30">
              <a:hlinkClick r:id="rId13"/>
              <a:extLst>
                <a:ext uri="{FF2B5EF4-FFF2-40B4-BE49-F238E27FC236}">
                  <a16:creationId xmlns:a16="http://schemas.microsoft.com/office/drawing/2014/main" id="{ED7F1CC2-1A43-CBBD-03D3-DFAAC496EF6A}"/>
                </a:ext>
              </a:extLst>
            </p:cNvPr>
            <p:cNvSpPr/>
            <p:nvPr/>
          </p:nvSpPr>
          <p:spPr>
            <a:xfrm>
              <a:off x="4921624" y="3630706"/>
              <a:ext cx="932330" cy="23308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8289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31F2257-F896-403D-9223-2B71A92052A4}"/>
              </a:ext>
            </a:extLst>
          </p:cNvPr>
          <p:cNvSpPr/>
          <p:nvPr/>
        </p:nvSpPr>
        <p:spPr>
          <a:xfrm>
            <a:off x="736345" y="1690988"/>
            <a:ext cx="822960" cy="822960"/>
          </a:xfrm>
          <a:prstGeom prst="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116EF1-833C-407F-A1E4-A3D78A6B731B}"/>
              </a:ext>
            </a:extLst>
          </p:cNvPr>
          <p:cNvSpPr/>
          <p:nvPr/>
        </p:nvSpPr>
        <p:spPr>
          <a:xfrm>
            <a:off x="1561040" y="1690988"/>
            <a:ext cx="822960" cy="822960"/>
          </a:xfrm>
          <a:prstGeom prst="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84B32D-E8E4-42FD-8EE3-25B72784654C}"/>
              </a:ext>
            </a:extLst>
          </p:cNvPr>
          <p:cNvSpPr/>
          <p:nvPr/>
        </p:nvSpPr>
        <p:spPr>
          <a:xfrm>
            <a:off x="2385735" y="1690988"/>
            <a:ext cx="822960" cy="822960"/>
          </a:xfrm>
          <a:prstGeom prst="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0FD515-5879-49B3-A709-ADEF5A7EC057}"/>
              </a:ext>
            </a:extLst>
          </p:cNvPr>
          <p:cNvSpPr/>
          <p:nvPr/>
        </p:nvSpPr>
        <p:spPr>
          <a:xfrm>
            <a:off x="3210430" y="1690988"/>
            <a:ext cx="822960" cy="822960"/>
          </a:xfrm>
          <a:prstGeom prst="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10FC69-12BF-43DE-A96C-78305CE12B86}"/>
              </a:ext>
            </a:extLst>
          </p:cNvPr>
          <p:cNvSpPr/>
          <p:nvPr/>
        </p:nvSpPr>
        <p:spPr>
          <a:xfrm>
            <a:off x="4035125" y="1690988"/>
            <a:ext cx="822960" cy="822960"/>
          </a:xfrm>
          <a:prstGeom prst="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441F61E-ECDF-4355-B1FF-E0B196D98187}"/>
              </a:ext>
            </a:extLst>
          </p:cNvPr>
          <p:cNvSpPr/>
          <p:nvPr/>
        </p:nvSpPr>
        <p:spPr>
          <a:xfrm>
            <a:off x="4859820" y="1690988"/>
            <a:ext cx="822960" cy="822960"/>
          </a:xfrm>
          <a:prstGeom prst="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69" name="a tile">
            <a:extLst>
              <a:ext uri="{FF2B5EF4-FFF2-40B4-BE49-F238E27FC236}">
                <a16:creationId xmlns:a16="http://schemas.microsoft.com/office/drawing/2014/main" id="{D5DACA22-DFAE-4E63-BAF7-B7300AC88689}"/>
              </a:ext>
            </a:extLst>
          </p:cNvPr>
          <p:cNvSpPr/>
          <p:nvPr/>
        </p:nvSpPr>
        <p:spPr>
          <a:xfrm>
            <a:off x="529358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170" name="b tile">
            <a:extLst>
              <a:ext uri="{FF2B5EF4-FFF2-40B4-BE49-F238E27FC236}">
                <a16:creationId xmlns:a16="http://schemas.microsoft.com/office/drawing/2014/main" id="{0D7F8528-178C-4162-9F14-1103A6E69C68}"/>
              </a:ext>
            </a:extLst>
          </p:cNvPr>
          <p:cNvSpPr/>
          <p:nvPr/>
        </p:nvSpPr>
        <p:spPr>
          <a:xfrm>
            <a:off x="141346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171" name="c tile">
            <a:extLst>
              <a:ext uri="{FF2B5EF4-FFF2-40B4-BE49-F238E27FC236}">
                <a16:creationId xmlns:a16="http://schemas.microsoft.com/office/drawing/2014/main" id="{0E595ED4-58E5-4D3B-AEBA-895116AD30B2}"/>
              </a:ext>
            </a:extLst>
          </p:cNvPr>
          <p:cNvSpPr/>
          <p:nvPr/>
        </p:nvSpPr>
        <p:spPr>
          <a:xfrm>
            <a:off x="2297574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172" name="d tile">
            <a:extLst>
              <a:ext uri="{FF2B5EF4-FFF2-40B4-BE49-F238E27FC236}">
                <a16:creationId xmlns:a16="http://schemas.microsoft.com/office/drawing/2014/main" id="{92C71DA8-6074-484E-987D-DB935284D1DA}"/>
              </a:ext>
            </a:extLst>
          </p:cNvPr>
          <p:cNvSpPr/>
          <p:nvPr/>
        </p:nvSpPr>
        <p:spPr>
          <a:xfrm>
            <a:off x="3158252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d</a:t>
            </a:r>
          </a:p>
        </p:txBody>
      </p:sp>
      <p:sp>
        <p:nvSpPr>
          <p:cNvPr id="173" name="e tile">
            <a:extLst>
              <a:ext uri="{FF2B5EF4-FFF2-40B4-BE49-F238E27FC236}">
                <a16:creationId xmlns:a16="http://schemas.microsoft.com/office/drawing/2014/main" id="{0B21DF62-F9D2-4F8E-96CD-383BBC47A40F}"/>
              </a:ext>
            </a:extLst>
          </p:cNvPr>
          <p:cNvSpPr/>
          <p:nvPr/>
        </p:nvSpPr>
        <p:spPr>
          <a:xfrm>
            <a:off x="400534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174" name="f tile">
            <a:extLst>
              <a:ext uri="{FF2B5EF4-FFF2-40B4-BE49-F238E27FC236}">
                <a16:creationId xmlns:a16="http://schemas.microsoft.com/office/drawing/2014/main" id="{41596A75-45F9-4046-94C9-FD382154B8EF}"/>
              </a:ext>
            </a:extLst>
          </p:cNvPr>
          <p:cNvSpPr/>
          <p:nvPr/>
        </p:nvSpPr>
        <p:spPr>
          <a:xfrm>
            <a:off x="4852440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f</a:t>
            </a:r>
          </a:p>
        </p:txBody>
      </p:sp>
      <p:sp>
        <p:nvSpPr>
          <p:cNvPr id="175" name="g tile">
            <a:extLst>
              <a:ext uri="{FF2B5EF4-FFF2-40B4-BE49-F238E27FC236}">
                <a16:creationId xmlns:a16="http://schemas.microsoft.com/office/drawing/2014/main" id="{9A961929-B8E8-4FFE-B905-19D246C14518}"/>
              </a:ext>
            </a:extLst>
          </p:cNvPr>
          <p:cNvSpPr/>
          <p:nvPr/>
        </p:nvSpPr>
        <p:spPr>
          <a:xfrm>
            <a:off x="5699534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g</a:t>
            </a:r>
          </a:p>
        </p:txBody>
      </p:sp>
      <p:sp>
        <p:nvSpPr>
          <p:cNvPr id="176" name="h tile">
            <a:extLst>
              <a:ext uri="{FF2B5EF4-FFF2-40B4-BE49-F238E27FC236}">
                <a16:creationId xmlns:a16="http://schemas.microsoft.com/office/drawing/2014/main" id="{88AFA428-F476-4AB5-901C-A6AE1B02F904}"/>
              </a:ext>
            </a:extLst>
          </p:cNvPr>
          <p:cNvSpPr/>
          <p:nvPr/>
        </p:nvSpPr>
        <p:spPr>
          <a:xfrm>
            <a:off x="654561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h</a:t>
            </a:r>
          </a:p>
        </p:txBody>
      </p:sp>
      <p:sp>
        <p:nvSpPr>
          <p:cNvPr id="177" name="i tile">
            <a:extLst>
              <a:ext uri="{FF2B5EF4-FFF2-40B4-BE49-F238E27FC236}">
                <a16:creationId xmlns:a16="http://schemas.microsoft.com/office/drawing/2014/main" id="{F9355646-0C54-4639-896B-20568FA4FB4D}"/>
              </a:ext>
            </a:extLst>
          </p:cNvPr>
          <p:cNvSpPr/>
          <p:nvPr/>
        </p:nvSpPr>
        <p:spPr>
          <a:xfrm>
            <a:off x="7389587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178" name="j tile">
            <a:extLst>
              <a:ext uri="{FF2B5EF4-FFF2-40B4-BE49-F238E27FC236}">
                <a16:creationId xmlns:a16="http://schemas.microsoft.com/office/drawing/2014/main" id="{4C9C698C-F1F3-4BFF-A79C-F92C5195950A}"/>
              </a:ext>
            </a:extLst>
          </p:cNvPr>
          <p:cNvSpPr/>
          <p:nvPr/>
        </p:nvSpPr>
        <p:spPr>
          <a:xfrm>
            <a:off x="8237523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j</a:t>
            </a:r>
          </a:p>
        </p:txBody>
      </p:sp>
      <p:sp>
        <p:nvSpPr>
          <p:cNvPr id="179" name="k tile">
            <a:extLst>
              <a:ext uri="{FF2B5EF4-FFF2-40B4-BE49-F238E27FC236}">
                <a16:creationId xmlns:a16="http://schemas.microsoft.com/office/drawing/2014/main" id="{59257B19-B4C3-4CE5-834A-56DEB7F3FEBF}"/>
              </a:ext>
            </a:extLst>
          </p:cNvPr>
          <p:cNvSpPr/>
          <p:nvPr/>
        </p:nvSpPr>
        <p:spPr>
          <a:xfrm>
            <a:off x="9093998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k</a:t>
            </a:r>
          </a:p>
        </p:txBody>
      </p:sp>
      <p:sp>
        <p:nvSpPr>
          <p:cNvPr id="180" name="l tile">
            <a:extLst>
              <a:ext uri="{FF2B5EF4-FFF2-40B4-BE49-F238E27FC236}">
                <a16:creationId xmlns:a16="http://schemas.microsoft.com/office/drawing/2014/main" id="{69ABC768-1F16-4EEC-802E-F228684D926E}"/>
              </a:ext>
            </a:extLst>
          </p:cNvPr>
          <p:cNvSpPr/>
          <p:nvPr/>
        </p:nvSpPr>
        <p:spPr>
          <a:xfrm>
            <a:off x="9938629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l</a:t>
            </a:r>
          </a:p>
        </p:txBody>
      </p:sp>
      <p:sp>
        <p:nvSpPr>
          <p:cNvPr id="181" name="m tile">
            <a:extLst>
              <a:ext uri="{FF2B5EF4-FFF2-40B4-BE49-F238E27FC236}">
                <a16:creationId xmlns:a16="http://schemas.microsoft.com/office/drawing/2014/main" id="{81D1FB7A-56DC-41C0-B412-B3ACC8659E45}"/>
              </a:ext>
            </a:extLst>
          </p:cNvPr>
          <p:cNvSpPr/>
          <p:nvPr/>
        </p:nvSpPr>
        <p:spPr>
          <a:xfrm>
            <a:off x="1078959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</a:t>
            </a:r>
          </a:p>
        </p:txBody>
      </p:sp>
      <p:sp>
        <p:nvSpPr>
          <p:cNvPr id="5" name="a">
            <a:extLst>
              <a:ext uri="{FF2B5EF4-FFF2-40B4-BE49-F238E27FC236}">
                <a16:creationId xmlns:a16="http://schemas.microsoft.com/office/drawing/2014/main" id="{500CE5E4-F675-4D36-B7BB-048B5B8965D3}"/>
              </a:ext>
            </a:extLst>
          </p:cNvPr>
          <p:cNvSpPr/>
          <p:nvPr/>
        </p:nvSpPr>
        <p:spPr>
          <a:xfrm>
            <a:off x="697987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6" name="b">
            <a:extLst>
              <a:ext uri="{FF2B5EF4-FFF2-40B4-BE49-F238E27FC236}">
                <a16:creationId xmlns:a16="http://schemas.microsoft.com/office/drawing/2014/main" id="{71934C7B-A80C-4E9F-B896-853BF71E3793}"/>
              </a:ext>
            </a:extLst>
          </p:cNvPr>
          <p:cNvSpPr/>
          <p:nvPr/>
        </p:nvSpPr>
        <p:spPr>
          <a:xfrm>
            <a:off x="1115711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7" name="c">
            <a:extLst>
              <a:ext uri="{FF2B5EF4-FFF2-40B4-BE49-F238E27FC236}">
                <a16:creationId xmlns:a16="http://schemas.microsoft.com/office/drawing/2014/main" id="{9EBF0A44-D4FB-4816-8CA0-1C3959ACCF72}"/>
              </a:ext>
            </a:extLst>
          </p:cNvPr>
          <p:cNvSpPr/>
          <p:nvPr/>
        </p:nvSpPr>
        <p:spPr>
          <a:xfrm>
            <a:off x="1533435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80" name="d">
            <a:extLst>
              <a:ext uri="{FF2B5EF4-FFF2-40B4-BE49-F238E27FC236}">
                <a16:creationId xmlns:a16="http://schemas.microsoft.com/office/drawing/2014/main" id="{9617396F-2F16-43C1-867E-CF791AB31003}"/>
              </a:ext>
            </a:extLst>
          </p:cNvPr>
          <p:cNvSpPr/>
          <p:nvPr/>
        </p:nvSpPr>
        <p:spPr>
          <a:xfrm>
            <a:off x="1951159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d</a:t>
            </a:r>
          </a:p>
        </p:txBody>
      </p:sp>
      <p:sp>
        <p:nvSpPr>
          <p:cNvPr id="81" name="e">
            <a:extLst>
              <a:ext uri="{FF2B5EF4-FFF2-40B4-BE49-F238E27FC236}">
                <a16:creationId xmlns:a16="http://schemas.microsoft.com/office/drawing/2014/main" id="{A1162BB1-E18A-48A4-A976-0CF4C90C2FB4}"/>
              </a:ext>
            </a:extLst>
          </p:cNvPr>
          <p:cNvSpPr/>
          <p:nvPr/>
        </p:nvSpPr>
        <p:spPr>
          <a:xfrm>
            <a:off x="2368883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82" name="f">
            <a:extLst>
              <a:ext uri="{FF2B5EF4-FFF2-40B4-BE49-F238E27FC236}">
                <a16:creationId xmlns:a16="http://schemas.microsoft.com/office/drawing/2014/main" id="{A89229BC-9B90-41DA-AF18-AA1E0E839076}"/>
              </a:ext>
            </a:extLst>
          </p:cNvPr>
          <p:cNvSpPr/>
          <p:nvPr/>
        </p:nvSpPr>
        <p:spPr>
          <a:xfrm>
            <a:off x="2786607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f</a:t>
            </a:r>
          </a:p>
        </p:txBody>
      </p:sp>
      <p:sp>
        <p:nvSpPr>
          <p:cNvPr id="83" name="g">
            <a:extLst>
              <a:ext uri="{FF2B5EF4-FFF2-40B4-BE49-F238E27FC236}">
                <a16:creationId xmlns:a16="http://schemas.microsoft.com/office/drawing/2014/main" id="{5E2E678E-6F8E-482B-BF41-72AD7DD2B762}"/>
              </a:ext>
            </a:extLst>
          </p:cNvPr>
          <p:cNvSpPr/>
          <p:nvPr/>
        </p:nvSpPr>
        <p:spPr>
          <a:xfrm>
            <a:off x="3204331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g</a:t>
            </a:r>
          </a:p>
        </p:txBody>
      </p:sp>
      <p:sp>
        <p:nvSpPr>
          <p:cNvPr id="84" name="h">
            <a:extLst>
              <a:ext uri="{FF2B5EF4-FFF2-40B4-BE49-F238E27FC236}">
                <a16:creationId xmlns:a16="http://schemas.microsoft.com/office/drawing/2014/main" id="{763C979F-B8D2-46F5-B130-0417CD4EA759}"/>
              </a:ext>
            </a:extLst>
          </p:cNvPr>
          <p:cNvSpPr/>
          <p:nvPr/>
        </p:nvSpPr>
        <p:spPr>
          <a:xfrm>
            <a:off x="3622055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h</a:t>
            </a:r>
          </a:p>
        </p:txBody>
      </p:sp>
      <p:sp>
        <p:nvSpPr>
          <p:cNvPr id="85" name="i">
            <a:extLst>
              <a:ext uri="{FF2B5EF4-FFF2-40B4-BE49-F238E27FC236}">
                <a16:creationId xmlns:a16="http://schemas.microsoft.com/office/drawing/2014/main" id="{3B304F53-2966-44A8-B0EC-9480245E091C}"/>
              </a:ext>
            </a:extLst>
          </p:cNvPr>
          <p:cNvSpPr/>
          <p:nvPr/>
        </p:nvSpPr>
        <p:spPr>
          <a:xfrm>
            <a:off x="4039779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86" name="j">
            <a:extLst>
              <a:ext uri="{FF2B5EF4-FFF2-40B4-BE49-F238E27FC236}">
                <a16:creationId xmlns:a16="http://schemas.microsoft.com/office/drawing/2014/main" id="{B2DF7BAF-F080-4EEF-84A1-0770A34F28E9}"/>
              </a:ext>
            </a:extLst>
          </p:cNvPr>
          <p:cNvSpPr/>
          <p:nvPr/>
        </p:nvSpPr>
        <p:spPr>
          <a:xfrm>
            <a:off x="4457503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j</a:t>
            </a:r>
          </a:p>
        </p:txBody>
      </p:sp>
      <p:sp>
        <p:nvSpPr>
          <p:cNvPr id="87" name="k">
            <a:extLst>
              <a:ext uri="{FF2B5EF4-FFF2-40B4-BE49-F238E27FC236}">
                <a16:creationId xmlns:a16="http://schemas.microsoft.com/office/drawing/2014/main" id="{73354B2E-A142-4386-8FC1-221DC0C3A89D}"/>
              </a:ext>
            </a:extLst>
          </p:cNvPr>
          <p:cNvSpPr/>
          <p:nvPr/>
        </p:nvSpPr>
        <p:spPr>
          <a:xfrm>
            <a:off x="4875227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k</a:t>
            </a:r>
          </a:p>
        </p:txBody>
      </p:sp>
      <p:sp>
        <p:nvSpPr>
          <p:cNvPr id="88" name="l">
            <a:extLst>
              <a:ext uri="{FF2B5EF4-FFF2-40B4-BE49-F238E27FC236}">
                <a16:creationId xmlns:a16="http://schemas.microsoft.com/office/drawing/2014/main" id="{63158140-E3D0-4745-9989-1E11C4F4C48A}"/>
              </a:ext>
            </a:extLst>
          </p:cNvPr>
          <p:cNvSpPr/>
          <p:nvPr/>
        </p:nvSpPr>
        <p:spPr>
          <a:xfrm>
            <a:off x="5292951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l</a:t>
            </a:r>
          </a:p>
        </p:txBody>
      </p:sp>
      <p:sp>
        <p:nvSpPr>
          <p:cNvPr id="89" name="m">
            <a:extLst>
              <a:ext uri="{FF2B5EF4-FFF2-40B4-BE49-F238E27FC236}">
                <a16:creationId xmlns:a16="http://schemas.microsoft.com/office/drawing/2014/main" id="{E1157217-6E28-439A-A74E-F7C94F407CF1}"/>
              </a:ext>
            </a:extLst>
          </p:cNvPr>
          <p:cNvSpPr/>
          <p:nvPr/>
        </p:nvSpPr>
        <p:spPr>
          <a:xfrm>
            <a:off x="5710675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</a:t>
            </a:r>
          </a:p>
        </p:txBody>
      </p:sp>
      <p:sp>
        <p:nvSpPr>
          <p:cNvPr id="90" name="n">
            <a:extLst>
              <a:ext uri="{FF2B5EF4-FFF2-40B4-BE49-F238E27FC236}">
                <a16:creationId xmlns:a16="http://schemas.microsoft.com/office/drawing/2014/main" id="{379535F8-D3BA-4E80-96BD-A29A6C43CCB9}"/>
              </a:ext>
            </a:extLst>
          </p:cNvPr>
          <p:cNvSpPr/>
          <p:nvPr/>
        </p:nvSpPr>
        <p:spPr>
          <a:xfrm>
            <a:off x="6128399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n</a:t>
            </a:r>
          </a:p>
        </p:txBody>
      </p:sp>
      <p:sp>
        <p:nvSpPr>
          <p:cNvPr id="91" name="o">
            <a:extLst>
              <a:ext uri="{FF2B5EF4-FFF2-40B4-BE49-F238E27FC236}">
                <a16:creationId xmlns:a16="http://schemas.microsoft.com/office/drawing/2014/main" id="{CE75D300-B026-4198-9812-02327D1C44E9}"/>
              </a:ext>
            </a:extLst>
          </p:cNvPr>
          <p:cNvSpPr/>
          <p:nvPr/>
        </p:nvSpPr>
        <p:spPr>
          <a:xfrm>
            <a:off x="6546123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o</a:t>
            </a:r>
          </a:p>
        </p:txBody>
      </p:sp>
      <p:sp>
        <p:nvSpPr>
          <p:cNvPr id="92" name="p">
            <a:extLst>
              <a:ext uri="{FF2B5EF4-FFF2-40B4-BE49-F238E27FC236}">
                <a16:creationId xmlns:a16="http://schemas.microsoft.com/office/drawing/2014/main" id="{723CBFC1-277C-479D-BDA1-C495815D8D1C}"/>
              </a:ext>
            </a:extLst>
          </p:cNvPr>
          <p:cNvSpPr/>
          <p:nvPr/>
        </p:nvSpPr>
        <p:spPr>
          <a:xfrm>
            <a:off x="6963847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</a:t>
            </a:r>
          </a:p>
        </p:txBody>
      </p:sp>
      <p:sp>
        <p:nvSpPr>
          <p:cNvPr id="93" name="q">
            <a:extLst>
              <a:ext uri="{FF2B5EF4-FFF2-40B4-BE49-F238E27FC236}">
                <a16:creationId xmlns:a16="http://schemas.microsoft.com/office/drawing/2014/main" id="{0A90FB46-3831-4176-AD70-03E9B4A1B71F}"/>
              </a:ext>
            </a:extLst>
          </p:cNvPr>
          <p:cNvSpPr/>
          <p:nvPr/>
        </p:nvSpPr>
        <p:spPr>
          <a:xfrm>
            <a:off x="7381571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q</a:t>
            </a:r>
          </a:p>
        </p:txBody>
      </p:sp>
      <p:sp>
        <p:nvSpPr>
          <p:cNvPr id="94" name="r">
            <a:extLst>
              <a:ext uri="{FF2B5EF4-FFF2-40B4-BE49-F238E27FC236}">
                <a16:creationId xmlns:a16="http://schemas.microsoft.com/office/drawing/2014/main" id="{18104622-BA9C-4778-8513-97B0302C1AC0}"/>
              </a:ext>
            </a:extLst>
          </p:cNvPr>
          <p:cNvSpPr/>
          <p:nvPr/>
        </p:nvSpPr>
        <p:spPr>
          <a:xfrm>
            <a:off x="7799295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r</a:t>
            </a:r>
          </a:p>
        </p:txBody>
      </p:sp>
      <p:sp>
        <p:nvSpPr>
          <p:cNvPr id="95" name="s">
            <a:extLst>
              <a:ext uri="{FF2B5EF4-FFF2-40B4-BE49-F238E27FC236}">
                <a16:creationId xmlns:a16="http://schemas.microsoft.com/office/drawing/2014/main" id="{7B644D3D-3ED1-4AD0-BA2C-81FA4AC12173}"/>
              </a:ext>
            </a:extLst>
          </p:cNvPr>
          <p:cNvSpPr/>
          <p:nvPr/>
        </p:nvSpPr>
        <p:spPr>
          <a:xfrm>
            <a:off x="8217019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</a:t>
            </a:r>
          </a:p>
        </p:txBody>
      </p:sp>
      <p:sp>
        <p:nvSpPr>
          <p:cNvPr id="96" name="t">
            <a:extLst>
              <a:ext uri="{FF2B5EF4-FFF2-40B4-BE49-F238E27FC236}">
                <a16:creationId xmlns:a16="http://schemas.microsoft.com/office/drawing/2014/main" id="{847AE8B0-1529-4196-BC1A-74C81DB4EDC4}"/>
              </a:ext>
            </a:extLst>
          </p:cNvPr>
          <p:cNvSpPr/>
          <p:nvPr/>
        </p:nvSpPr>
        <p:spPr>
          <a:xfrm>
            <a:off x="8634743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97" name="u">
            <a:extLst>
              <a:ext uri="{FF2B5EF4-FFF2-40B4-BE49-F238E27FC236}">
                <a16:creationId xmlns:a16="http://schemas.microsoft.com/office/drawing/2014/main" id="{CC3E8C82-DA60-418D-9CA1-5D18B28AA542}"/>
              </a:ext>
            </a:extLst>
          </p:cNvPr>
          <p:cNvSpPr/>
          <p:nvPr/>
        </p:nvSpPr>
        <p:spPr>
          <a:xfrm>
            <a:off x="9052467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98" name="v">
            <a:extLst>
              <a:ext uri="{FF2B5EF4-FFF2-40B4-BE49-F238E27FC236}">
                <a16:creationId xmlns:a16="http://schemas.microsoft.com/office/drawing/2014/main" id="{A469BD54-8D97-481D-808B-EE409840F1A1}"/>
              </a:ext>
            </a:extLst>
          </p:cNvPr>
          <p:cNvSpPr/>
          <p:nvPr/>
        </p:nvSpPr>
        <p:spPr>
          <a:xfrm>
            <a:off x="9470191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v</a:t>
            </a:r>
          </a:p>
        </p:txBody>
      </p:sp>
      <p:sp>
        <p:nvSpPr>
          <p:cNvPr id="99" name="w">
            <a:extLst>
              <a:ext uri="{FF2B5EF4-FFF2-40B4-BE49-F238E27FC236}">
                <a16:creationId xmlns:a16="http://schemas.microsoft.com/office/drawing/2014/main" id="{907E3618-B734-494A-87EC-65C29994C8A3}"/>
              </a:ext>
            </a:extLst>
          </p:cNvPr>
          <p:cNvSpPr/>
          <p:nvPr/>
        </p:nvSpPr>
        <p:spPr>
          <a:xfrm>
            <a:off x="9887915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w</a:t>
            </a:r>
          </a:p>
        </p:txBody>
      </p:sp>
      <p:sp>
        <p:nvSpPr>
          <p:cNvPr id="100" name="x">
            <a:extLst>
              <a:ext uri="{FF2B5EF4-FFF2-40B4-BE49-F238E27FC236}">
                <a16:creationId xmlns:a16="http://schemas.microsoft.com/office/drawing/2014/main" id="{1005DE82-F223-4C49-AA42-DF1BD44EA5BA}"/>
              </a:ext>
            </a:extLst>
          </p:cNvPr>
          <p:cNvSpPr/>
          <p:nvPr/>
        </p:nvSpPr>
        <p:spPr>
          <a:xfrm>
            <a:off x="10305639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101" name="y">
            <a:extLst>
              <a:ext uri="{FF2B5EF4-FFF2-40B4-BE49-F238E27FC236}">
                <a16:creationId xmlns:a16="http://schemas.microsoft.com/office/drawing/2014/main" id="{3EA7508F-EEDF-4EE0-97CE-6821E2DA9DF7}"/>
              </a:ext>
            </a:extLst>
          </p:cNvPr>
          <p:cNvSpPr/>
          <p:nvPr/>
        </p:nvSpPr>
        <p:spPr>
          <a:xfrm>
            <a:off x="10723363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y</a:t>
            </a:r>
          </a:p>
        </p:txBody>
      </p:sp>
      <p:sp>
        <p:nvSpPr>
          <p:cNvPr id="102" name="z">
            <a:extLst>
              <a:ext uri="{FF2B5EF4-FFF2-40B4-BE49-F238E27FC236}">
                <a16:creationId xmlns:a16="http://schemas.microsoft.com/office/drawing/2014/main" id="{12D5E62C-8279-426B-B2EA-A2F128B253B6}"/>
              </a:ext>
            </a:extLst>
          </p:cNvPr>
          <p:cNvSpPr/>
          <p:nvPr/>
        </p:nvSpPr>
        <p:spPr>
          <a:xfrm>
            <a:off x="11141096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z</a:t>
            </a:r>
          </a:p>
        </p:txBody>
      </p:sp>
      <p:sp>
        <p:nvSpPr>
          <p:cNvPr id="195" name="n tile">
            <a:extLst>
              <a:ext uri="{FF2B5EF4-FFF2-40B4-BE49-F238E27FC236}">
                <a16:creationId xmlns:a16="http://schemas.microsoft.com/office/drawing/2014/main" id="{E79B4BDB-3F49-4626-B0AF-5AC114A4BF05}"/>
              </a:ext>
            </a:extLst>
          </p:cNvPr>
          <p:cNvSpPr/>
          <p:nvPr/>
        </p:nvSpPr>
        <p:spPr>
          <a:xfrm>
            <a:off x="517326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n</a:t>
            </a:r>
          </a:p>
        </p:txBody>
      </p:sp>
      <p:sp>
        <p:nvSpPr>
          <p:cNvPr id="196" name="o tile">
            <a:extLst>
              <a:ext uri="{FF2B5EF4-FFF2-40B4-BE49-F238E27FC236}">
                <a16:creationId xmlns:a16="http://schemas.microsoft.com/office/drawing/2014/main" id="{60D1EBD1-3F55-4246-BB9E-EEAC3362DEDD}"/>
              </a:ext>
            </a:extLst>
          </p:cNvPr>
          <p:cNvSpPr/>
          <p:nvPr/>
        </p:nvSpPr>
        <p:spPr>
          <a:xfrm>
            <a:off x="140143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o</a:t>
            </a:r>
          </a:p>
        </p:txBody>
      </p:sp>
      <p:sp>
        <p:nvSpPr>
          <p:cNvPr id="197" name="p tile">
            <a:extLst>
              <a:ext uri="{FF2B5EF4-FFF2-40B4-BE49-F238E27FC236}">
                <a16:creationId xmlns:a16="http://schemas.microsoft.com/office/drawing/2014/main" id="{C4B79B8D-CE3B-4783-B1BB-38C9BF96E740}"/>
              </a:ext>
            </a:extLst>
          </p:cNvPr>
          <p:cNvSpPr/>
          <p:nvPr/>
        </p:nvSpPr>
        <p:spPr>
          <a:xfrm>
            <a:off x="228554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</a:t>
            </a:r>
          </a:p>
        </p:txBody>
      </p:sp>
      <p:sp>
        <p:nvSpPr>
          <p:cNvPr id="198" name="q tile">
            <a:extLst>
              <a:ext uri="{FF2B5EF4-FFF2-40B4-BE49-F238E27FC236}">
                <a16:creationId xmlns:a16="http://schemas.microsoft.com/office/drawing/2014/main" id="{A329FCE5-A939-4533-BC4E-10EA7C5D6BBC}"/>
              </a:ext>
            </a:extLst>
          </p:cNvPr>
          <p:cNvSpPr/>
          <p:nvPr/>
        </p:nvSpPr>
        <p:spPr>
          <a:xfrm>
            <a:off x="3146220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q</a:t>
            </a:r>
          </a:p>
        </p:txBody>
      </p:sp>
      <p:sp>
        <p:nvSpPr>
          <p:cNvPr id="199" name="r tile">
            <a:extLst>
              <a:ext uri="{FF2B5EF4-FFF2-40B4-BE49-F238E27FC236}">
                <a16:creationId xmlns:a16="http://schemas.microsoft.com/office/drawing/2014/main" id="{648F9B90-0382-4D12-A2EB-01D6C8826A51}"/>
              </a:ext>
            </a:extLst>
          </p:cNvPr>
          <p:cNvSpPr/>
          <p:nvPr/>
        </p:nvSpPr>
        <p:spPr>
          <a:xfrm>
            <a:off x="399331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r</a:t>
            </a:r>
          </a:p>
        </p:txBody>
      </p:sp>
      <p:sp>
        <p:nvSpPr>
          <p:cNvPr id="200" name="s tile">
            <a:extLst>
              <a:ext uri="{FF2B5EF4-FFF2-40B4-BE49-F238E27FC236}">
                <a16:creationId xmlns:a16="http://schemas.microsoft.com/office/drawing/2014/main" id="{174901AA-5577-4740-B3D4-EA97C77AB994}"/>
              </a:ext>
            </a:extLst>
          </p:cNvPr>
          <p:cNvSpPr/>
          <p:nvPr/>
        </p:nvSpPr>
        <p:spPr>
          <a:xfrm>
            <a:off x="4840408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</a:t>
            </a:r>
          </a:p>
        </p:txBody>
      </p:sp>
      <p:sp>
        <p:nvSpPr>
          <p:cNvPr id="201" name="t tile">
            <a:extLst>
              <a:ext uri="{FF2B5EF4-FFF2-40B4-BE49-F238E27FC236}">
                <a16:creationId xmlns:a16="http://schemas.microsoft.com/office/drawing/2014/main" id="{704E740E-4806-4412-B924-76F3BE089C5D}"/>
              </a:ext>
            </a:extLst>
          </p:cNvPr>
          <p:cNvSpPr/>
          <p:nvPr/>
        </p:nvSpPr>
        <p:spPr>
          <a:xfrm>
            <a:off x="568750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202" name="u tile">
            <a:extLst>
              <a:ext uri="{FF2B5EF4-FFF2-40B4-BE49-F238E27FC236}">
                <a16:creationId xmlns:a16="http://schemas.microsoft.com/office/drawing/2014/main" id="{24B7E75E-11C8-4F4A-BC2B-3DF954D41634}"/>
              </a:ext>
            </a:extLst>
          </p:cNvPr>
          <p:cNvSpPr/>
          <p:nvPr/>
        </p:nvSpPr>
        <p:spPr>
          <a:xfrm>
            <a:off x="653358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203" name="v tile">
            <a:extLst>
              <a:ext uri="{FF2B5EF4-FFF2-40B4-BE49-F238E27FC236}">
                <a16:creationId xmlns:a16="http://schemas.microsoft.com/office/drawing/2014/main" id="{C97D29A3-E702-4408-9BF0-2980DA492E06}"/>
              </a:ext>
            </a:extLst>
          </p:cNvPr>
          <p:cNvSpPr/>
          <p:nvPr/>
        </p:nvSpPr>
        <p:spPr>
          <a:xfrm>
            <a:off x="7377555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v</a:t>
            </a:r>
          </a:p>
        </p:txBody>
      </p:sp>
      <p:sp>
        <p:nvSpPr>
          <p:cNvPr id="204" name="w tile">
            <a:extLst>
              <a:ext uri="{FF2B5EF4-FFF2-40B4-BE49-F238E27FC236}">
                <a16:creationId xmlns:a16="http://schemas.microsoft.com/office/drawing/2014/main" id="{B2B49C00-8278-4801-BB45-15B86D79CF37}"/>
              </a:ext>
            </a:extLst>
          </p:cNvPr>
          <p:cNvSpPr/>
          <p:nvPr/>
        </p:nvSpPr>
        <p:spPr>
          <a:xfrm>
            <a:off x="8225491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w</a:t>
            </a:r>
          </a:p>
        </p:txBody>
      </p:sp>
      <p:sp>
        <p:nvSpPr>
          <p:cNvPr id="205" name="x tile">
            <a:extLst>
              <a:ext uri="{FF2B5EF4-FFF2-40B4-BE49-F238E27FC236}">
                <a16:creationId xmlns:a16="http://schemas.microsoft.com/office/drawing/2014/main" id="{589FF667-E24E-4E3E-BB6A-E0AEFEFECF08}"/>
              </a:ext>
            </a:extLst>
          </p:cNvPr>
          <p:cNvSpPr/>
          <p:nvPr/>
        </p:nvSpPr>
        <p:spPr>
          <a:xfrm>
            <a:off x="9081966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206" name="y tile">
            <a:extLst>
              <a:ext uri="{FF2B5EF4-FFF2-40B4-BE49-F238E27FC236}">
                <a16:creationId xmlns:a16="http://schemas.microsoft.com/office/drawing/2014/main" id="{E77FFF19-9D7B-43F7-884A-410BF1AD52DF}"/>
              </a:ext>
            </a:extLst>
          </p:cNvPr>
          <p:cNvSpPr/>
          <p:nvPr/>
        </p:nvSpPr>
        <p:spPr>
          <a:xfrm>
            <a:off x="9926597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y</a:t>
            </a:r>
          </a:p>
        </p:txBody>
      </p:sp>
      <p:sp>
        <p:nvSpPr>
          <p:cNvPr id="207" name="z tile">
            <a:extLst>
              <a:ext uri="{FF2B5EF4-FFF2-40B4-BE49-F238E27FC236}">
                <a16:creationId xmlns:a16="http://schemas.microsoft.com/office/drawing/2014/main" id="{0026D93F-7426-47F2-94DF-56CA2E6E1258}"/>
              </a:ext>
            </a:extLst>
          </p:cNvPr>
          <p:cNvSpPr/>
          <p:nvPr/>
        </p:nvSpPr>
        <p:spPr>
          <a:xfrm>
            <a:off x="1077756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z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FC8F3864-7697-45E2-8947-BE6C3F01E9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870" y="6388218"/>
            <a:ext cx="2242817" cy="406128"/>
          </a:xfrm>
          <a:prstGeom prst="rect">
            <a:avLst/>
          </a:prstGeom>
        </p:spPr>
      </p:pic>
      <p:sp>
        <p:nvSpPr>
          <p:cNvPr id="293" name="a tile">
            <a:extLst>
              <a:ext uri="{FF2B5EF4-FFF2-40B4-BE49-F238E27FC236}">
                <a16:creationId xmlns:a16="http://schemas.microsoft.com/office/drawing/2014/main" id="{BB944E5A-CE39-4F7B-99D6-C2E97B84EB5D}"/>
              </a:ext>
            </a:extLst>
          </p:cNvPr>
          <p:cNvSpPr/>
          <p:nvPr/>
        </p:nvSpPr>
        <p:spPr>
          <a:xfrm>
            <a:off x="529358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294" name="a tile">
            <a:extLst>
              <a:ext uri="{FF2B5EF4-FFF2-40B4-BE49-F238E27FC236}">
                <a16:creationId xmlns:a16="http://schemas.microsoft.com/office/drawing/2014/main" id="{0798D80C-E9B3-40C1-AC5F-7A7CDB1C7673}"/>
              </a:ext>
            </a:extLst>
          </p:cNvPr>
          <p:cNvSpPr/>
          <p:nvPr/>
        </p:nvSpPr>
        <p:spPr>
          <a:xfrm>
            <a:off x="529358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295" name="a tile">
            <a:extLst>
              <a:ext uri="{FF2B5EF4-FFF2-40B4-BE49-F238E27FC236}">
                <a16:creationId xmlns:a16="http://schemas.microsoft.com/office/drawing/2014/main" id="{07252177-C192-488C-92F5-A5FE91985215}"/>
              </a:ext>
            </a:extLst>
          </p:cNvPr>
          <p:cNvSpPr/>
          <p:nvPr/>
        </p:nvSpPr>
        <p:spPr>
          <a:xfrm>
            <a:off x="529358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296" name="a tile">
            <a:extLst>
              <a:ext uri="{FF2B5EF4-FFF2-40B4-BE49-F238E27FC236}">
                <a16:creationId xmlns:a16="http://schemas.microsoft.com/office/drawing/2014/main" id="{B4B2CA30-94AD-4DFE-9F31-E4826430E5E1}"/>
              </a:ext>
            </a:extLst>
          </p:cNvPr>
          <p:cNvSpPr/>
          <p:nvPr/>
        </p:nvSpPr>
        <p:spPr>
          <a:xfrm>
            <a:off x="529358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297" name="a tile">
            <a:extLst>
              <a:ext uri="{FF2B5EF4-FFF2-40B4-BE49-F238E27FC236}">
                <a16:creationId xmlns:a16="http://schemas.microsoft.com/office/drawing/2014/main" id="{E3C58716-8546-4086-AA5D-0E464F3FCE40}"/>
              </a:ext>
            </a:extLst>
          </p:cNvPr>
          <p:cNvSpPr/>
          <p:nvPr/>
        </p:nvSpPr>
        <p:spPr>
          <a:xfrm>
            <a:off x="529358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298" name="a tile">
            <a:extLst>
              <a:ext uri="{FF2B5EF4-FFF2-40B4-BE49-F238E27FC236}">
                <a16:creationId xmlns:a16="http://schemas.microsoft.com/office/drawing/2014/main" id="{82FA84D9-5D0C-4F2D-B5CE-CA3136930EC1}"/>
              </a:ext>
            </a:extLst>
          </p:cNvPr>
          <p:cNvSpPr/>
          <p:nvPr/>
        </p:nvSpPr>
        <p:spPr>
          <a:xfrm>
            <a:off x="529358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299" name="b tile">
            <a:extLst>
              <a:ext uri="{FF2B5EF4-FFF2-40B4-BE49-F238E27FC236}">
                <a16:creationId xmlns:a16="http://schemas.microsoft.com/office/drawing/2014/main" id="{6854E554-A888-42DA-93A9-DA2D2E9F079C}"/>
              </a:ext>
            </a:extLst>
          </p:cNvPr>
          <p:cNvSpPr/>
          <p:nvPr/>
        </p:nvSpPr>
        <p:spPr>
          <a:xfrm>
            <a:off x="141346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300" name="b tile">
            <a:extLst>
              <a:ext uri="{FF2B5EF4-FFF2-40B4-BE49-F238E27FC236}">
                <a16:creationId xmlns:a16="http://schemas.microsoft.com/office/drawing/2014/main" id="{E07A8882-0A8F-47CF-B2DA-C9985441496C}"/>
              </a:ext>
            </a:extLst>
          </p:cNvPr>
          <p:cNvSpPr/>
          <p:nvPr/>
        </p:nvSpPr>
        <p:spPr>
          <a:xfrm>
            <a:off x="141346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301" name="b tile">
            <a:extLst>
              <a:ext uri="{FF2B5EF4-FFF2-40B4-BE49-F238E27FC236}">
                <a16:creationId xmlns:a16="http://schemas.microsoft.com/office/drawing/2014/main" id="{8DE747CA-2B96-400F-BC9C-5A933D1A1139}"/>
              </a:ext>
            </a:extLst>
          </p:cNvPr>
          <p:cNvSpPr/>
          <p:nvPr/>
        </p:nvSpPr>
        <p:spPr>
          <a:xfrm>
            <a:off x="141346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302" name="b tile">
            <a:extLst>
              <a:ext uri="{FF2B5EF4-FFF2-40B4-BE49-F238E27FC236}">
                <a16:creationId xmlns:a16="http://schemas.microsoft.com/office/drawing/2014/main" id="{35D7A452-BDCA-4277-8C24-2AB4731A70D4}"/>
              </a:ext>
            </a:extLst>
          </p:cNvPr>
          <p:cNvSpPr/>
          <p:nvPr/>
        </p:nvSpPr>
        <p:spPr>
          <a:xfrm>
            <a:off x="141346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303" name="b tile">
            <a:extLst>
              <a:ext uri="{FF2B5EF4-FFF2-40B4-BE49-F238E27FC236}">
                <a16:creationId xmlns:a16="http://schemas.microsoft.com/office/drawing/2014/main" id="{3C0F9472-3D30-4A48-81B9-F530023B721C}"/>
              </a:ext>
            </a:extLst>
          </p:cNvPr>
          <p:cNvSpPr/>
          <p:nvPr/>
        </p:nvSpPr>
        <p:spPr>
          <a:xfrm>
            <a:off x="141346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304" name="c tile">
            <a:extLst>
              <a:ext uri="{FF2B5EF4-FFF2-40B4-BE49-F238E27FC236}">
                <a16:creationId xmlns:a16="http://schemas.microsoft.com/office/drawing/2014/main" id="{A788F24F-07E8-4731-AF60-4604C57B2757}"/>
              </a:ext>
            </a:extLst>
          </p:cNvPr>
          <p:cNvSpPr/>
          <p:nvPr/>
        </p:nvSpPr>
        <p:spPr>
          <a:xfrm>
            <a:off x="2297574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305" name="c tile">
            <a:extLst>
              <a:ext uri="{FF2B5EF4-FFF2-40B4-BE49-F238E27FC236}">
                <a16:creationId xmlns:a16="http://schemas.microsoft.com/office/drawing/2014/main" id="{3A54D87C-B62F-4E5D-98F8-19DCF2BC8030}"/>
              </a:ext>
            </a:extLst>
          </p:cNvPr>
          <p:cNvSpPr/>
          <p:nvPr/>
        </p:nvSpPr>
        <p:spPr>
          <a:xfrm>
            <a:off x="2297574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306" name="c tile">
            <a:extLst>
              <a:ext uri="{FF2B5EF4-FFF2-40B4-BE49-F238E27FC236}">
                <a16:creationId xmlns:a16="http://schemas.microsoft.com/office/drawing/2014/main" id="{695CA501-CF6B-4A4F-B408-E2AA7110F1B7}"/>
              </a:ext>
            </a:extLst>
          </p:cNvPr>
          <p:cNvSpPr/>
          <p:nvPr/>
        </p:nvSpPr>
        <p:spPr>
          <a:xfrm>
            <a:off x="2297574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307" name="c tile">
            <a:extLst>
              <a:ext uri="{FF2B5EF4-FFF2-40B4-BE49-F238E27FC236}">
                <a16:creationId xmlns:a16="http://schemas.microsoft.com/office/drawing/2014/main" id="{BECAB0F5-2D95-4956-A774-8D49C2B85767}"/>
              </a:ext>
            </a:extLst>
          </p:cNvPr>
          <p:cNvSpPr/>
          <p:nvPr/>
        </p:nvSpPr>
        <p:spPr>
          <a:xfrm>
            <a:off x="2297574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308" name="c tile">
            <a:extLst>
              <a:ext uri="{FF2B5EF4-FFF2-40B4-BE49-F238E27FC236}">
                <a16:creationId xmlns:a16="http://schemas.microsoft.com/office/drawing/2014/main" id="{6E8C379B-B018-4074-91BC-093D351887C1}"/>
              </a:ext>
            </a:extLst>
          </p:cNvPr>
          <p:cNvSpPr/>
          <p:nvPr/>
        </p:nvSpPr>
        <p:spPr>
          <a:xfrm>
            <a:off x="2297574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309" name="d tile">
            <a:extLst>
              <a:ext uri="{FF2B5EF4-FFF2-40B4-BE49-F238E27FC236}">
                <a16:creationId xmlns:a16="http://schemas.microsoft.com/office/drawing/2014/main" id="{CAB5BC8B-3C18-454A-B2B3-4B16F1D31B64}"/>
              </a:ext>
            </a:extLst>
          </p:cNvPr>
          <p:cNvSpPr/>
          <p:nvPr/>
        </p:nvSpPr>
        <p:spPr>
          <a:xfrm>
            <a:off x="3158252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d</a:t>
            </a:r>
          </a:p>
        </p:txBody>
      </p:sp>
      <p:sp>
        <p:nvSpPr>
          <p:cNvPr id="310" name="d tile">
            <a:extLst>
              <a:ext uri="{FF2B5EF4-FFF2-40B4-BE49-F238E27FC236}">
                <a16:creationId xmlns:a16="http://schemas.microsoft.com/office/drawing/2014/main" id="{D9DFB514-980F-4341-BACD-9E5EFB0E3763}"/>
              </a:ext>
            </a:extLst>
          </p:cNvPr>
          <p:cNvSpPr/>
          <p:nvPr/>
        </p:nvSpPr>
        <p:spPr>
          <a:xfrm>
            <a:off x="3158252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d</a:t>
            </a:r>
          </a:p>
        </p:txBody>
      </p:sp>
      <p:sp>
        <p:nvSpPr>
          <p:cNvPr id="311" name="d tile">
            <a:extLst>
              <a:ext uri="{FF2B5EF4-FFF2-40B4-BE49-F238E27FC236}">
                <a16:creationId xmlns:a16="http://schemas.microsoft.com/office/drawing/2014/main" id="{36DF5286-9568-412C-A4C3-FD59F093C27F}"/>
              </a:ext>
            </a:extLst>
          </p:cNvPr>
          <p:cNvSpPr/>
          <p:nvPr/>
        </p:nvSpPr>
        <p:spPr>
          <a:xfrm>
            <a:off x="3158252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d</a:t>
            </a:r>
          </a:p>
        </p:txBody>
      </p:sp>
      <p:sp>
        <p:nvSpPr>
          <p:cNvPr id="312" name="d tile">
            <a:extLst>
              <a:ext uri="{FF2B5EF4-FFF2-40B4-BE49-F238E27FC236}">
                <a16:creationId xmlns:a16="http://schemas.microsoft.com/office/drawing/2014/main" id="{937CE5BE-19F0-4ED6-8E49-BB5FD4F9F217}"/>
              </a:ext>
            </a:extLst>
          </p:cNvPr>
          <p:cNvSpPr/>
          <p:nvPr/>
        </p:nvSpPr>
        <p:spPr>
          <a:xfrm>
            <a:off x="3158252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d</a:t>
            </a:r>
          </a:p>
        </p:txBody>
      </p:sp>
      <p:sp>
        <p:nvSpPr>
          <p:cNvPr id="313" name="d tile">
            <a:extLst>
              <a:ext uri="{FF2B5EF4-FFF2-40B4-BE49-F238E27FC236}">
                <a16:creationId xmlns:a16="http://schemas.microsoft.com/office/drawing/2014/main" id="{264BBB73-5389-4506-93C2-518DB2186507}"/>
              </a:ext>
            </a:extLst>
          </p:cNvPr>
          <p:cNvSpPr/>
          <p:nvPr/>
        </p:nvSpPr>
        <p:spPr>
          <a:xfrm>
            <a:off x="3158252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d</a:t>
            </a:r>
          </a:p>
        </p:txBody>
      </p:sp>
      <p:sp>
        <p:nvSpPr>
          <p:cNvPr id="314" name="e tile">
            <a:extLst>
              <a:ext uri="{FF2B5EF4-FFF2-40B4-BE49-F238E27FC236}">
                <a16:creationId xmlns:a16="http://schemas.microsoft.com/office/drawing/2014/main" id="{2AC66CBE-6D58-4FC9-BFCB-C05523765E19}"/>
              </a:ext>
            </a:extLst>
          </p:cNvPr>
          <p:cNvSpPr/>
          <p:nvPr/>
        </p:nvSpPr>
        <p:spPr>
          <a:xfrm>
            <a:off x="400534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315" name="e tile">
            <a:extLst>
              <a:ext uri="{FF2B5EF4-FFF2-40B4-BE49-F238E27FC236}">
                <a16:creationId xmlns:a16="http://schemas.microsoft.com/office/drawing/2014/main" id="{55A8B202-6ACE-4290-889A-780E6764DE87}"/>
              </a:ext>
            </a:extLst>
          </p:cNvPr>
          <p:cNvSpPr/>
          <p:nvPr/>
        </p:nvSpPr>
        <p:spPr>
          <a:xfrm>
            <a:off x="400534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316" name="e tile">
            <a:extLst>
              <a:ext uri="{FF2B5EF4-FFF2-40B4-BE49-F238E27FC236}">
                <a16:creationId xmlns:a16="http://schemas.microsoft.com/office/drawing/2014/main" id="{BC1CA07B-A239-4575-89C4-F4A366BE43A8}"/>
              </a:ext>
            </a:extLst>
          </p:cNvPr>
          <p:cNvSpPr/>
          <p:nvPr/>
        </p:nvSpPr>
        <p:spPr>
          <a:xfrm>
            <a:off x="400534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317" name="e tile">
            <a:extLst>
              <a:ext uri="{FF2B5EF4-FFF2-40B4-BE49-F238E27FC236}">
                <a16:creationId xmlns:a16="http://schemas.microsoft.com/office/drawing/2014/main" id="{BFCCD2CB-DB81-4C75-8E6B-782F271C1721}"/>
              </a:ext>
            </a:extLst>
          </p:cNvPr>
          <p:cNvSpPr/>
          <p:nvPr/>
        </p:nvSpPr>
        <p:spPr>
          <a:xfrm>
            <a:off x="400534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318" name="e tile">
            <a:extLst>
              <a:ext uri="{FF2B5EF4-FFF2-40B4-BE49-F238E27FC236}">
                <a16:creationId xmlns:a16="http://schemas.microsoft.com/office/drawing/2014/main" id="{7029F6AF-60F3-4609-BE4D-75F1BB44ACEA}"/>
              </a:ext>
            </a:extLst>
          </p:cNvPr>
          <p:cNvSpPr/>
          <p:nvPr/>
        </p:nvSpPr>
        <p:spPr>
          <a:xfrm>
            <a:off x="400534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319" name="e tile">
            <a:extLst>
              <a:ext uri="{FF2B5EF4-FFF2-40B4-BE49-F238E27FC236}">
                <a16:creationId xmlns:a16="http://schemas.microsoft.com/office/drawing/2014/main" id="{282731C5-E160-489D-B479-C83233466227}"/>
              </a:ext>
            </a:extLst>
          </p:cNvPr>
          <p:cNvSpPr/>
          <p:nvPr/>
        </p:nvSpPr>
        <p:spPr>
          <a:xfrm>
            <a:off x="400534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320" name="e tile">
            <a:extLst>
              <a:ext uri="{FF2B5EF4-FFF2-40B4-BE49-F238E27FC236}">
                <a16:creationId xmlns:a16="http://schemas.microsoft.com/office/drawing/2014/main" id="{FE110EEE-4264-48AE-AFE1-401A76D7EF2B}"/>
              </a:ext>
            </a:extLst>
          </p:cNvPr>
          <p:cNvSpPr/>
          <p:nvPr/>
        </p:nvSpPr>
        <p:spPr>
          <a:xfrm>
            <a:off x="4077280" y="1703597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321" name="f tile">
            <a:extLst>
              <a:ext uri="{FF2B5EF4-FFF2-40B4-BE49-F238E27FC236}">
                <a16:creationId xmlns:a16="http://schemas.microsoft.com/office/drawing/2014/main" id="{4969889E-857C-49FE-B4DD-603D35BD9F22}"/>
              </a:ext>
            </a:extLst>
          </p:cNvPr>
          <p:cNvSpPr/>
          <p:nvPr/>
        </p:nvSpPr>
        <p:spPr>
          <a:xfrm>
            <a:off x="4852440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f</a:t>
            </a:r>
          </a:p>
        </p:txBody>
      </p:sp>
      <p:sp>
        <p:nvSpPr>
          <p:cNvPr id="322" name="f tile">
            <a:extLst>
              <a:ext uri="{FF2B5EF4-FFF2-40B4-BE49-F238E27FC236}">
                <a16:creationId xmlns:a16="http://schemas.microsoft.com/office/drawing/2014/main" id="{BCDC5854-19E4-4A05-8824-3A27934BED30}"/>
              </a:ext>
            </a:extLst>
          </p:cNvPr>
          <p:cNvSpPr/>
          <p:nvPr/>
        </p:nvSpPr>
        <p:spPr>
          <a:xfrm>
            <a:off x="4852440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f</a:t>
            </a:r>
          </a:p>
        </p:txBody>
      </p:sp>
      <p:sp>
        <p:nvSpPr>
          <p:cNvPr id="323" name="f tile">
            <a:extLst>
              <a:ext uri="{FF2B5EF4-FFF2-40B4-BE49-F238E27FC236}">
                <a16:creationId xmlns:a16="http://schemas.microsoft.com/office/drawing/2014/main" id="{1B9AD7F3-1F00-4D00-8BB5-130F9AAB7434}"/>
              </a:ext>
            </a:extLst>
          </p:cNvPr>
          <p:cNvSpPr/>
          <p:nvPr/>
        </p:nvSpPr>
        <p:spPr>
          <a:xfrm>
            <a:off x="4852440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f</a:t>
            </a:r>
          </a:p>
        </p:txBody>
      </p:sp>
      <p:sp>
        <p:nvSpPr>
          <p:cNvPr id="324" name="f tile">
            <a:extLst>
              <a:ext uri="{FF2B5EF4-FFF2-40B4-BE49-F238E27FC236}">
                <a16:creationId xmlns:a16="http://schemas.microsoft.com/office/drawing/2014/main" id="{DF23B989-9149-4302-88AB-EEAAE5AF4D80}"/>
              </a:ext>
            </a:extLst>
          </p:cNvPr>
          <p:cNvSpPr/>
          <p:nvPr/>
        </p:nvSpPr>
        <p:spPr>
          <a:xfrm>
            <a:off x="4852440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f</a:t>
            </a:r>
          </a:p>
        </p:txBody>
      </p:sp>
      <p:sp>
        <p:nvSpPr>
          <p:cNvPr id="325" name="f tile">
            <a:extLst>
              <a:ext uri="{FF2B5EF4-FFF2-40B4-BE49-F238E27FC236}">
                <a16:creationId xmlns:a16="http://schemas.microsoft.com/office/drawing/2014/main" id="{7EA5ECDD-4A46-4F17-8941-DE93672ED69E}"/>
              </a:ext>
            </a:extLst>
          </p:cNvPr>
          <p:cNvSpPr/>
          <p:nvPr/>
        </p:nvSpPr>
        <p:spPr>
          <a:xfrm>
            <a:off x="4852440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f</a:t>
            </a:r>
          </a:p>
        </p:txBody>
      </p:sp>
      <p:sp>
        <p:nvSpPr>
          <p:cNvPr id="326" name="g tile">
            <a:extLst>
              <a:ext uri="{FF2B5EF4-FFF2-40B4-BE49-F238E27FC236}">
                <a16:creationId xmlns:a16="http://schemas.microsoft.com/office/drawing/2014/main" id="{3C0C318E-B518-46F2-AB88-834124BD0DDC}"/>
              </a:ext>
            </a:extLst>
          </p:cNvPr>
          <p:cNvSpPr/>
          <p:nvPr/>
        </p:nvSpPr>
        <p:spPr>
          <a:xfrm>
            <a:off x="5699534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g</a:t>
            </a:r>
          </a:p>
        </p:txBody>
      </p:sp>
      <p:sp>
        <p:nvSpPr>
          <p:cNvPr id="327" name="g tile">
            <a:extLst>
              <a:ext uri="{FF2B5EF4-FFF2-40B4-BE49-F238E27FC236}">
                <a16:creationId xmlns:a16="http://schemas.microsoft.com/office/drawing/2014/main" id="{CEF15E75-C04C-450D-8F7E-29D1861F4A77}"/>
              </a:ext>
            </a:extLst>
          </p:cNvPr>
          <p:cNvSpPr/>
          <p:nvPr/>
        </p:nvSpPr>
        <p:spPr>
          <a:xfrm>
            <a:off x="5699534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g</a:t>
            </a:r>
          </a:p>
        </p:txBody>
      </p:sp>
      <p:sp>
        <p:nvSpPr>
          <p:cNvPr id="328" name="g tile">
            <a:extLst>
              <a:ext uri="{FF2B5EF4-FFF2-40B4-BE49-F238E27FC236}">
                <a16:creationId xmlns:a16="http://schemas.microsoft.com/office/drawing/2014/main" id="{B82BC8F9-7D10-48B6-8452-9269ABF94EFA}"/>
              </a:ext>
            </a:extLst>
          </p:cNvPr>
          <p:cNvSpPr/>
          <p:nvPr/>
        </p:nvSpPr>
        <p:spPr>
          <a:xfrm>
            <a:off x="5699534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g</a:t>
            </a:r>
          </a:p>
        </p:txBody>
      </p:sp>
      <p:sp>
        <p:nvSpPr>
          <p:cNvPr id="329" name="g tile">
            <a:extLst>
              <a:ext uri="{FF2B5EF4-FFF2-40B4-BE49-F238E27FC236}">
                <a16:creationId xmlns:a16="http://schemas.microsoft.com/office/drawing/2014/main" id="{A672474E-D686-415E-9FDE-971D26F53B72}"/>
              </a:ext>
            </a:extLst>
          </p:cNvPr>
          <p:cNvSpPr/>
          <p:nvPr/>
        </p:nvSpPr>
        <p:spPr>
          <a:xfrm>
            <a:off x="5699534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g</a:t>
            </a:r>
          </a:p>
        </p:txBody>
      </p:sp>
      <p:sp>
        <p:nvSpPr>
          <p:cNvPr id="330" name="h tile">
            <a:extLst>
              <a:ext uri="{FF2B5EF4-FFF2-40B4-BE49-F238E27FC236}">
                <a16:creationId xmlns:a16="http://schemas.microsoft.com/office/drawing/2014/main" id="{1C50C451-EA49-473F-B288-2A9574463D10}"/>
              </a:ext>
            </a:extLst>
          </p:cNvPr>
          <p:cNvSpPr/>
          <p:nvPr/>
        </p:nvSpPr>
        <p:spPr>
          <a:xfrm>
            <a:off x="654561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h</a:t>
            </a:r>
          </a:p>
        </p:txBody>
      </p:sp>
      <p:sp>
        <p:nvSpPr>
          <p:cNvPr id="331" name="h tile">
            <a:extLst>
              <a:ext uri="{FF2B5EF4-FFF2-40B4-BE49-F238E27FC236}">
                <a16:creationId xmlns:a16="http://schemas.microsoft.com/office/drawing/2014/main" id="{3C65A49C-FE57-447D-8472-E88BA954C889}"/>
              </a:ext>
            </a:extLst>
          </p:cNvPr>
          <p:cNvSpPr/>
          <p:nvPr/>
        </p:nvSpPr>
        <p:spPr>
          <a:xfrm>
            <a:off x="654561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h</a:t>
            </a:r>
          </a:p>
        </p:txBody>
      </p:sp>
      <p:sp>
        <p:nvSpPr>
          <p:cNvPr id="332" name="h tile">
            <a:extLst>
              <a:ext uri="{FF2B5EF4-FFF2-40B4-BE49-F238E27FC236}">
                <a16:creationId xmlns:a16="http://schemas.microsoft.com/office/drawing/2014/main" id="{BECE0CD3-6AEF-4874-A9A0-9FB8EE2DF736}"/>
              </a:ext>
            </a:extLst>
          </p:cNvPr>
          <p:cNvSpPr/>
          <p:nvPr/>
        </p:nvSpPr>
        <p:spPr>
          <a:xfrm>
            <a:off x="654561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h</a:t>
            </a:r>
          </a:p>
        </p:txBody>
      </p:sp>
      <p:sp>
        <p:nvSpPr>
          <p:cNvPr id="333" name="h tile">
            <a:extLst>
              <a:ext uri="{FF2B5EF4-FFF2-40B4-BE49-F238E27FC236}">
                <a16:creationId xmlns:a16="http://schemas.microsoft.com/office/drawing/2014/main" id="{5839CA7A-103D-436A-8B6E-5761D17CC6BD}"/>
              </a:ext>
            </a:extLst>
          </p:cNvPr>
          <p:cNvSpPr/>
          <p:nvPr/>
        </p:nvSpPr>
        <p:spPr>
          <a:xfrm>
            <a:off x="654561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h</a:t>
            </a:r>
          </a:p>
        </p:txBody>
      </p:sp>
      <p:sp>
        <p:nvSpPr>
          <p:cNvPr id="334" name="h tile">
            <a:extLst>
              <a:ext uri="{FF2B5EF4-FFF2-40B4-BE49-F238E27FC236}">
                <a16:creationId xmlns:a16="http://schemas.microsoft.com/office/drawing/2014/main" id="{4CE82791-E251-4BE7-90C7-B4F49843866B}"/>
              </a:ext>
            </a:extLst>
          </p:cNvPr>
          <p:cNvSpPr/>
          <p:nvPr/>
        </p:nvSpPr>
        <p:spPr>
          <a:xfrm>
            <a:off x="654561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h</a:t>
            </a:r>
          </a:p>
        </p:txBody>
      </p:sp>
      <p:sp>
        <p:nvSpPr>
          <p:cNvPr id="335" name="i tile">
            <a:extLst>
              <a:ext uri="{FF2B5EF4-FFF2-40B4-BE49-F238E27FC236}">
                <a16:creationId xmlns:a16="http://schemas.microsoft.com/office/drawing/2014/main" id="{1162141D-D592-4822-A455-85B3ECA400FC}"/>
              </a:ext>
            </a:extLst>
          </p:cNvPr>
          <p:cNvSpPr/>
          <p:nvPr/>
        </p:nvSpPr>
        <p:spPr>
          <a:xfrm>
            <a:off x="7389587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336" name="i tile">
            <a:extLst>
              <a:ext uri="{FF2B5EF4-FFF2-40B4-BE49-F238E27FC236}">
                <a16:creationId xmlns:a16="http://schemas.microsoft.com/office/drawing/2014/main" id="{FBA965EB-9C4D-4A51-8363-5D6BFDECE446}"/>
              </a:ext>
            </a:extLst>
          </p:cNvPr>
          <p:cNvSpPr/>
          <p:nvPr/>
        </p:nvSpPr>
        <p:spPr>
          <a:xfrm>
            <a:off x="7389587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337" name="i tile">
            <a:extLst>
              <a:ext uri="{FF2B5EF4-FFF2-40B4-BE49-F238E27FC236}">
                <a16:creationId xmlns:a16="http://schemas.microsoft.com/office/drawing/2014/main" id="{C9498B6F-BD4B-4654-9EF3-2462CEC5383F}"/>
              </a:ext>
            </a:extLst>
          </p:cNvPr>
          <p:cNvSpPr/>
          <p:nvPr/>
        </p:nvSpPr>
        <p:spPr>
          <a:xfrm>
            <a:off x="7389587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338" name="i tile">
            <a:extLst>
              <a:ext uri="{FF2B5EF4-FFF2-40B4-BE49-F238E27FC236}">
                <a16:creationId xmlns:a16="http://schemas.microsoft.com/office/drawing/2014/main" id="{F804AC63-1084-44D5-AB73-D3568B71E4B8}"/>
              </a:ext>
            </a:extLst>
          </p:cNvPr>
          <p:cNvSpPr/>
          <p:nvPr/>
        </p:nvSpPr>
        <p:spPr>
          <a:xfrm>
            <a:off x="7389587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339" name="i tile">
            <a:extLst>
              <a:ext uri="{FF2B5EF4-FFF2-40B4-BE49-F238E27FC236}">
                <a16:creationId xmlns:a16="http://schemas.microsoft.com/office/drawing/2014/main" id="{9BFB5949-CD2D-4B65-9917-AA4FCDD80C9E}"/>
              </a:ext>
            </a:extLst>
          </p:cNvPr>
          <p:cNvSpPr/>
          <p:nvPr/>
        </p:nvSpPr>
        <p:spPr>
          <a:xfrm>
            <a:off x="7389587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340" name="i tile">
            <a:extLst>
              <a:ext uri="{FF2B5EF4-FFF2-40B4-BE49-F238E27FC236}">
                <a16:creationId xmlns:a16="http://schemas.microsoft.com/office/drawing/2014/main" id="{7FF00D3F-006A-4DE8-A9A9-A4AD20BD7F03}"/>
              </a:ext>
            </a:extLst>
          </p:cNvPr>
          <p:cNvSpPr/>
          <p:nvPr/>
        </p:nvSpPr>
        <p:spPr>
          <a:xfrm>
            <a:off x="7389587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341" name="i tile">
            <a:extLst>
              <a:ext uri="{FF2B5EF4-FFF2-40B4-BE49-F238E27FC236}">
                <a16:creationId xmlns:a16="http://schemas.microsoft.com/office/drawing/2014/main" id="{B4EE4803-9BAC-4DF2-B744-D3067D2C108D}"/>
              </a:ext>
            </a:extLst>
          </p:cNvPr>
          <p:cNvSpPr/>
          <p:nvPr/>
        </p:nvSpPr>
        <p:spPr>
          <a:xfrm>
            <a:off x="7389587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342" name="i tile">
            <a:extLst>
              <a:ext uri="{FF2B5EF4-FFF2-40B4-BE49-F238E27FC236}">
                <a16:creationId xmlns:a16="http://schemas.microsoft.com/office/drawing/2014/main" id="{DDE93DC6-5C43-44BC-8631-F81BCDC43AE1}"/>
              </a:ext>
            </a:extLst>
          </p:cNvPr>
          <p:cNvSpPr/>
          <p:nvPr/>
        </p:nvSpPr>
        <p:spPr>
          <a:xfrm>
            <a:off x="7389587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343" name="j tile">
            <a:extLst>
              <a:ext uri="{FF2B5EF4-FFF2-40B4-BE49-F238E27FC236}">
                <a16:creationId xmlns:a16="http://schemas.microsoft.com/office/drawing/2014/main" id="{01646F95-0B87-482E-A5EF-38D88A725C2E}"/>
              </a:ext>
            </a:extLst>
          </p:cNvPr>
          <p:cNvSpPr/>
          <p:nvPr/>
        </p:nvSpPr>
        <p:spPr>
          <a:xfrm>
            <a:off x="8237523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j</a:t>
            </a:r>
          </a:p>
        </p:txBody>
      </p:sp>
      <p:sp>
        <p:nvSpPr>
          <p:cNvPr id="344" name="j tile">
            <a:extLst>
              <a:ext uri="{FF2B5EF4-FFF2-40B4-BE49-F238E27FC236}">
                <a16:creationId xmlns:a16="http://schemas.microsoft.com/office/drawing/2014/main" id="{068D463D-8E77-41BE-BE7B-9D5A9C963F22}"/>
              </a:ext>
            </a:extLst>
          </p:cNvPr>
          <p:cNvSpPr/>
          <p:nvPr/>
        </p:nvSpPr>
        <p:spPr>
          <a:xfrm>
            <a:off x="8237523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j</a:t>
            </a:r>
          </a:p>
        </p:txBody>
      </p:sp>
      <p:sp>
        <p:nvSpPr>
          <p:cNvPr id="345" name="j tile">
            <a:extLst>
              <a:ext uri="{FF2B5EF4-FFF2-40B4-BE49-F238E27FC236}">
                <a16:creationId xmlns:a16="http://schemas.microsoft.com/office/drawing/2014/main" id="{FBE352D1-138F-4F59-B425-CA6888D25A32}"/>
              </a:ext>
            </a:extLst>
          </p:cNvPr>
          <p:cNvSpPr/>
          <p:nvPr/>
        </p:nvSpPr>
        <p:spPr>
          <a:xfrm>
            <a:off x="8237523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j</a:t>
            </a:r>
          </a:p>
        </p:txBody>
      </p:sp>
      <p:sp>
        <p:nvSpPr>
          <p:cNvPr id="346" name="j tile">
            <a:extLst>
              <a:ext uri="{FF2B5EF4-FFF2-40B4-BE49-F238E27FC236}">
                <a16:creationId xmlns:a16="http://schemas.microsoft.com/office/drawing/2014/main" id="{62CC179B-FC3D-42DA-A24C-41592B874659}"/>
              </a:ext>
            </a:extLst>
          </p:cNvPr>
          <p:cNvSpPr/>
          <p:nvPr/>
        </p:nvSpPr>
        <p:spPr>
          <a:xfrm>
            <a:off x="8237523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j</a:t>
            </a:r>
          </a:p>
        </p:txBody>
      </p:sp>
      <p:sp>
        <p:nvSpPr>
          <p:cNvPr id="347" name="k tile">
            <a:extLst>
              <a:ext uri="{FF2B5EF4-FFF2-40B4-BE49-F238E27FC236}">
                <a16:creationId xmlns:a16="http://schemas.microsoft.com/office/drawing/2014/main" id="{B52F961B-1EC7-4201-8BF8-47655F59CEB3}"/>
              </a:ext>
            </a:extLst>
          </p:cNvPr>
          <p:cNvSpPr/>
          <p:nvPr/>
        </p:nvSpPr>
        <p:spPr>
          <a:xfrm>
            <a:off x="9093998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k</a:t>
            </a:r>
          </a:p>
        </p:txBody>
      </p:sp>
      <p:sp>
        <p:nvSpPr>
          <p:cNvPr id="348" name="k tile">
            <a:extLst>
              <a:ext uri="{FF2B5EF4-FFF2-40B4-BE49-F238E27FC236}">
                <a16:creationId xmlns:a16="http://schemas.microsoft.com/office/drawing/2014/main" id="{254B3D60-0CB9-4B5A-8796-18E41456D056}"/>
              </a:ext>
            </a:extLst>
          </p:cNvPr>
          <p:cNvSpPr/>
          <p:nvPr/>
        </p:nvSpPr>
        <p:spPr>
          <a:xfrm>
            <a:off x="9093998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k</a:t>
            </a:r>
          </a:p>
        </p:txBody>
      </p:sp>
      <p:sp>
        <p:nvSpPr>
          <p:cNvPr id="349" name="k tile">
            <a:extLst>
              <a:ext uri="{FF2B5EF4-FFF2-40B4-BE49-F238E27FC236}">
                <a16:creationId xmlns:a16="http://schemas.microsoft.com/office/drawing/2014/main" id="{6FA98F36-C57A-42AA-887B-270A80E0CBA4}"/>
              </a:ext>
            </a:extLst>
          </p:cNvPr>
          <p:cNvSpPr/>
          <p:nvPr/>
        </p:nvSpPr>
        <p:spPr>
          <a:xfrm>
            <a:off x="9093998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k</a:t>
            </a:r>
          </a:p>
        </p:txBody>
      </p:sp>
      <p:sp>
        <p:nvSpPr>
          <p:cNvPr id="350" name="k tile">
            <a:extLst>
              <a:ext uri="{FF2B5EF4-FFF2-40B4-BE49-F238E27FC236}">
                <a16:creationId xmlns:a16="http://schemas.microsoft.com/office/drawing/2014/main" id="{5D424DF6-47C7-4E3A-A45C-49035DB9B735}"/>
              </a:ext>
            </a:extLst>
          </p:cNvPr>
          <p:cNvSpPr/>
          <p:nvPr/>
        </p:nvSpPr>
        <p:spPr>
          <a:xfrm>
            <a:off x="9093998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k</a:t>
            </a:r>
          </a:p>
        </p:txBody>
      </p:sp>
      <p:sp>
        <p:nvSpPr>
          <p:cNvPr id="351" name="k tile">
            <a:extLst>
              <a:ext uri="{FF2B5EF4-FFF2-40B4-BE49-F238E27FC236}">
                <a16:creationId xmlns:a16="http://schemas.microsoft.com/office/drawing/2014/main" id="{1D45A200-E487-424E-839D-A7122D6EBF52}"/>
              </a:ext>
            </a:extLst>
          </p:cNvPr>
          <p:cNvSpPr/>
          <p:nvPr/>
        </p:nvSpPr>
        <p:spPr>
          <a:xfrm>
            <a:off x="3242480" y="1703597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k</a:t>
            </a:r>
          </a:p>
        </p:txBody>
      </p:sp>
      <p:sp>
        <p:nvSpPr>
          <p:cNvPr id="352" name="l tile">
            <a:extLst>
              <a:ext uri="{FF2B5EF4-FFF2-40B4-BE49-F238E27FC236}">
                <a16:creationId xmlns:a16="http://schemas.microsoft.com/office/drawing/2014/main" id="{6FE61ED7-6A2E-43D9-8105-C7B72D0AB0D1}"/>
              </a:ext>
            </a:extLst>
          </p:cNvPr>
          <p:cNvSpPr/>
          <p:nvPr/>
        </p:nvSpPr>
        <p:spPr>
          <a:xfrm>
            <a:off x="9938629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l</a:t>
            </a:r>
          </a:p>
        </p:txBody>
      </p:sp>
      <p:sp>
        <p:nvSpPr>
          <p:cNvPr id="353" name="l tile">
            <a:extLst>
              <a:ext uri="{FF2B5EF4-FFF2-40B4-BE49-F238E27FC236}">
                <a16:creationId xmlns:a16="http://schemas.microsoft.com/office/drawing/2014/main" id="{355CCD71-D858-414A-8254-1A181CF5EB78}"/>
              </a:ext>
            </a:extLst>
          </p:cNvPr>
          <p:cNvSpPr/>
          <p:nvPr/>
        </p:nvSpPr>
        <p:spPr>
          <a:xfrm>
            <a:off x="9938629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l</a:t>
            </a:r>
          </a:p>
        </p:txBody>
      </p:sp>
      <p:sp>
        <p:nvSpPr>
          <p:cNvPr id="354" name="l tile">
            <a:extLst>
              <a:ext uri="{FF2B5EF4-FFF2-40B4-BE49-F238E27FC236}">
                <a16:creationId xmlns:a16="http://schemas.microsoft.com/office/drawing/2014/main" id="{72E92789-FCDB-4741-AD86-651F06D58754}"/>
              </a:ext>
            </a:extLst>
          </p:cNvPr>
          <p:cNvSpPr/>
          <p:nvPr/>
        </p:nvSpPr>
        <p:spPr>
          <a:xfrm>
            <a:off x="9938629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l</a:t>
            </a:r>
          </a:p>
        </p:txBody>
      </p:sp>
      <p:sp>
        <p:nvSpPr>
          <p:cNvPr id="355" name="l tile">
            <a:extLst>
              <a:ext uri="{FF2B5EF4-FFF2-40B4-BE49-F238E27FC236}">
                <a16:creationId xmlns:a16="http://schemas.microsoft.com/office/drawing/2014/main" id="{0005F756-4FFE-4C3C-9B66-AD23CF831D90}"/>
              </a:ext>
            </a:extLst>
          </p:cNvPr>
          <p:cNvSpPr/>
          <p:nvPr/>
        </p:nvSpPr>
        <p:spPr>
          <a:xfrm>
            <a:off x="9938629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l</a:t>
            </a:r>
          </a:p>
        </p:txBody>
      </p:sp>
      <p:sp>
        <p:nvSpPr>
          <p:cNvPr id="356" name="l tile">
            <a:extLst>
              <a:ext uri="{FF2B5EF4-FFF2-40B4-BE49-F238E27FC236}">
                <a16:creationId xmlns:a16="http://schemas.microsoft.com/office/drawing/2014/main" id="{EC19D553-A022-4E4B-925C-B56058B51DFF}"/>
              </a:ext>
            </a:extLst>
          </p:cNvPr>
          <p:cNvSpPr/>
          <p:nvPr/>
        </p:nvSpPr>
        <p:spPr>
          <a:xfrm>
            <a:off x="9938629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l</a:t>
            </a:r>
          </a:p>
        </p:txBody>
      </p:sp>
      <p:sp>
        <p:nvSpPr>
          <p:cNvPr id="357" name="l tile">
            <a:extLst>
              <a:ext uri="{FF2B5EF4-FFF2-40B4-BE49-F238E27FC236}">
                <a16:creationId xmlns:a16="http://schemas.microsoft.com/office/drawing/2014/main" id="{FFDA6A5D-AE50-449F-807F-6E97478A94BE}"/>
              </a:ext>
            </a:extLst>
          </p:cNvPr>
          <p:cNvSpPr/>
          <p:nvPr/>
        </p:nvSpPr>
        <p:spPr>
          <a:xfrm>
            <a:off x="9938629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l</a:t>
            </a:r>
          </a:p>
        </p:txBody>
      </p:sp>
      <p:sp>
        <p:nvSpPr>
          <p:cNvPr id="358" name="l tile">
            <a:extLst>
              <a:ext uri="{FF2B5EF4-FFF2-40B4-BE49-F238E27FC236}">
                <a16:creationId xmlns:a16="http://schemas.microsoft.com/office/drawing/2014/main" id="{D766F698-1F66-4279-AABC-CA983D24B34E}"/>
              </a:ext>
            </a:extLst>
          </p:cNvPr>
          <p:cNvSpPr/>
          <p:nvPr/>
        </p:nvSpPr>
        <p:spPr>
          <a:xfrm>
            <a:off x="9938629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l</a:t>
            </a:r>
          </a:p>
        </p:txBody>
      </p:sp>
      <p:sp>
        <p:nvSpPr>
          <p:cNvPr id="359" name="m tile">
            <a:extLst>
              <a:ext uri="{FF2B5EF4-FFF2-40B4-BE49-F238E27FC236}">
                <a16:creationId xmlns:a16="http://schemas.microsoft.com/office/drawing/2014/main" id="{B2AE9E2E-AD1A-4167-AFDD-B0A9C142EB11}"/>
              </a:ext>
            </a:extLst>
          </p:cNvPr>
          <p:cNvSpPr/>
          <p:nvPr/>
        </p:nvSpPr>
        <p:spPr>
          <a:xfrm>
            <a:off x="1078959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</a:t>
            </a:r>
          </a:p>
        </p:txBody>
      </p:sp>
      <p:sp>
        <p:nvSpPr>
          <p:cNvPr id="360" name="m tile">
            <a:extLst>
              <a:ext uri="{FF2B5EF4-FFF2-40B4-BE49-F238E27FC236}">
                <a16:creationId xmlns:a16="http://schemas.microsoft.com/office/drawing/2014/main" id="{CE8FC4E6-D9B2-4AE6-A98A-F337926477AD}"/>
              </a:ext>
            </a:extLst>
          </p:cNvPr>
          <p:cNvSpPr/>
          <p:nvPr/>
        </p:nvSpPr>
        <p:spPr>
          <a:xfrm>
            <a:off x="1078959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</a:t>
            </a:r>
          </a:p>
        </p:txBody>
      </p:sp>
      <p:sp>
        <p:nvSpPr>
          <p:cNvPr id="361" name="m tile">
            <a:extLst>
              <a:ext uri="{FF2B5EF4-FFF2-40B4-BE49-F238E27FC236}">
                <a16:creationId xmlns:a16="http://schemas.microsoft.com/office/drawing/2014/main" id="{55F04BE7-0A4B-46EB-AF19-31F9F750443D}"/>
              </a:ext>
            </a:extLst>
          </p:cNvPr>
          <p:cNvSpPr/>
          <p:nvPr/>
        </p:nvSpPr>
        <p:spPr>
          <a:xfrm>
            <a:off x="1078959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</a:t>
            </a:r>
          </a:p>
        </p:txBody>
      </p:sp>
      <p:sp>
        <p:nvSpPr>
          <p:cNvPr id="362" name="m tile">
            <a:extLst>
              <a:ext uri="{FF2B5EF4-FFF2-40B4-BE49-F238E27FC236}">
                <a16:creationId xmlns:a16="http://schemas.microsoft.com/office/drawing/2014/main" id="{8C42D1C8-F6D8-4B8F-AF6D-9482CD27D557}"/>
              </a:ext>
            </a:extLst>
          </p:cNvPr>
          <p:cNvSpPr/>
          <p:nvPr/>
        </p:nvSpPr>
        <p:spPr>
          <a:xfrm>
            <a:off x="1078959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</a:t>
            </a:r>
          </a:p>
        </p:txBody>
      </p:sp>
      <p:sp>
        <p:nvSpPr>
          <p:cNvPr id="363" name="m tile">
            <a:extLst>
              <a:ext uri="{FF2B5EF4-FFF2-40B4-BE49-F238E27FC236}">
                <a16:creationId xmlns:a16="http://schemas.microsoft.com/office/drawing/2014/main" id="{9B34FDA0-5CA4-4B3E-BE92-E487F6B095D2}"/>
              </a:ext>
            </a:extLst>
          </p:cNvPr>
          <p:cNvSpPr/>
          <p:nvPr/>
        </p:nvSpPr>
        <p:spPr>
          <a:xfrm>
            <a:off x="1078959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</a:t>
            </a:r>
          </a:p>
        </p:txBody>
      </p:sp>
      <p:sp>
        <p:nvSpPr>
          <p:cNvPr id="364" name="m tile">
            <a:extLst>
              <a:ext uri="{FF2B5EF4-FFF2-40B4-BE49-F238E27FC236}">
                <a16:creationId xmlns:a16="http://schemas.microsoft.com/office/drawing/2014/main" id="{15048CA7-27E3-4BB0-BFFE-C85FE31F1721}"/>
              </a:ext>
            </a:extLst>
          </p:cNvPr>
          <p:cNvSpPr/>
          <p:nvPr/>
        </p:nvSpPr>
        <p:spPr>
          <a:xfrm>
            <a:off x="1078959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</a:t>
            </a:r>
          </a:p>
        </p:txBody>
      </p:sp>
      <p:sp>
        <p:nvSpPr>
          <p:cNvPr id="365" name="m tile">
            <a:extLst>
              <a:ext uri="{FF2B5EF4-FFF2-40B4-BE49-F238E27FC236}">
                <a16:creationId xmlns:a16="http://schemas.microsoft.com/office/drawing/2014/main" id="{D4A941A8-1C91-42E7-822A-BFBA7B37C4FB}"/>
              </a:ext>
            </a:extLst>
          </p:cNvPr>
          <p:cNvSpPr/>
          <p:nvPr/>
        </p:nvSpPr>
        <p:spPr>
          <a:xfrm>
            <a:off x="1078959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</a:t>
            </a:r>
          </a:p>
        </p:txBody>
      </p:sp>
      <p:sp>
        <p:nvSpPr>
          <p:cNvPr id="366" name="n tile">
            <a:extLst>
              <a:ext uri="{FF2B5EF4-FFF2-40B4-BE49-F238E27FC236}">
                <a16:creationId xmlns:a16="http://schemas.microsoft.com/office/drawing/2014/main" id="{982FB73E-4C29-462C-AB2D-F1853AFC2547}"/>
              </a:ext>
            </a:extLst>
          </p:cNvPr>
          <p:cNvSpPr/>
          <p:nvPr/>
        </p:nvSpPr>
        <p:spPr>
          <a:xfrm>
            <a:off x="517326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n</a:t>
            </a:r>
          </a:p>
        </p:txBody>
      </p:sp>
      <p:sp>
        <p:nvSpPr>
          <p:cNvPr id="367" name="n tile">
            <a:extLst>
              <a:ext uri="{FF2B5EF4-FFF2-40B4-BE49-F238E27FC236}">
                <a16:creationId xmlns:a16="http://schemas.microsoft.com/office/drawing/2014/main" id="{A0274BCC-E799-4DFF-A87A-3EB538202B25}"/>
              </a:ext>
            </a:extLst>
          </p:cNvPr>
          <p:cNvSpPr/>
          <p:nvPr/>
        </p:nvSpPr>
        <p:spPr>
          <a:xfrm>
            <a:off x="517326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n</a:t>
            </a:r>
          </a:p>
        </p:txBody>
      </p:sp>
      <p:sp>
        <p:nvSpPr>
          <p:cNvPr id="368" name="n tile">
            <a:extLst>
              <a:ext uri="{FF2B5EF4-FFF2-40B4-BE49-F238E27FC236}">
                <a16:creationId xmlns:a16="http://schemas.microsoft.com/office/drawing/2014/main" id="{C785490E-F014-4488-845F-B0462EB9674F}"/>
              </a:ext>
            </a:extLst>
          </p:cNvPr>
          <p:cNvSpPr/>
          <p:nvPr/>
        </p:nvSpPr>
        <p:spPr>
          <a:xfrm>
            <a:off x="517326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n</a:t>
            </a:r>
          </a:p>
        </p:txBody>
      </p:sp>
      <p:sp>
        <p:nvSpPr>
          <p:cNvPr id="369" name="n tile">
            <a:extLst>
              <a:ext uri="{FF2B5EF4-FFF2-40B4-BE49-F238E27FC236}">
                <a16:creationId xmlns:a16="http://schemas.microsoft.com/office/drawing/2014/main" id="{48B6DE9F-D9D5-4C75-91BA-A25E8962DB31}"/>
              </a:ext>
            </a:extLst>
          </p:cNvPr>
          <p:cNvSpPr/>
          <p:nvPr/>
        </p:nvSpPr>
        <p:spPr>
          <a:xfrm>
            <a:off x="517326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n</a:t>
            </a:r>
          </a:p>
        </p:txBody>
      </p:sp>
      <p:sp>
        <p:nvSpPr>
          <p:cNvPr id="370" name="n tile">
            <a:extLst>
              <a:ext uri="{FF2B5EF4-FFF2-40B4-BE49-F238E27FC236}">
                <a16:creationId xmlns:a16="http://schemas.microsoft.com/office/drawing/2014/main" id="{794A338D-A932-4079-9B1C-C8A37F7FE037}"/>
              </a:ext>
            </a:extLst>
          </p:cNvPr>
          <p:cNvSpPr/>
          <p:nvPr/>
        </p:nvSpPr>
        <p:spPr>
          <a:xfrm>
            <a:off x="517326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n</a:t>
            </a:r>
          </a:p>
        </p:txBody>
      </p:sp>
      <p:sp>
        <p:nvSpPr>
          <p:cNvPr id="371" name="n tile">
            <a:extLst>
              <a:ext uri="{FF2B5EF4-FFF2-40B4-BE49-F238E27FC236}">
                <a16:creationId xmlns:a16="http://schemas.microsoft.com/office/drawing/2014/main" id="{AFC97E50-EC1E-4736-9F8B-3BEBC5C6B5AB}"/>
              </a:ext>
            </a:extLst>
          </p:cNvPr>
          <p:cNvSpPr/>
          <p:nvPr/>
        </p:nvSpPr>
        <p:spPr>
          <a:xfrm>
            <a:off x="517326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n</a:t>
            </a:r>
          </a:p>
        </p:txBody>
      </p:sp>
      <p:sp>
        <p:nvSpPr>
          <p:cNvPr id="372" name="n tile">
            <a:extLst>
              <a:ext uri="{FF2B5EF4-FFF2-40B4-BE49-F238E27FC236}">
                <a16:creationId xmlns:a16="http://schemas.microsoft.com/office/drawing/2014/main" id="{3751069D-933C-4025-9468-C88901928BAB}"/>
              </a:ext>
            </a:extLst>
          </p:cNvPr>
          <p:cNvSpPr/>
          <p:nvPr/>
        </p:nvSpPr>
        <p:spPr>
          <a:xfrm>
            <a:off x="517326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n</a:t>
            </a:r>
          </a:p>
        </p:txBody>
      </p:sp>
      <p:sp>
        <p:nvSpPr>
          <p:cNvPr id="373" name="o tile">
            <a:extLst>
              <a:ext uri="{FF2B5EF4-FFF2-40B4-BE49-F238E27FC236}">
                <a16:creationId xmlns:a16="http://schemas.microsoft.com/office/drawing/2014/main" id="{2085EB3D-1A87-43CC-B712-AEF5B3C56A1A}"/>
              </a:ext>
            </a:extLst>
          </p:cNvPr>
          <p:cNvSpPr/>
          <p:nvPr/>
        </p:nvSpPr>
        <p:spPr>
          <a:xfrm>
            <a:off x="140143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o</a:t>
            </a:r>
          </a:p>
        </p:txBody>
      </p:sp>
      <p:sp>
        <p:nvSpPr>
          <p:cNvPr id="374" name="o tile">
            <a:extLst>
              <a:ext uri="{FF2B5EF4-FFF2-40B4-BE49-F238E27FC236}">
                <a16:creationId xmlns:a16="http://schemas.microsoft.com/office/drawing/2014/main" id="{FE2A4D3E-7E84-4065-8CD9-6BCA8E961FE9}"/>
              </a:ext>
            </a:extLst>
          </p:cNvPr>
          <p:cNvSpPr/>
          <p:nvPr/>
        </p:nvSpPr>
        <p:spPr>
          <a:xfrm>
            <a:off x="140143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o</a:t>
            </a:r>
          </a:p>
        </p:txBody>
      </p:sp>
      <p:sp>
        <p:nvSpPr>
          <p:cNvPr id="375" name="o tile">
            <a:extLst>
              <a:ext uri="{FF2B5EF4-FFF2-40B4-BE49-F238E27FC236}">
                <a16:creationId xmlns:a16="http://schemas.microsoft.com/office/drawing/2014/main" id="{70A0E156-85F0-45C1-8CC3-7E38D18820BA}"/>
              </a:ext>
            </a:extLst>
          </p:cNvPr>
          <p:cNvSpPr/>
          <p:nvPr/>
        </p:nvSpPr>
        <p:spPr>
          <a:xfrm>
            <a:off x="140143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o</a:t>
            </a:r>
          </a:p>
        </p:txBody>
      </p:sp>
      <p:sp>
        <p:nvSpPr>
          <p:cNvPr id="376" name="o tile">
            <a:extLst>
              <a:ext uri="{FF2B5EF4-FFF2-40B4-BE49-F238E27FC236}">
                <a16:creationId xmlns:a16="http://schemas.microsoft.com/office/drawing/2014/main" id="{C948AA97-48F4-43E9-9DF3-E3D2CC0D2BB8}"/>
              </a:ext>
            </a:extLst>
          </p:cNvPr>
          <p:cNvSpPr/>
          <p:nvPr/>
        </p:nvSpPr>
        <p:spPr>
          <a:xfrm>
            <a:off x="140143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o</a:t>
            </a:r>
          </a:p>
        </p:txBody>
      </p:sp>
      <p:sp>
        <p:nvSpPr>
          <p:cNvPr id="377" name="o tile">
            <a:extLst>
              <a:ext uri="{FF2B5EF4-FFF2-40B4-BE49-F238E27FC236}">
                <a16:creationId xmlns:a16="http://schemas.microsoft.com/office/drawing/2014/main" id="{297B6627-84A1-4740-9E51-15DEE3A6FB84}"/>
              </a:ext>
            </a:extLst>
          </p:cNvPr>
          <p:cNvSpPr/>
          <p:nvPr/>
        </p:nvSpPr>
        <p:spPr>
          <a:xfrm>
            <a:off x="140143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o</a:t>
            </a:r>
          </a:p>
        </p:txBody>
      </p:sp>
      <p:sp>
        <p:nvSpPr>
          <p:cNvPr id="378" name="o tile">
            <a:extLst>
              <a:ext uri="{FF2B5EF4-FFF2-40B4-BE49-F238E27FC236}">
                <a16:creationId xmlns:a16="http://schemas.microsoft.com/office/drawing/2014/main" id="{C4000123-8627-4393-9AA6-A2B4BBA442E3}"/>
              </a:ext>
            </a:extLst>
          </p:cNvPr>
          <p:cNvSpPr/>
          <p:nvPr/>
        </p:nvSpPr>
        <p:spPr>
          <a:xfrm>
            <a:off x="140143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o</a:t>
            </a:r>
          </a:p>
        </p:txBody>
      </p:sp>
      <p:sp>
        <p:nvSpPr>
          <p:cNvPr id="379" name="o tile">
            <a:extLst>
              <a:ext uri="{FF2B5EF4-FFF2-40B4-BE49-F238E27FC236}">
                <a16:creationId xmlns:a16="http://schemas.microsoft.com/office/drawing/2014/main" id="{AD64A927-E6B1-4A4A-A00B-DB9B445B169A}"/>
              </a:ext>
            </a:extLst>
          </p:cNvPr>
          <p:cNvSpPr/>
          <p:nvPr/>
        </p:nvSpPr>
        <p:spPr>
          <a:xfrm>
            <a:off x="140143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o</a:t>
            </a:r>
          </a:p>
        </p:txBody>
      </p:sp>
      <p:sp>
        <p:nvSpPr>
          <p:cNvPr id="380" name="p tile">
            <a:extLst>
              <a:ext uri="{FF2B5EF4-FFF2-40B4-BE49-F238E27FC236}">
                <a16:creationId xmlns:a16="http://schemas.microsoft.com/office/drawing/2014/main" id="{E3E35AEE-CF0C-4811-B147-FD0364898EE8}"/>
              </a:ext>
            </a:extLst>
          </p:cNvPr>
          <p:cNvSpPr/>
          <p:nvPr/>
        </p:nvSpPr>
        <p:spPr>
          <a:xfrm>
            <a:off x="228554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</a:t>
            </a:r>
          </a:p>
        </p:txBody>
      </p:sp>
      <p:sp>
        <p:nvSpPr>
          <p:cNvPr id="381" name="p tile">
            <a:extLst>
              <a:ext uri="{FF2B5EF4-FFF2-40B4-BE49-F238E27FC236}">
                <a16:creationId xmlns:a16="http://schemas.microsoft.com/office/drawing/2014/main" id="{E14E5364-7610-4DA9-AF25-964155DF818D}"/>
              </a:ext>
            </a:extLst>
          </p:cNvPr>
          <p:cNvSpPr/>
          <p:nvPr/>
        </p:nvSpPr>
        <p:spPr>
          <a:xfrm>
            <a:off x="228554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</a:t>
            </a:r>
          </a:p>
        </p:txBody>
      </p:sp>
      <p:sp>
        <p:nvSpPr>
          <p:cNvPr id="382" name="p tile">
            <a:extLst>
              <a:ext uri="{FF2B5EF4-FFF2-40B4-BE49-F238E27FC236}">
                <a16:creationId xmlns:a16="http://schemas.microsoft.com/office/drawing/2014/main" id="{83FA36C6-D95F-4017-B9F0-7B91CBD8791D}"/>
              </a:ext>
            </a:extLst>
          </p:cNvPr>
          <p:cNvSpPr/>
          <p:nvPr/>
        </p:nvSpPr>
        <p:spPr>
          <a:xfrm>
            <a:off x="228554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</a:t>
            </a:r>
          </a:p>
        </p:txBody>
      </p:sp>
      <p:sp>
        <p:nvSpPr>
          <p:cNvPr id="383" name="p tile">
            <a:extLst>
              <a:ext uri="{FF2B5EF4-FFF2-40B4-BE49-F238E27FC236}">
                <a16:creationId xmlns:a16="http://schemas.microsoft.com/office/drawing/2014/main" id="{013A1D49-E23B-4911-ACF7-1AE6C2EDEF86}"/>
              </a:ext>
            </a:extLst>
          </p:cNvPr>
          <p:cNvSpPr/>
          <p:nvPr/>
        </p:nvSpPr>
        <p:spPr>
          <a:xfrm>
            <a:off x="228554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</a:t>
            </a:r>
          </a:p>
        </p:txBody>
      </p:sp>
      <p:sp>
        <p:nvSpPr>
          <p:cNvPr id="384" name="p tile">
            <a:extLst>
              <a:ext uri="{FF2B5EF4-FFF2-40B4-BE49-F238E27FC236}">
                <a16:creationId xmlns:a16="http://schemas.microsoft.com/office/drawing/2014/main" id="{FF0306C2-8463-401A-B0E8-4C34F7243CD0}"/>
              </a:ext>
            </a:extLst>
          </p:cNvPr>
          <p:cNvSpPr/>
          <p:nvPr/>
        </p:nvSpPr>
        <p:spPr>
          <a:xfrm>
            <a:off x="228554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</a:t>
            </a:r>
          </a:p>
        </p:txBody>
      </p:sp>
      <p:sp>
        <p:nvSpPr>
          <p:cNvPr id="385" name="p tile">
            <a:extLst>
              <a:ext uri="{FF2B5EF4-FFF2-40B4-BE49-F238E27FC236}">
                <a16:creationId xmlns:a16="http://schemas.microsoft.com/office/drawing/2014/main" id="{4AF432C3-7F75-4FD5-9876-078AF565C081}"/>
              </a:ext>
            </a:extLst>
          </p:cNvPr>
          <p:cNvSpPr/>
          <p:nvPr/>
        </p:nvSpPr>
        <p:spPr>
          <a:xfrm>
            <a:off x="228554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</a:t>
            </a:r>
          </a:p>
        </p:txBody>
      </p:sp>
      <p:sp>
        <p:nvSpPr>
          <p:cNvPr id="386" name="p tile">
            <a:extLst>
              <a:ext uri="{FF2B5EF4-FFF2-40B4-BE49-F238E27FC236}">
                <a16:creationId xmlns:a16="http://schemas.microsoft.com/office/drawing/2014/main" id="{94741630-52C2-42FD-A2CF-4A2E0D1F5C24}"/>
              </a:ext>
            </a:extLst>
          </p:cNvPr>
          <p:cNvSpPr/>
          <p:nvPr/>
        </p:nvSpPr>
        <p:spPr>
          <a:xfrm>
            <a:off x="228554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</a:t>
            </a:r>
          </a:p>
        </p:txBody>
      </p:sp>
      <p:sp>
        <p:nvSpPr>
          <p:cNvPr id="387" name="q tile">
            <a:extLst>
              <a:ext uri="{FF2B5EF4-FFF2-40B4-BE49-F238E27FC236}">
                <a16:creationId xmlns:a16="http://schemas.microsoft.com/office/drawing/2014/main" id="{E61A2098-AE24-4E5E-AE8B-7E772B64907E}"/>
              </a:ext>
            </a:extLst>
          </p:cNvPr>
          <p:cNvSpPr/>
          <p:nvPr/>
        </p:nvSpPr>
        <p:spPr>
          <a:xfrm>
            <a:off x="3146220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q</a:t>
            </a:r>
          </a:p>
        </p:txBody>
      </p:sp>
      <p:sp>
        <p:nvSpPr>
          <p:cNvPr id="388" name="q tile">
            <a:extLst>
              <a:ext uri="{FF2B5EF4-FFF2-40B4-BE49-F238E27FC236}">
                <a16:creationId xmlns:a16="http://schemas.microsoft.com/office/drawing/2014/main" id="{C43F37A4-AAB0-4DF1-99AC-2ACFDA32EA24}"/>
              </a:ext>
            </a:extLst>
          </p:cNvPr>
          <p:cNvSpPr/>
          <p:nvPr/>
        </p:nvSpPr>
        <p:spPr>
          <a:xfrm>
            <a:off x="3146220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q</a:t>
            </a:r>
          </a:p>
        </p:txBody>
      </p:sp>
      <p:sp>
        <p:nvSpPr>
          <p:cNvPr id="389" name="q tile">
            <a:extLst>
              <a:ext uri="{FF2B5EF4-FFF2-40B4-BE49-F238E27FC236}">
                <a16:creationId xmlns:a16="http://schemas.microsoft.com/office/drawing/2014/main" id="{85F2E46B-0468-4A3C-94D9-70F6D2DA2FD4}"/>
              </a:ext>
            </a:extLst>
          </p:cNvPr>
          <p:cNvSpPr/>
          <p:nvPr/>
        </p:nvSpPr>
        <p:spPr>
          <a:xfrm>
            <a:off x="3146220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q</a:t>
            </a:r>
          </a:p>
        </p:txBody>
      </p:sp>
      <p:sp>
        <p:nvSpPr>
          <p:cNvPr id="390" name="r tile">
            <a:extLst>
              <a:ext uri="{FF2B5EF4-FFF2-40B4-BE49-F238E27FC236}">
                <a16:creationId xmlns:a16="http://schemas.microsoft.com/office/drawing/2014/main" id="{BF9F375C-FFFC-4AAE-BAEC-DDF91352C625}"/>
              </a:ext>
            </a:extLst>
          </p:cNvPr>
          <p:cNvSpPr/>
          <p:nvPr/>
        </p:nvSpPr>
        <p:spPr>
          <a:xfrm>
            <a:off x="399331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r</a:t>
            </a:r>
          </a:p>
        </p:txBody>
      </p:sp>
      <p:sp>
        <p:nvSpPr>
          <p:cNvPr id="391" name="r tile">
            <a:extLst>
              <a:ext uri="{FF2B5EF4-FFF2-40B4-BE49-F238E27FC236}">
                <a16:creationId xmlns:a16="http://schemas.microsoft.com/office/drawing/2014/main" id="{177E0432-37DD-4AA1-B8D7-5C9C71BCBB23}"/>
              </a:ext>
            </a:extLst>
          </p:cNvPr>
          <p:cNvSpPr/>
          <p:nvPr/>
        </p:nvSpPr>
        <p:spPr>
          <a:xfrm>
            <a:off x="399331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r</a:t>
            </a:r>
          </a:p>
        </p:txBody>
      </p:sp>
      <p:sp>
        <p:nvSpPr>
          <p:cNvPr id="392" name="r tile">
            <a:extLst>
              <a:ext uri="{FF2B5EF4-FFF2-40B4-BE49-F238E27FC236}">
                <a16:creationId xmlns:a16="http://schemas.microsoft.com/office/drawing/2014/main" id="{A80A8364-B1F5-4394-AED8-863E10F828F5}"/>
              </a:ext>
            </a:extLst>
          </p:cNvPr>
          <p:cNvSpPr/>
          <p:nvPr/>
        </p:nvSpPr>
        <p:spPr>
          <a:xfrm>
            <a:off x="399331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r</a:t>
            </a:r>
          </a:p>
        </p:txBody>
      </p:sp>
      <p:sp>
        <p:nvSpPr>
          <p:cNvPr id="393" name="r tile">
            <a:extLst>
              <a:ext uri="{FF2B5EF4-FFF2-40B4-BE49-F238E27FC236}">
                <a16:creationId xmlns:a16="http://schemas.microsoft.com/office/drawing/2014/main" id="{42ED6848-A7D6-4E87-8BC8-1DA4E07694C9}"/>
              </a:ext>
            </a:extLst>
          </p:cNvPr>
          <p:cNvSpPr/>
          <p:nvPr/>
        </p:nvSpPr>
        <p:spPr>
          <a:xfrm>
            <a:off x="399331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r</a:t>
            </a:r>
          </a:p>
        </p:txBody>
      </p:sp>
      <p:sp>
        <p:nvSpPr>
          <p:cNvPr id="394" name="r tile">
            <a:extLst>
              <a:ext uri="{FF2B5EF4-FFF2-40B4-BE49-F238E27FC236}">
                <a16:creationId xmlns:a16="http://schemas.microsoft.com/office/drawing/2014/main" id="{B37D17FC-AFFF-472D-AC25-C38D0AF22174}"/>
              </a:ext>
            </a:extLst>
          </p:cNvPr>
          <p:cNvSpPr/>
          <p:nvPr/>
        </p:nvSpPr>
        <p:spPr>
          <a:xfrm>
            <a:off x="399331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r</a:t>
            </a:r>
          </a:p>
        </p:txBody>
      </p:sp>
      <p:sp>
        <p:nvSpPr>
          <p:cNvPr id="395" name="r tile">
            <a:extLst>
              <a:ext uri="{FF2B5EF4-FFF2-40B4-BE49-F238E27FC236}">
                <a16:creationId xmlns:a16="http://schemas.microsoft.com/office/drawing/2014/main" id="{23FD9B81-1F0E-49B8-92DB-6E3EAF241D62}"/>
              </a:ext>
            </a:extLst>
          </p:cNvPr>
          <p:cNvSpPr/>
          <p:nvPr/>
        </p:nvSpPr>
        <p:spPr>
          <a:xfrm>
            <a:off x="399331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r</a:t>
            </a:r>
          </a:p>
        </p:txBody>
      </p:sp>
      <p:sp>
        <p:nvSpPr>
          <p:cNvPr id="396" name="r tile">
            <a:extLst>
              <a:ext uri="{FF2B5EF4-FFF2-40B4-BE49-F238E27FC236}">
                <a16:creationId xmlns:a16="http://schemas.microsoft.com/office/drawing/2014/main" id="{B0882FFD-0406-4AE0-BCB8-580980AE9010}"/>
              </a:ext>
            </a:extLst>
          </p:cNvPr>
          <p:cNvSpPr/>
          <p:nvPr/>
        </p:nvSpPr>
        <p:spPr>
          <a:xfrm>
            <a:off x="2407680" y="1703597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r</a:t>
            </a:r>
          </a:p>
        </p:txBody>
      </p:sp>
      <p:sp>
        <p:nvSpPr>
          <p:cNvPr id="397" name="s tile">
            <a:extLst>
              <a:ext uri="{FF2B5EF4-FFF2-40B4-BE49-F238E27FC236}">
                <a16:creationId xmlns:a16="http://schemas.microsoft.com/office/drawing/2014/main" id="{ECD47D3E-D20B-4316-85D6-3CC0956BAF48}"/>
              </a:ext>
            </a:extLst>
          </p:cNvPr>
          <p:cNvSpPr/>
          <p:nvPr/>
        </p:nvSpPr>
        <p:spPr>
          <a:xfrm>
            <a:off x="4840408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</a:t>
            </a:r>
          </a:p>
        </p:txBody>
      </p:sp>
      <p:sp>
        <p:nvSpPr>
          <p:cNvPr id="398" name="s tile">
            <a:extLst>
              <a:ext uri="{FF2B5EF4-FFF2-40B4-BE49-F238E27FC236}">
                <a16:creationId xmlns:a16="http://schemas.microsoft.com/office/drawing/2014/main" id="{149CE5BA-B1AB-4BA0-A705-CB7692A46B05}"/>
              </a:ext>
            </a:extLst>
          </p:cNvPr>
          <p:cNvSpPr/>
          <p:nvPr/>
        </p:nvSpPr>
        <p:spPr>
          <a:xfrm>
            <a:off x="4840408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</a:t>
            </a:r>
          </a:p>
        </p:txBody>
      </p:sp>
      <p:sp>
        <p:nvSpPr>
          <p:cNvPr id="399" name="s tile">
            <a:extLst>
              <a:ext uri="{FF2B5EF4-FFF2-40B4-BE49-F238E27FC236}">
                <a16:creationId xmlns:a16="http://schemas.microsoft.com/office/drawing/2014/main" id="{493E9A5F-493D-4F88-B263-18F8238137AC}"/>
              </a:ext>
            </a:extLst>
          </p:cNvPr>
          <p:cNvSpPr/>
          <p:nvPr/>
        </p:nvSpPr>
        <p:spPr>
          <a:xfrm>
            <a:off x="4840408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</a:t>
            </a:r>
          </a:p>
        </p:txBody>
      </p:sp>
      <p:sp>
        <p:nvSpPr>
          <p:cNvPr id="400" name="s tile">
            <a:extLst>
              <a:ext uri="{FF2B5EF4-FFF2-40B4-BE49-F238E27FC236}">
                <a16:creationId xmlns:a16="http://schemas.microsoft.com/office/drawing/2014/main" id="{32A965E4-8748-44AF-AF58-A2C154187C1B}"/>
              </a:ext>
            </a:extLst>
          </p:cNvPr>
          <p:cNvSpPr/>
          <p:nvPr/>
        </p:nvSpPr>
        <p:spPr>
          <a:xfrm>
            <a:off x="4840408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</a:t>
            </a:r>
          </a:p>
        </p:txBody>
      </p:sp>
      <p:sp>
        <p:nvSpPr>
          <p:cNvPr id="401" name="s tile">
            <a:extLst>
              <a:ext uri="{FF2B5EF4-FFF2-40B4-BE49-F238E27FC236}">
                <a16:creationId xmlns:a16="http://schemas.microsoft.com/office/drawing/2014/main" id="{A6A32186-3DCB-4A20-83DE-C815ACEC1722}"/>
              </a:ext>
            </a:extLst>
          </p:cNvPr>
          <p:cNvSpPr/>
          <p:nvPr/>
        </p:nvSpPr>
        <p:spPr>
          <a:xfrm>
            <a:off x="4840408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</a:t>
            </a:r>
          </a:p>
        </p:txBody>
      </p:sp>
      <p:sp>
        <p:nvSpPr>
          <p:cNvPr id="402" name="s tile">
            <a:extLst>
              <a:ext uri="{FF2B5EF4-FFF2-40B4-BE49-F238E27FC236}">
                <a16:creationId xmlns:a16="http://schemas.microsoft.com/office/drawing/2014/main" id="{E89D8222-FF23-4468-B8AD-79110E383D43}"/>
              </a:ext>
            </a:extLst>
          </p:cNvPr>
          <p:cNvSpPr/>
          <p:nvPr/>
        </p:nvSpPr>
        <p:spPr>
          <a:xfrm>
            <a:off x="4840408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</a:t>
            </a:r>
          </a:p>
        </p:txBody>
      </p:sp>
      <p:sp>
        <p:nvSpPr>
          <p:cNvPr id="403" name="s tile">
            <a:extLst>
              <a:ext uri="{FF2B5EF4-FFF2-40B4-BE49-F238E27FC236}">
                <a16:creationId xmlns:a16="http://schemas.microsoft.com/office/drawing/2014/main" id="{9FB44FE9-7D02-4413-AC6B-C9ECD6FF7428}"/>
              </a:ext>
            </a:extLst>
          </p:cNvPr>
          <p:cNvSpPr/>
          <p:nvPr/>
        </p:nvSpPr>
        <p:spPr>
          <a:xfrm>
            <a:off x="4840408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</a:t>
            </a:r>
          </a:p>
        </p:txBody>
      </p:sp>
      <p:sp>
        <p:nvSpPr>
          <p:cNvPr id="404" name="s tile">
            <a:extLst>
              <a:ext uri="{FF2B5EF4-FFF2-40B4-BE49-F238E27FC236}">
                <a16:creationId xmlns:a16="http://schemas.microsoft.com/office/drawing/2014/main" id="{B3807EF3-C460-4432-BF9D-70574E1F27F0}"/>
              </a:ext>
            </a:extLst>
          </p:cNvPr>
          <p:cNvSpPr/>
          <p:nvPr/>
        </p:nvSpPr>
        <p:spPr>
          <a:xfrm>
            <a:off x="4840408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</a:t>
            </a:r>
          </a:p>
        </p:txBody>
      </p:sp>
      <p:sp>
        <p:nvSpPr>
          <p:cNvPr id="405" name="t tile">
            <a:extLst>
              <a:ext uri="{FF2B5EF4-FFF2-40B4-BE49-F238E27FC236}">
                <a16:creationId xmlns:a16="http://schemas.microsoft.com/office/drawing/2014/main" id="{2ED5E4B0-22FF-471D-A79B-40F9CAC6F85B}"/>
              </a:ext>
            </a:extLst>
          </p:cNvPr>
          <p:cNvSpPr/>
          <p:nvPr/>
        </p:nvSpPr>
        <p:spPr>
          <a:xfrm>
            <a:off x="568750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406" name="t tile">
            <a:extLst>
              <a:ext uri="{FF2B5EF4-FFF2-40B4-BE49-F238E27FC236}">
                <a16:creationId xmlns:a16="http://schemas.microsoft.com/office/drawing/2014/main" id="{41DB39B3-5C15-4FBB-AE84-4296B20C4B47}"/>
              </a:ext>
            </a:extLst>
          </p:cNvPr>
          <p:cNvSpPr/>
          <p:nvPr/>
        </p:nvSpPr>
        <p:spPr>
          <a:xfrm>
            <a:off x="568750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407" name="t tile">
            <a:extLst>
              <a:ext uri="{FF2B5EF4-FFF2-40B4-BE49-F238E27FC236}">
                <a16:creationId xmlns:a16="http://schemas.microsoft.com/office/drawing/2014/main" id="{C8E57EB6-F816-436B-A7D1-7B06B4E741CF}"/>
              </a:ext>
            </a:extLst>
          </p:cNvPr>
          <p:cNvSpPr/>
          <p:nvPr/>
        </p:nvSpPr>
        <p:spPr>
          <a:xfrm>
            <a:off x="568750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408" name="t tile">
            <a:extLst>
              <a:ext uri="{FF2B5EF4-FFF2-40B4-BE49-F238E27FC236}">
                <a16:creationId xmlns:a16="http://schemas.microsoft.com/office/drawing/2014/main" id="{B53E16C9-653D-434C-B024-DBBCACAD3B3A}"/>
              </a:ext>
            </a:extLst>
          </p:cNvPr>
          <p:cNvSpPr/>
          <p:nvPr/>
        </p:nvSpPr>
        <p:spPr>
          <a:xfrm>
            <a:off x="568750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409" name="t tile">
            <a:extLst>
              <a:ext uri="{FF2B5EF4-FFF2-40B4-BE49-F238E27FC236}">
                <a16:creationId xmlns:a16="http://schemas.microsoft.com/office/drawing/2014/main" id="{E2658B10-B3C4-499C-B12F-3F9AD81D949E}"/>
              </a:ext>
            </a:extLst>
          </p:cNvPr>
          <p:cNvSpPr/>
          <p:nvPr/>
        </p:nvSpPr>
        <p:spPr>
          <a:xfrm>
            <a:off x="568750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410" name="t tile">
            <a:extLst>
              <a:ext uri="{FF2B5EF4-FFF2-40B4-BE49-F238E27FC236}">
                <a16:creationId xmlns:a16="http://schemas.microsoft.com/office/drawing/2014/main" id="{38D31478-6AAA-459C-AC76-9258EB128678}"/>
              </a:ext>
            </a:extLst>
          </p:cNvPr>
          <p:cNvSpPr/>
          <p:nvPr/>
        </p:nvSpPr>
        <p:spPr>
          <a:xfrm>
            <a:off x="568750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411" name="t tile">
            <a:extLst>
              <a:ext uri="{FF2B5EF4-FFF2-40B4-BE49-F238E27FC236}">
                <a16:creationId xmlns:a16="http://schemas.microsoft.com/office/drawing/2014/main" id="{CB8251AE-7F4D-4456-9B4D-8F9B2E45C3B1}"/>
              </a:ext>
            </a:extLst>
          </p:cNvPr>
          <p:cNvSpPr/>
          <p:nvPr/>
        </p:nvSpPr>
        <p:spPr>
          <a:xfrm>
            <a:off x="568750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412" name="t tile">
            <a:extLst>
              <a:ext uri="{FF2B5EF4-FFF2-40B4-BE49-F238E27FC236}">
                <a16:creationId xmlns:a16="http://schemas.microsoft.com/office/drawing/2014/main" id="{A1D0CFEA-F8CA-4666-93A7-F1E533DB40B3}"/>
              </a:ext>
            </a:extLst>
          </p:cNvPr>
          <p:cNvSpPr/>
          <p:nvPr/>
        </p:nvSpPr>
        <p:spPr>
          <a:xfrm>
            <a:off x="736345" y="1703597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413" name="u tile">
            <a:extLst>
              <a:ext uri="{FF2B5EF4-FFF2-40B4-BE49-F238E27FC236}">
                <a16:creationId xmlns:a16="http://schemas.microsoft.com/office/drawing/2014/main" id="{7CF27255-5038-4707-B2EA-B0745A2A8C4D}"/>
              </a:ext>
            </a:extLst>
          </p:cNvPr>
          <p:cNvSpPr/>
          <p:nvPr/>
        </p:nvSpPr>
        <p:spPr>
          <a:xfrm>
            <a:off x="653358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414" name="u tile">
            <a:extLst>
              <a:ext uri="{FF2B5EF4-FFF2-40B4-BE49-F238E27FC236}">
                <a16:creationId xmlns:a16="http://schemas.microsoft.com/office/drawing/2014/main" id="{66C52F00-9C55-4F89-95DE-93E90E81DE02}"/>
              </a:ext>
            </a:extLst>
          </p:cNvPr>
          <p:cNvSpPr/>
          <p:nvPr/>
        </p:nvSpPr>
        <p:spPr>
          <a:xfrm>
            <a:off x="653358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415" name="u tile">
            <a:extLst>
              <a:ext uri="{FF2B5EF4-FFF2-40B4-BE49-F238E27FC236}">
                <a16:creationId xmlns:a16="http://schemas.microsoft.com/office/drawing/2014/main" id="{6E8A7202-2641-4565-93C1-2BD4F72D3D94}"/>
              </a:ext>
            </a:extLst>
          </p:cNvPr>
          <p:cNvSpPr/>
          <p:nvPr/>
        </p:nvSpPr>
        <p:spPr>
          <a:xfrm>
            <a:off x="653358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416" name="u tile">
            <a:extLst>
              <a:ext uri="{FF2B5EF4-FFF2-40B4-BE49-F238E27FC236}">
                <a16:creationId xmlns:a16="http://schemas.microsoft.com/office/drawing/2014/main" id="{8CB6B45E-E13C-4A38-A249-CEC028C09A1F}"/>
              </a:ext>
            </a:extLst>
          </p:cNvPr>
          <p:cNvSpPr/>
          <p:nvPr/>
        </p:nvSpPr>
        <p:spPr>
          <a:xfrm>
            <a:off x="653358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417" name="u tile">
            <a:extLst>
              <a:ext uri="{FF2B5EF4-FFF2-40B4-BE49-F238E27FC236}">
                <a16:creationId xmlns:a16="http://schemas.microsoft.com/office/drawing/2014/main" id="{B7B8801B-D180-476F-B464-2E30FAC256EF}"/>
              </a:ext>
            </a:extLst>
          </p:cNvPr>
          <p:cNvSpPr/>
          <p:nvPr/>
        </p:nvSpPr>
        <p:spPr>
          <a:xfrm>
            <a:off x="653358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418" name="u tile">
            <a:extLst>
              <a:ext uri="{FF2B5EF4-FFF2-40B4-BE49-F238E27FC236}">
                <a16:creationId xmlns:a16="http://schemas.microsoft.com/office/drawing/2014/main" id="{4F0339CF-81F4-45F1-B478-7705F7138E04}"/>
              </a:ext>
            </a:extLst>
          </p:cNvPr>
          <p:cNvSpPr/>
          <p:nvPr/>
        </p:nvSpPr>
        <p:spPr>
          <a:xfrm>
            <a:off x="653358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419" name="u tile">
            <a:extLst>
              <a:ext uri="{FF2B5EF4-FFF2-40B4-BE49-F238E27FC236}">
                <a16:creationId xmlns:a16="http://schemas.microsoft.com/office/drawing/2014/main" id="{F13C291E-89FB-4F21-A7AB-8343E5099AF9}"/>
              </a:ext>
            </a:extLst>
          </p:cNvPr>
          <p:cNvSpPr/>
          <p:nvPr/>
        </p:nvSpPr>
        <p:spPr>
          <a:xfrm>
            <a:off x="1572880" y="1703597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420" name="v tile">
            <a:extLst>
              <a:ext uri="{FF2B5EF4-FFF2-40B4-BE49-F238E27FC236}">
                <a16:creationId xmlns:a16="http://schemas.microsoft.com/office/drawing/2014/main" id="{E8AD8664-CD05-4733-ADB9-B6850877371C}"/>
              </a:ext>
            </a:extLst>
          </p:cNvPr>
          <p:cNvSpPr/>
          <p:nvPr/>
        </p:nvSpPr>
        <p:spPr>
          <a:xfrm>
            <a:off x="7377555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v</a:t>
            </a:r>
          </a:p>
        </p:txBody>
      </p:sp>
      <p:sp>
        <p:nvSpPr>
          <p:cNvPr id="421" name="v tile">
            <a:extLst>
              <a:ext uri="{FF2B5EF4-FFF2-40B4-BE49-F238E27FC236}">
                <a16:creationId xmlns:a16="http://schemas.microsoft.com/office/drawing/2014/main" id="{14C0368B-1EE6-4D44-B278-CAF2DD70E4E6}"/>
              </a:ext>
            </a:extLst>
          </p:cNvPr>
          <p:cNvSpPr/>
          <p:nvPr/>
        </p:nvSpPr>
        <p:spPr>
          <a:xfrm>
            <a:off x="7377555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v</a:t>
            </a:r>
          </a:p>
        </p:txBody>
      </p:sp>
      <p:sp>
        <p:nvSpPr>
          <p:cNvPr id="422" name="v tile">
            <a:extLst>
              <a:ext uri="{FF2B5EF4-FFF2-40B4-BE49-F238E27FC236}">
                <a16:creationId xmlns:a16="http://schemas.microsoft.com/office/drawing/2014/main" id="{E3D82E03-1B50-4E35-A201-80FBBC8E498C}"/>
              </a:ext>
            </a:extLst>
          </p:cNvPr>
          <p:cNvSpPr/>
          <p:nvPr/>
        </p:nvSpPr>
        <p:spPr>
          <a:xfrm>
            <a:off x="7377555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v</a:t>
            </a:r>
          </a:p>
        </p:txBody>
      </p:sp>
      <p:sp>
        <p:nvSpPr>
          <p:cNvPr id="423" name="v tile">
            <a:extLst>
              <a:ext uri="{FF2B5EF4-FFF2-40B4-BE49-F238E27FC236}">
                <a16:creationId xmlns:a16="http://schemas.microsoft.com/office/drawing/2014/main" id="{BCCE8429-3BBD-4E04-A476-EDAFF36AD710}"/>
              </a:ext>
            </a:extLst>
          </p:cNvPr>
          <p:cNvSpPr/>
          <p:nvPr/>
        </p:nvSpPr>
        <p:spPr>
          <a:xfrm>
            <a:off x="7377555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v</a:t>
            </a:r>
          </a:p>
        </p:txBody>
      </p:sp>
      <p:sp>
        <p:nvSpPr>
          <p:cNvPr id="424" name="w tile">
            <a:extLst>
              <a:ext uri="{FF2B5EF4-FFF2-40B4-BE49-F238E27FC236}">
                <a16:creationId xmlns:a16="http://schemas.microsoft.com/office/drawing/2014/main" id="{ED4A602F-668A-4E30-A97F-195886380F42}"/>
              </a:ext>
            </a:extLst>
          </p:cNvPr>
          <p:cNvSpPr/>
          <p:nvPr/>
        </p:nvSpPr>
        <p:spPr>
          <a:xfrm>
            <a:off x="8225491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w</a:t>
            </a:r>
          </a:p>
        </p:txBody>
      </p:sp>
      <p:sp>
        <p:nvSpPr>
          <p:cNvPr id="425" name="w tile">
            <a:extLst>
              <a:ext uri="{FF2B5EF4-FFF2-40B4-BE49-F238E27FC236}">
                <a16:creationId xmlns:a16="http://schemas.microsoft.com/office/drawing/2014/main" id="{83FD4B6C-7DE0-448C-AF57-0C40AFC39534}"/>
              </a:ext>
            </a:extLst>
          </p:cNvPr>
          <p:cNvSpPr/>
          <p:nvPr/>
        </p:nvSpPr>
        <p:spPr>
          <a:xfrm>
            <a:off x="8225491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w</a:t>
            </a:r>
          </a:p>
        </p:txBody>
      </p:sp>
      <p:sp>
        <p:nvSpPr>
          <p:cNvPr id="426" name="w tile">
            <a:extLst>
              <a:ext uri="{FF2B5EF4-FFF2-40B4-BE49-F238E27FC236}">
                <a16:creationId xmlns:a16="http://schemas.microsoft.com/office/drawing/2014/main" id="{244EAB19-AE78-4E0F-A79D-3105E271F650}"/>
              </a:ext>
            </a:extLst>
          </p:cNvPr>
          <p:cNvSpPr/>
          <p:nvPr/>
        </p:nvSpPr>
        <p:spPr>
          <a:xfrm>
            <a:off x="8225491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w</a:t>
            </a:r>
          </a:p>
        </p:txBody>
      </p:sp>
      <p:sp>
        <p:nvSpPr>
          <p:cNvPr id="427" name="w tile">
            <a:extLst>
              <a:ext uri="{FF2B5EF4-FFF2-40B4-BE49-F238E27FC236}">
                <a16:creationId xmlns:a16="http://schemas.microsoft.com/office/drawing/2014/main" id="{1321BB8D-6B9F-4AB6-A065-0FD96A47048C}"/>
              </a:ext>
            </a:extLst>
          </p:cNvPr>
          <p:cNvSpPr/>
          <p:nvPr/>
        </p:nvSpPr>
        <p:spPr>
          <a:xfrm>
            <a:off x="8225491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w</a:t>
            </a:r>
          </a:p>
        </p:txBody>
      </p:sp>
      <p:sp>
        <p:nvSpPr>
          <p:cNvPr id="428" name="w tile">
            <a:extLst>
              <a:ext uri="{FF2B5EF4-FFF2-40B4-BE49-F238E27FC236}">
                <a16:creationId xmlns:a16="http://schemas.microsoft.com/office/drawing/2014/main" id="{27F4F07B-1A48-4AF0-B744-1D168D04C073}"/>
              </a:ext>
            </a:extLst>
          </p:cNvPr>
          <p:cNvSpPr/>
          <p:nvPr/>
        </p:nvSpPr>
        <p:spPr>
          <a:xfrm>
            <a:off x="8225491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w</a:t>
            </a:r>
          </a:p>
        </p:txBody>
      </p:sp>
      <p:sp>
        <p:nvSpPr>
          <p:cNvPr id="429" name="w tile">
            <a:extLst>
              <a:ext uri="{FF2B5EF4-FFF2-40B4-BE49-F238E27FC236}">
                <a16:creationId xmlns:a16="http://schemas.microsoft.com/office/drawing/2014/main" id="{91B369AA-5DFC-4181-B7DD-9A611302F929}"/>
              </a:ext>
            </a:extLst>
          </p:cNvPr>
          <p:cNvSpPr/>
          <p:nvPr/>
        </p:nvSpPr>
        <p:spPr>
          <a:xfrm>
            <a:off x="8225491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w</a:t>
            </a:r>
          </a:p>
        </p:txBody>
      </p:sp>
      <p:sp>
        <p:nvSpPr>
          <p:cNvPr id="430" name="x tile">
            <a:extLst>
              <a:ext uri="{FF2B5EF4-FFF2-40B4-BE49-F238E27FC236}">
                <a16:creationId xmlns:a16="http://schemas.microsoft.com/office/drawing/2014/main" id="{845D808B-8960-411D-8A36-72A1EE43780F}"/>
              </a:ext>
            </a:extLst>
          </p:cNvPr>
          <p:cNvSpPr/>
          <p:nvPr/>
        </p:nvSpPr>
        <p:spPr>
          <a:xfrm>
            <a:off x="9081966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431" name="x tile">
            <a:extLst>
              <a:ext uri="{FF2B5EF4-FFF2-40B4-BE49-F238E27FC236}">
                <a16:creationId xmlns:a16="http://schemas.microsoft.com/office/drawing/2014/main" id="{EB2E15B7-9611-4B9A-B434-8DED40501E8C}"/>
              </a:ext>
            </a:extLst>
          </p:cNvPr>
          <p:cNvSpPr/>
          <p:nvPr/>
        </p:nvSpPr>
        <p:spPr>
          <a:xfrm>
            <a:off x="9081966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432" name="y tile">
            <a:extLst>
              <a:ext uri="{FF2B5EF4-FFF2-40B4-BE49-F238E27FC236}">
                <a16:creationId xmlns:a16="http://schemas.microsoft.com/office/drawing/2014/main" id="{8A176A3A-A56C-4957-8A64-40A642DA9135}"/>
              </a:ext>
            </a:extLst>
          </p:cNvPr>
          <p:cNvSpPr/>
          <p:nvPr/>
        </p:nvSpPr>
        <p:spPr>
          <a:xfrm>
            <a:off x="9926597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y</a:t>
            </a:r>
          </a:p>
        </p:txBody>
      </p:sp>
      <p:sp>
        <p:nvSpPr>
          <p:cNvPr id="433" name="y tile">
            <a:extLst>
              <a:ext uri="{FF2B5EF4-FFF2-40B4-BE49-F238E27FC236}">
                <a16:creationId xmlns:a16="http://schemas.microsoft.com/office/drawing/2014/main" id="{0560CE6D-200B-4B3F-8854-84B549C5ADBB}"/>
              </a:ext>
            </a:extLst>
          </p:cNvPr>
          <p:cNvSpPr/>
          <p:nvPr/>
        </p:nvSpPr>
        <p:spPr>
          <a:xfrm>
            <a:off x="9926597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y</a:t>
            </a:r>
          </a:p>
        </p:txBody>
      </p:sp>
      <p:sp>
        <p:nvSpPr>
          <p:cNvPr id="434" name="y tile">
            <a:extLst>
              <a:ext uri="{FF2B5EF4-FFF2-40B4-BE49-F238E27FC236}">
                <a16:creationId xmlns:a16="http://schemas.microsoft.com/office/drawing/2014/main" id="{030073A3-2444-4E27-AFC1-DD3E93E29866}"/>
              </a:ext>
            </a:extLst>
          </p:cNvPr>
          <p:cNvSpPr/>
          <p:nvPr/>
        </p:nvSpPr>
        <p:spPr>
          <a:xfrm>
            <a:off x="9926597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y</a:t>
            </a:r>
          </a:p>
        </p:txBody>
      </p:sp>
      <p:sp>
        <p:nvSpPr>
          <p:cNvPr id="435" name="y tile">
            <a:extLst>
              <a:ext uri="{FF2B5EF4-FFF2-40B4-BE49-F238E27FC236}">
                <a16:creationId xmlns:a16="http://schemas.microsoft.com/office/drawing/2014/main" id="{427F9D74-0C89-45B6-90FB-265F28034C4B}"/>
              </a:ext>
            </a:extLst>
          </p:cNvPr>
          <p:cNvSpPr/>
          <p:nvPr/>
        </p:nvSpPr>
        <p:spPr>
          <a:xfrm>
            <a:off x="9926597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y</a:t>
            </a:r>
          </a:p>
        </p:txBody>
      </p:sp>
      <p:sp>
        <p:nvSpPr>
          <p:cNvPr id="436" name="y tile">
            <a:extLst>
              <a:ext uri="{FF2B5EF4-FFF2-40B4-BE49-F238E27FC236}">
                <a16:creationId xmlns:a16="http://schemas.microsoft.com/office/drawing/2014/main" id="{0C49796F-528E-456D-A450-372004A2254D}"/>
              </a:ext>
            </a:extLst>
          </p:cNvPr>
          <p:cNvSpPr/>
          <p:nvPr/>
        </p:nvSpPr>
        <p:spPr>
          <a:xfrm>
            <a:off x="4912080" y="1703597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y</a:t>
            </a:r>
          </a:p>
        </p:txBody>
      </p:sp>
      <p:sp>
        <p:nvSpPr>
          <p:cNvPr id="437" name="z tile">
            <a:extLst>
              <a:ext uri="{FF2B5EF4-FFF2-40B4-BE49-F238E27FC236}">
                <a16:creationId xmlns:a16="http://schemas.microsoft.com/office/drawing/2014/main" id="{EFB525D5-AEAC-46EE-8E06-B9E3694F901B}"/>
              </a:ext>
            </a:extLst>
          </p:cNvPr>
          <p:cNvSpPr/>
          <p:nvPr/>
        </p:nvSpPr>
        <p:spPr>
          <a:xfrm>
            <a:off x="1077756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z</a:t>
            </a:r>
          </a:p>
        </p:txBody>
      </p:sp>
      <p:sp>
        <p:nvSpPr>
          <p:cNvPr id="438" name="z tile">
            <a:extLst>
              <a:ext uri="{FF2B5EF4-FFF2-40B4-BE49-F238E27FC236}">
                <a16:creationId xmlns:a16="http://schemas.microsoft.com/office/drawing/2014/main" id="{A190FBC4-B2EE-44FB-BEE3-AF138FB2E967}"/>
              </a:ext>
            </a:extLst>
          </p:cNvPr>
          <p:cNvSpPr/>
          <p:nvPr/>
        </p:nvSpPr>
        <p:spPr>
          <a:xfrm>
            <a:off x="1077756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z</a:t>
            </a:r>
          </a:p>
        </p:txBody>
      </p:sp>
      <p:sp>
        <p:nvSpPr>
          <p:cNvPr id="439" name="z tile">
            <a:extLst>
              <a:ext uri="{FF2B5EF4-FFF2-40B4-BE49-F238E27FC236}">
                <a16:creationId xmlns:a16="http://schemas.microsoft.com/office/drawing/2014/main" id="{0DA254EC-9D5D-4673-8471-8B4535CC5E9B}"/>
              </a:ext>
            </a:extLst>
          </p:cNvPr>
          <p:cNvSpPr/>
          <p:nvPr/>
        </p:nvSpPr>
        <p:spPr>
          <a:xfrm>
            <a:off x="1077756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z</a:t>
            </a:r>
          </a:p>
        </p:txBody>
      </p:sp>
      <p:sp>
        <p:nvSpPr>
          <p:cNvPr id="440" name="z tile">
            <a:extLst>
              <a:ext uri="{FF2B5EF4-FFF2-40B4-BE49-F238E27FC236}">
                <a16:creationId xmlns:a16="http://schemas.microsoft.com/office/drawing/2014/main" id="{918F9E75-D115-479A-A8DC-CFB0CE1C443A}"/>
              </a:ext>
            </a:extLst>
          </p:cNvPr>
          <p:cNvSpPr/>
          <p:nvPr/>
        </p:nvSpPr>
        <p:spPr>
          <a:xfrm>
            <a:off x="1077756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z</a:t>
            </a:r>
          </a:p>
        </p:txBody>
      </p:sp>
      <p:sp>
        <p:nvSpPr>
          <p:cNvPr id="211" name="Hint button">
            <a:extLst>
              <a:ext uri="{FF2B5EF4-FFF2-40B4-BE49-F238E27FC236}">
                <a16:creationId xmlns:a16="http://schemas.microsoft.com/office/drawing/2014/main" id="{D5B6D923-FD37-4498-94E5-79A93E22E55B}"/>
              </a:ext>
            </a:extLst>
          </p:cNvPr>
          <p:cNvSpPr/>
          <p:nvPr/>
        </p:nvSpPr>
        <p:spPr>
          <a:xfrm>
            <a:off x="746067" y="3725174"/>
            <a:ext cx="1162850" cy="494127"/>
          </a:xfrm>
          <a:prstGeom prst="ellipse">
            <a:avLst/>
          </a:prstGeom>
          <a:solidFill>
            <a:srgbClr val="83496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Hint</a:t>
            </a:r>
          </a:p>
        </p:txBody>
      </p:sp>
      <p:sp>
        <p:nvSpPr>
          <p:cNvPr id="212" name="Hint">
            <a:extLst>
              <a:ext uri="{FF2B5EF4-FFF2-40B4-BE49-F238E27FC236}">
                <a16:creationId xmlns:a16="http://schemas.microsoft.com/office/drawing/2014/main" id="{FFD4C394-DFB2-44DC-A1F4-99ED75A61F46}"/>
              </a:ext>
            </a:extLst>
          </p:cNvPr>
          <p:cNvSpPr txBox="1"/>
          <p:nvPr/>
        </p:nvSpPr>
        <p:spPr>
          <a:xfrm>
            <a:off x="2173568" y="3667974"/>
            <a:ext cx="83658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I have feathers and I gobble.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53A844D1-364F-4C9B-86F5-6014C4783CD2}"/>
              </a:ext>
            </a:extLst>
          </p:cNvPr>
          <p:cNvSpPr txBox="1"/>
          <p:nvPr/>
        </p:nvSpPr>
        <p:spPr>
          <a:xfrm>
            <a:off x="2086833" y="70297"/>
            <a:ext cx="7613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Choose letters to guess the Thanksgiving words!</a:t>
            </a:r>
          </a:p>
        </p:txBody>
      </p: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E4DAA68C-E1D1-4C14-80DA-AC86C8258001}"/>
              </a:ext>
            </a:extLst>
          </p:cNvPr>
          <p:cNvGrpSpPr/>
          <p:nvPr/>
        </p:nvGrpSpPr>
        <p:grpSpPr>
          <a:xfrm>
            <a:off x="229270" y="3779812"/>
            <a:ext cx="695015" cy="389682"/>
            <a:chOff x="220584" y="3741293"/>
            <a:chExt cx="695015" cy="389682"/>
          </a:xfrm>
        </p:grpSpPr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2E55C5B9-46B5-47BF-B95C-F5BD5BC32277}"/>
                </a:ext>
              </a:extLst>
            </p:cNvPr>
            <p:cNvSpPr txBox="1"/>
            <p:nvPr/>
          </p:nvSpPr>
          <p:spPr>
            <a:xfrm rot="19778953">
              <a:off x="220584" y="3741293"/>
              <a:ext cx="6814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Click!</a:t>
              </a:r>
            </a:p>
          </p:txBody>
        </p:sp>
        <p:sp>
          <p:nvSpPr>
            <p:cNvPr id="216" name="Arrow: Right 215">
              <a:extLst>
                <a:ext uri="{FF2B5EF4-FFF2-40B4-BE49-F238E27FC236}">
                  <a16:creationId xmlns:a16="http://schemas.microsoft.com/office/drawing/2014/main" id="{E002E02F-2C92-4D31-B961-5CA908F30BB0}"/>
                </a:ext>
              </a:extLst>
            </p:cNvPr>
            <p:cNvSpPr/>
            <p:nvPr/>
          </p:nvSpPr>
          <p:spPr>
            <a:xfrm rot="19872509">
              <a:off x="490461" y="3963195"/>
              <a:ext cx="425138" cy="167780"/>
            </a:xfrm>
            <a:prstGeom prst="rightArrow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7" name="Rectangle: Rounded Corners 21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D0473C7-62A1-47A7-A784-57DA14E365E1}"/>
              </a:ext>
            </a:extLst>
          </p:cNvPr>
          <p:cNvSpPr/>
          <p:nvPr/>
        </p:nvSpPr>
        <p:spPr>
          <a:xfrm>
            <a:off x="165298" y="6591282"/>
            <a:ext cx="822960" cy="182879"/>
          </a:xfrm>
          <a:prstGeom prst="roundRect">
            <a:avLst>
              <a:gd name="adj" fmla="val 50000"/>
            </a:avLst>
          </a:prstGeom>
          <a:solidFill>
            <a:schemeClr val="bg2">
              <a:lumMod val="2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Back</a:t>
            </a:r>
          </a:p>
        </p:txBody>
      </p:sp>
      <p:sp>
        <p:nvSpPr>
          <p:cNvPr id="218" name="Rectangle: Rounded Corners 21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B9A85B3-A87E-4B39-9B37-CB705373D5B1}"/>
              </a:ext>
            </a:extLst>
          </p:cNvPr>
          <p:cNvSpPr/>
          <p:nvPr/>
        </p:nvSpPr>
        <p:spPr>
          <a:xfrm>
            <a:off x="11206981" y="6591282"/>
            <a:ext cx="822960" cy="182879"/>
          </a:xfrm>
          <a:prstGeom prst="roundRect">
            <a:avLst>
              <a:gd name="adj" fmla="val 50000"/>
            </a:avLst>
          </a:prstGeom>
          <a:solidFill>
            <a:schemeClr val="bg2">
              <a:lumMod val="2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45189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6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>
                      <p:stCondLst>
                        <p:cond delay="0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8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395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6" fill="hold">
                      <p:stCondLst>
                        <p:cond delay="0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0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9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2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5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422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3" fill="hold">
                      <p:stCondLst>
                        <p:cond delay="0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7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0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3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6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9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2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5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8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1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452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" fill="hold">
                      <p:stCondLst>
                        <p:cond delay="0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0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3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6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2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5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8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1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7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0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3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6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9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2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5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8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509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0" fill="hold">
                      <p:stCondLst>
                        <p:cond delay="0"/>
                      </p:stCondLst>
                      <p:childTnLst>
                        <p:par>
                          <p:cTn id="511" fill="hold">
                            <p:stCondLst>
                              <p:cond delay="0"/>
                            </p:stCondLst>
                            <p:childTnLst>
                              <p:par>
                                <p:cTn id="5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4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7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0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3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6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527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8" fill="hold">
                      <p:stCondLst>
                        <p:cond delay="0"/>
                      </p:stCondLst>
                      <p:childTnLst>
                        <p:par>
                          <p:cTn id="529" fill="hold">
                            <p:stCondLst>
                              <p:cond delay="0"/>
                            </p:stCondLst>
                            <p:childTnLst>
                              <p:par>
                                <p:cTn id="5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2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5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8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1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4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7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0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551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2" fill="hold">
                      <p:stCondLst>
                        <p:cond delay="0"/>
                      </p:stCondLst>
                      <p:childTnLst>
                        <p:par>
                          <p:cTn id="553" fill="hold">
                            <p:stCondLst>
                              <p:cond delay="0"/>
                            </p:stCondLst>
                            <p:childTnLst>
                              <p:par>
                                <p:cTn id="5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6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9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2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563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4" fill="hold">
                      <p:stCondLst>
                        <p:cond delay="0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8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1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4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7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0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3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584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5" fill="hold">
                      <p:stCondLst>
                        <p:cond delay="0"/>
                      </p:stCondLst>
                      <p:childTnLst>
                        <p:par>
                          <p:cTn id="586" fill="hold">
                            <p:stCondLst>
                              <p:cond delay="0"/>
                            </p:stCondLst>
                            <p:childTnLst>
                              <p:par>
                                <p:cTn id="5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9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2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5"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8"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602" restart="whenNotActive" fill="hold" evtFilter="cancelBubble" nodeType="interactiveSeq">
                <p:stCondLst>
                  <p:cond evt="onClick" delay="0">
                    <p:tgtEl>
                      <p:spTgt spid="2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3" fill="hold">
                      <p:stCondLst>
                        <p:cond delay="0"/>
                      </p:stCondLst>
                      <p:childTnLst>
                        <p:par>
                          <p:cTn id="604" fill="hold">
                            <p:stCondLst>
                              <p:cond delay="0"/>
                            </p:stCondLst>
                            <p:childTnLst>
                              <p:par>
                                <p:cTn id="60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7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8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9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1" dur="2000" tmFilter="0,0; .5, 1; 1, 1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"/>
                  </p:tgtEl>
                </p:cond>
              </p:nextCondLst>
            </p:seq>
          </p:childTnLst>
        </p:cTn>
      </p:par>
    </p:tnLst>
    <p:bldLst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8" grpId="0" animBg="1"/>
      <p:bldP spid="319" grpId="0" animBg="1"/>
      <p:bldP spid="320" grpId="0" animBg="1"/>
      <p:bldP spid="321" grpId="0" animBg="1"/>
      <p:bldP spid="322" grpId="0" animBg="1"/>
      <p:bldP spid="323" grpId="0" animBg="1"/>
      <p:bldP spid="324" grpId="0" animBg="1"/>
      <p:bldP spid="325" grpId="0" animBg="1"/>
      <p:bldP spid="326" grpId="0" animBg="1"/>
      <p:bldP spid="327" grpId="0" animBg="1"/>
      <p:bldP spid="328" grpId="0" animBg="1"/>
      <p:bldP spid="329" grpId="0" animBg="1"/>
      <p:bldP spid="330" grpId="0" animBg="1"/>
      <p:bldP spid="331" grpId="0" animBg="1"/>
      <p:bldP spid="332" grpId="0" animBg="1"/>
      <p:bldP spid="333" grpId="0" animBg="1"/>
      <p:bldP spid="334" grpId="0" animBg="1"/>
      <p:bldP spid="335" grpId="0" animBg="1"/>
      <p:bldP spid="336" grpId="0" animBg="1"/>
      <p:bldP spid="337" grpId="0" animBg="1"/>
      <p:bldP spid="338" grpId="0" animBg="1"/>
      <p:bldP spid="339" grpId="0" animBg="1"/>
      <p:bldP spid="340" grpId="0" animBg="1"/>
      <p:bldP spid="341" grpId="0" animBg="1"/>
      <p:bldP spid="342" grpId="0" animBg="1"/>
      <p:bldP spid="343" grpId="0" animBg="1"/>
      <p:bldP spid="344" grpId="0" animBg="1"/>
      <p:bldP spid="345" grpId="0" animBg="1"/>
      <p:bldP spid="346" grpId="0" animBg="1"/>
      <p:bldP spid="347" grpId="0" animBg="1"/>
      <p:bldP spid="348" grpId="0" animBg="1"/>
      <p:bldP spid="349" grpId="0" animBg="1"/>
      <p:bldP spid="350" grpId="0" animBg="1"/>
      <p:bldP spid="351" grpId="0" animBg="1"/>
      <p:bldP spid="352" grpId="0" animBg="1"/>
      <p:bldP spid="353" grpId="0" animBg="1"/>
      <p:bldP spid="354" grpId="0" animBg="1"/>
      <p:bldP spid="355" grpId="0" animBg="1"/>
      <p:bldP spid="356" grpId="0" animBg="1"/>
      <p:bldP spid="357" grpId="0" animBg="1"/>
      <p:bldP spid="358" grpId="0" animBg="1"/>
      <p:bldP spid="359" grpId="0" animBg="1"/>
      <p:bldP spid="360" grpId="0" animBg="1"/>
      <p:bldP spid="361" grpId="0" animBg="1"/>
      <p:bldP spid="362" grpId="0" animBg="1"/>
      <p:bldP spid="363" grpId="0" animBg="1"/>
      <p:bldP spid="364" grpId="0" animBg="1"/>
      <p:bldP spid="365" grpId="0" animBg="1"/>
      <p:bldP spid="366" grpId="0" animBg="1"/>
      <p:bldP spid="367" grpId="0" animBg="1"/>
      <p:bldP spid="368" grpId="0" animBg="1"/>
      <p:bldP spid="369" grpId="0" animBg="1"/>
      <p:bldP spid="370" grpId="0" animBg="1"/>
      <p:bldP spid="371" grpId="0" animBg="1"/>
      <p:bldP spid="372" grpId="0" animBg="1"/>
      <p:bldP spid="373" grpId="0" animBg="1"/>
      <p:bldP spid="374" grpId="0" animBg="1"/>
      <p:bldP spid="375" grpId="0" animBg="1"/>
      <p:bldP spid="376" grpId="0" animBg="1"/>
      <p:bldP spid="377" grpId="0" animBg="1"/>
      <p:bldP spid="378" grpId="0" animBg="1"/>
      <p:bldP spid="379" grpId="0" animBg="1"/>
      <p:bldP spid="380" grpId="0" animBg="1"/>
      <p:bldP spid="381" grpId="0" animBg="1"/>
      <p:bldP spid="382" grpId="0" animBg="1"/>
      <p:bldP spid="383" grpId="0" animBg="1"/>
      <p:bldP spid="384" grpId="0" animBg="1"/>
      <p:bldP spid="385" grpId="0" animBg="1"/>
      <p:bldP spid="386" grpId="0" animBg="1"/>
      <p:bldP spid="387" grpId="0" animBg="1"/>
      <p:bldP spid="388" grpId="0" animBg="1"/>
      <p:bldP spid="389" grpId="0" animBg="1"/>
      <p:bldP spid="390" grpId="0" animBg="1"/>
      <p:bldP spid="391" grpId="0" animBg="1"/>
      <p:bldP spid="392" grpId="0" animBg="1"/>
      <p:bldP spid="393" grpId="0" animBg="1"/>
      <p:bldP spid="394" grpId="0" animBg="1"/>
      <p:bldP spid="395" grpId="0" animBg="1"/>
      <p:bldP spid="396" grpId="0" animBg="1"/>
      <p:bldP spid="397" grpId="0" animBg="1"/>
      <p:bldP spid="398" grpId="0" animBg="1"/>
      <p:bldP spid="399" grpId="0" animBg="1"/>
      <p:bldP spid="400" grpId="0" animBg="1"/>
      <p:bldP spid="401" grpId="0" animBg="1"/>
      <p:bldP spid="402" grpId="0" animBg="1"/>
      <p:bldP spid="403" grpId="0" animBg="1"/>
      <p:bldP spid="404" grpId="0" animBg="1"/>
      <p:bldP spid="405" grpId="0" animBg="1"/>
      <p:bldP spid="406" grpId="0" animBg="1"/>
      <p:bldP spid="407" grpId="0" animBg="1"/>
      <p:bldP spid="408" grpId="0" animBg="1"/>
      <p:bldP spid="409" grpId="0" animBg="1"/>
      <p:bldP spid="410" grpId="0" animBg="1"/>
      <p:bldP spid="411" grpId="0" animBg="1"/>
      <p:bldP spid="412" grpId="0" animBg="1"/>
      <p:bldP spid="413" grpId="0" animBg="1"/>
      <p:bldP spid="414" grpId="0" animBg="1"/>
      <p:bldP spid="415" grpId="0" animBg="1"/>
      <p:bldP spid="416" grpId="0" animBg="1"/>
      <p:bldP spid="417" grpId="0" animBg="1"/>
      <p:bldP spid="418" grpId="0" animBg="1"/>
      <p:bldP spid="419" grpId="0" animBg="1"/>
      <p:bldP spid="420" grpId="0" animBg="1"/>
      <p:bldP spid="421" grpId="0" animBg="1"/>
      <p:bldP spid="422" grpId="0" animBg="1"/>
      <p:bldP spid="423" grpId="0" animBg="1"/>
      <p:bldP spid="424" grpId="0" animBg="1"/>
      <p:bldP spid="425" grpId="0" animBg="1"/>
      <p:bldP spid="426" grpId="0" animBg="1"/>
      <p:bldP spid="427" grpId="0" animBg="1"/>
      <p:bldP spid="428" grpId="0" animBg="1"/>
      <p:bldP spid="429" grpId="0" animBg="1"/>
      <p:bldP spid="430" grpId="0" animBg="1"/>
      <p:bldP spid="431" grpId="0" animBg="1"/>
      <p:bldP spid="432" grpId="0" animBg="1"/>
      <p:bldP spid="433" grpId="0" animBg="1"/>
      <p:bldP spid="434" grpId="0" animBg="1"/>
      <p:bldP spid="435" grpId="0" animBg="1"/>
      <p:bldP spid="436" grpId="0" animBg="1"/>
      <p:bldP spid="437" grpId="0" animBg="1"/>
      <p:bldP spid="438" grpId="0" animBg="1"/>
      <p:bldP spid="439" grpId="0" animBg="1"/>
      <p:bldP spid="440" grpId="0" animBg="1"/>
      <p:bldP spid="2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31F2257-F896-403D-9223-2B71A92052A4}"/>
              </a:ext>
            </a:extLst>
          </p:cNvPr>
          <p:cNvSpPr/>
          <p:nvPr/>
        </p:nvSpPr>
        <p:spPr>
          <a:xfrm>
            <a:off x="736345" y="1690988"/>
            <a:ext cx="822960" cy="822960"/>
          </a:xfrm>
          <a:prstGeom prst="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116EF1-833C-407F-A1E4-A3D78A6B731B}"/>
              </a:ext>
            </a:extLst>
          </p:cNvPr>
          <p:cNvSpPr/>
          <p:nvPr/>
        </p:nvSpPr>
        <p:spPr>
          <a:xfrm>
            <a:off x="1561040" y="1690988"/>
            <a:ext cx="822960" cy="822960"/>
          </a:xfrm>
          <a:prstGeom prst="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84B32D-E8E4-42FD-8EE3-25B72784654C}"/>
              </a:ext>
            </a:extLst>
          </p:cNvPr>
          <p:cNvSpPr/>
          <p:nvPr/>
        </p:nvSpPr>
        <p:spPr>
          <a:xfrm>
            <a:off x="2385735" y="1690988"/>
            <a:ext cx="822960" cy="822960"/>
          </a:xfrm>
          <a:prstGeom prst="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0FD515-5879-49B3-A709-ADEF5A7EC057}"/>
              </a:ext>
            </a:extLst>
          </p:cNvPr>
          <p:cNvSpPr/>
          <p:nvPr/>
        </p:nvSpPr>
        <p:spPr>
          <a:xfrm>
            <a:off x="3210430" y="1690988"/>
            <a:ext cx="822960" cy="822960"/>
          </a:xfrm>
          <a:prstGeom prst="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10FC69-12BF-43DE-A96C-78305CE12B86}"/>
              </a:ext>
            </a:extLst>
          </p:cNvPr>
          <p:cNvSpPr/>
          <p:nvPr/>
        </p:nvSpPr>
        <p:spPr>
          <a:xfrm>
            <a:off x="4035125" y="1690988"/>
            <a:ext cx="822960" cy="822960"/>
          </a:xfrm>
          <a:prstGeom prst="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4F5E8E-D7EA-41E1-995E-70BF134148EB}"/>
              </a:ext>
            </a:extLst>
          </p:cNvPr>
          <p:cNvSpPr/>
          <p:nvPr/>
        </p:nvSpPr>
        <p:spPr>
          <a:xfrm>
            <a:off x="5684515" y="1690988"/>
            <a:ext cx="822960" cy="822960"/>
          </a:xfrm>
          <a:prstGeom prst="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441F61E-ECDF-4355-B1FF-E0B196D98187}"/>
              </a:ext>
            </a:extLst>
          </p:cNvPr>
          <p:cNvSpPr/>
          <p:nvPr/>
        </p:nvSpPr>
        <p:spPr>
          <a:xfrm>
            <a:off x="4859820" y="1690988"/>
            <a:ext cx="822960" cy="822960"/>
          </a:xfrm>
          <a:prstGeom prst="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09FD2F5-2172-4D71-A072-8F17E93B4B5B}"/>
              </a:ext>
            </a:extLst>
          </p:cNvPr>
          <p:cNvSpPr/>
          <p:nvPr/>
        </p:nvSpPr>
        <p:spPr>
          <a:xfrm>
            <a:off x="6509210" y="1690988"/>
            <a:ext cx="822960" cy="822960"/>
          </a:xfrm>
          <a:prstGeom prst="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1DEABBA-2A10-4626-940C-7788038756EB}"/>
              </a:ext>
            </a:extLst>
          </p:cNvPr>
          <p:cNvSpPr/>
          <p:nvPr/>
        </p:nvSpPr>
        <p:spPr>
          <a:xfrm>
            <a:off x="7333906" y="1690988"/>
            <a:ext cx="822960" cy="822960"/>
          </a:xfrm>
          <a:prstGeom prst="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6523F6B-9FF1-4286-B987-89E1EE900D91}"/>
              </a:ext>
            </a:extLst>
          </p:cNvPr>
          <p:cNvSpPr/>
          <p:nvPr/>
        </p:nvSpPr>
        <p:spPr>
          <a:xfrm>
            <a:off x="736348" y="2698325"/>
            <a:ext cx="822960" cy="822960"/>
          </a:xfrm>
          <a:prstGeom prst="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131088B-9BF1-4BC3-83D6-A5868A8C6D93}"/>
              </a:ext>
            </a:extLst>
          </p:cNvPr>
          <p:cNvSpPr/>
          <p:nvPr/>
        </p:nvSpPr>
        <p:spPr>
          <a:xfrm>
            <a:off x="1561043" y="2698325"/>
            <a:ext cx="822960" cy="822960"/>
          </a:xfrm>
          <a:prstGeom prst="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69E65D2-B154-4C6B-B6A3-B84C13AAC72E}"/>
              </a:ext>
            </a:extLst>
          </p:cNvPr>
          <p:cNvSpPr/>
          <p:nvPr/>
        </p:nvSpPr>
        <p:spPr>
          <a:xfrm>
            <a:off x="2385738" y="2698325"/>
            <a:ext cx="822960" cy="822960"/>
          </a:xfrm>
          <a:prstGeom prst="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3C0D129-8054-4D15-A591-024B783DFD76}"/>
              </a:ext>
            </a:extLst>
          </p:cNvPr>
          <p:cNvSpPr/>
          <p:nvPr/>
        </p:nvSpPr>
        <p:spPr>
          <a:xfrm>
            <a:off x="3210433" y="2698325"/>
            <a:ext cx="822960" cy="822960"/>
          </a:xfrm>
          <a:prstGeom prst="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4B845E0-FCC8-4DCF-B6EA-C1739DF8ED2A}"/>
              </a:ext>
            </a:extLst>
          </p:cNvPr>
          <p:cNvSpPr/>
          <p:nvPr/>
        </p:nvSpPr>
        <p:spPr>
          <a:xfrm>
            <a:off x="4035128" y="2698325"/>
            <a:ext cx="822960" cy="822960"/>
          </a:xfrm>
          <a:prstGeom prst="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69" name="a tile">
            <a:extLst>
              <a:ext uri="{FF2B5EF4-FFF2-40B4-BE49-F238E27FC236}">
                <a16:creationId xmlns:a16="http://schemas.microsoft.com/office/drawing/2014/main" id="{D5DACA22-DFAE-4E63-BAF7-B7300AC88689}"/>
              </a:ext>
            </a:extLst>
          </p:cNvPr>
          <p:cNvSpPr/>
          <p:nvPr/>
        </p:nvSpPr>
        <p:spPr>
          <a:xfrm>
            <a:off x="529358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170" name="b tile">
            <a:extLst>
              <a:ext uri="{FF2B5EF4-FFF2-40B4-BE49-F238E27FC236}">
                <a16:creationId xmlns:a16="http://schemas.microsoft.com/office/drawing/2014/main" id="{0D7F8528-178C-4162-9F14-1103A6E69C68}"/>
              </a:ext>
            </a:extLst>
          </p:cNvPr>
          <p:cNvSpPr/>
          <p:nvPr/>
        </p:nvSpPr>
        <p:spPr>
          <a:xfrm>
            <a:off x="141346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171" name="c tile">
            <a:extLst>
              <a:ext uri="{FF2B5EF4-FFF2-40B4-BE49-F238E27FC236}">
                <a16:creationId xmlns:a16="http://schemas.microsoft.com/office/drawing/2014/main" id="{0E595ED4-58E5-4D3B-AEBA-895116AD30B2}"/>
              </a:ext>
            </a:extLst>
          </p:cNvPr>
          <p:cNvSpPr/>
          <p:nvPr/>
        </p:nvSpPr>
        <p:spPr>
          <a:xfrm>
            <a:off x="2297574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172" name="d tile">
            <a:extLst>
              <a:ext uri="{FF2B5EF4-FFF2-40B4-BE49-F238E27FC236}">
                <a16:creationId xmlns:a16="http://schemas.microsoft.com/office/drawing/2014/main" id="{92C71DA8-6074-484E-987D-DB935284D1DA}"/>
              </a:ext>
            </a:extLst>
          </p:cNvPr>
          <p:cNvSpPr/>
          <p:nvPr/>
        </p:nvSpPr>
        <p:spPr>
          <a:xfrm>
            <a:off x="3158252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d</a:t>
            </a:r>
          </a:p>
        </p:txBody>
      </p:sp>
      <p:sp>
        <p:nvSpPr>
          <p:cNvPr id="173" name="e tile">
            <a:extLst>
              <a:ext uri="{FF2B5EF4-FFF2-40B4-BE49-F238E27FC236}">
                <a16:creationId xmlns:a16="http://schemas.microsoft.com/office/drawing/2014/main" id="{0B21DF62-F9D2-4F8E-96CD-383BBC47A40F}"/>
              </a:ext>
            </a:extLst>
          </p:cNvPr>
          <p:cNvSpPr/>
          <p:nvPr/>
        </p:nvSpPr>
        <p:spPr>
          <a:xfrm>
            <a:off x="400534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174" name="f tile">
            <a:extLst>
              <a:ext uri="{FF2B5EF4-FFF2-40B4-BE49-F238E27FC236}">
                <a16:creationId xmlns:a16="http://schemas.microsoft.com/office/drawing/2014/main" id="{41596A75-45F9-4046-94C9-FD382154B8EF}"/>
              </a:ext>
            </a:extLst>
          </p:cNvPr>
          <p:cNvSpPr/>
          <p:nvPr/>
        </p:nvSpPr>
        <p:spPr>
          <a:xfrm>
            <a:off x="4852440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f</a:t>
            </a:r>
          </a:p>
        </p:txBody>
      </p:sp>
      <p:sp>
        <p:nvSpPr>
          <p:cNvPr id="175" name="g tile">
            <a:extLst>
              <a:ext uri="{FF2B5EF4-FFF2-40B4-BE49-F238E27FC236}">
                <a16:creationId xmlns:a16="http://schemas.microsoft.com/office/drawing/2014/main" id="{9A961929-B8E8-4FFE-B905-19D246C14518}"/>
              </a:ext>
            </a:extLst>
          </p:cNvPr>
          <p:cNvSpPr/>
          <p:nvPr/>
        </p:nvSpPr>
        <p:spPr>
          <a:xfrm>
            <a:off x="5699534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g</a:t>
            </a:r>
          </a:p>
        </p:txBody>
      </p:sp>
      <p:sp>
        <p:nvSpPr>
          <p:cNvPr id="176" name="h tile">
            <a:extLst>
              <a:ext uri="{FF2B5EF4-FFF2-40B4-BE49-F238E27FC236}">
                <a16:creationId xmlns:a16="http://schemas.microsoft.com/office/drawing/2014/main" id="{88AFA428-F476-4AB5-901C-A6AE1B02F904}"/>
              </a:ext>
            </a:extLst>
          </p:cNvPr>
          <p:cNvSpPr/>
          <p:nvPr/>
        </p:nvSpPr>
        <p:spPr>
          <a:xfrm>
            <a:off x="654561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h</a:t>
            </a:r>
          </a:p>
        </p:txBody>
      </p:sp>
      <p:sp>
        <p:nvSpPr>
          <p:cNvPr id="177" name="i tile">
            <a:extLst>
              <a:ext uri="{FF2B5EF4-FFF2-40B4-BE49-F238E27FC236}">
                <a16:creationId xmlns:a16="http://schemas.microsoft.com/office/drawing/2014/main" id="{F9355646-0C54-4639-896B-20568FA4FB4D}"/>
              </a:ext>
            </a:extLst>
          </p:cNvPr>
          <p:cNvSpPr/>
          <p:nvPr/>
        </p:nvSpPr>
        <p:spPr>
          <a:xfrm>
            <a:off x="7389587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178" name="j tile">
            <a:extLst>
              <a:ext uri="{FF2B5EF4-FFF2-40B4-BE49-F238E27FC236}">
                <a16:creationId xmlns:a16="http://schemas.microsoft.com/office/drawing/2014/main" id="{4C9C698C-F1F3-4BFF-A79C-F92C5195950A}"/>
              </a:ext>
            </a:extLst>
          </p:cNvPr>
          <p:cNvSpPr/>
          <p:nvPr/>
        </p:nvSpPr>
        <p:spPr>
          <a:xfrm>
            <a:off x="8237523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j</a:t>
            </a:r>
          </a:p>
        </p:txBody>
      </p:sp>
      <p:sp>
        <p:nvSpPr>
          <p:cNvPr id="179" name="k tile">
            <a:extLst>
              <a:ext uri="{FF2B5EF4-FFF2-40B4-BE49-F238E27FC236}">
                <a16:creationId xmlns:a16="http://schemas.microsoft.com/office/drawing/2014/main" id="{59257B19-B4C3-4CE5-834A-56DEB7F3FEBF}"/>
              </a:ext>
            </a:extLst>
          </p:cNvPr>
          <p:cNvSpPr/>
          <p:nvPr/>
        </p:nvSpPr>
        <p:spPr>
          <a:xfrm>
            <a:off x="9093998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k</a:t>
            </a:r>
          </a:p>
        </p:txBody>
      </p:sp>
      <p:sp>
        <p:nvSpPr>
          <p:cNvPr id="180" name="l tile">
            <a:extLst>
              <a:ext uri="{FF2B5EF4-FFF2-40B4-BE49-F238E27FC236}">
                <a16:creationId xmlns:a16="http://schemas.microsoft.com/office/drawing/2014/main" id="{69ABC768-1F16-4EEC-802E-F228684D926E}"/>
              </a:ext>
            </a:extLst>
          </p:cNvPr>
          <p:cNvSpPr/>
          <p:nvPr/>
        </p:nvSpPr>
        <p:spPr>
          <a:xfrm>
            <a:off x="9938629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l</a:t>
            </a:r>
          </a:p>
        </p:txBody>
      </p:sp>
      <p:sp>
        <p:nvSpPr>
          <p:cNvPr id="181" name="m tile">
            <a:extLst>
              <a:ext uri="{FF2B5EF4-FFF2-40B4-BE49-F238E27FC236}">
                <a16:creationId xmlns:a16="http://schemas.microsoft.com/office/drawing/2014/main" id="{81D1FB7A-56DC-41C0-B412-B3ACC8659E45}"/>
              </a:ext>
            </a:extLst>
          </p:cNvPr>
          <p:cNvSpPr/>
          <p:nvPr/>
        </p:nvSpPr>
        <p:spPr>
          <a:xfrm>
            <a:off x="1078959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</a:t>
            </a:r>
          </a:p>
        </p:txBody>
      </p:sp>
      <p:sp>
        <p:nvSpPr>
          <p:cNvPr id="5" name="a">
            <a:extLst>
              <a:ext uri="{FF2B5EF4-FFF2-40B4-BE49-F238E27FC236}">
                <a16:creationId xmlns:a16="http://schemas.microsoft.com/office/drawing/2014/main" id="{500CE5E4-F675-4D36-B7BB-048B5B8965D3}"/>
              </a:ext>
            </a:extLst>
          </p:cNvPr>
          <p:cNvSpPr/>
          <p:nvPr/>
        </p:nvSpPr>
        <p:spPr>
          <a:xfrm>
            <a:off x="697987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6" name="b">
            <a:extLst>
              <a:ext uri="{FF2B5EF4-FFF2-40B4-BE49-F238E27FC236}">
                <a16:creationId xmlns:a16="http://schemas.microsoft.com/office/drawing/2014/main" id="{71934C7B-A80C-4E9F-B896-853BF71E3793}"/>
              </a:ext>
            </a:extLst>
          </p:cNvPr>
          <p:cNvSpPr/>
          <p:nvPr/>
        </p:nvSpPr>
        <p:spPr>
          <a:xfrm>
            <a:off x="1115711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7" name="c">
            <a:extLst>
              <a:ext uri="{FF2B5EF4-FFF2-40B4-BE49-F238E27FC236}">
                <a16:creationId xmlns:a16="http://schemas.microsoft.com/office/drawing/2014/main" id="{9EBF0A44-D4FB-4816-8CA0-1C3959ACCF72}"/>
              </a:ext>
            </a:extLst>
          </p:cNvPr>
          <p:cNvSpPr/>
          <p:nvPr/>
        </p:nvSpPr>
        <p:spPr>
          <a:xfrm>
            <a:off x="1533435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80" name="d">
            <a:extLst>
              <a:ext uri="{FF2B5EF4-FFF2-40B4-BE49-F238E27FC236}">
                <a16:creationId xmlns:a16="http://schemas.microsoft.com/office/drawing/2014/main" id="{9617396F-2F16-43C1-867E-CF791AB31003}"/>
              </a:ext>
            </a:extLst>
          </p:cNvPr>
          <p:cNvSpPr/>
          <p:nvPr/>
        </p:nvSpPr>
        <p:spPr>
          <a:xfrm>
            <a:off x="1951159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d</a:t>
            </a:r>
          </a:p>
        </p:txBody>
      </p:sp>
      <p:sp>
        <p:nvSpPr>
          <p:cNvPr id="81" name="e">
            <a:extLst>
              <a:ext uri="{FF2B5EF4-FFF2-40B4-BE49-F238E27FC236}">
                <a16:creationId xmlns:a16="http://schemas.microsoft.com/office/drawing/2014/main" id="{A1162BB1-E18A-48A4-A976-0CF4C90C2FB4}"/>
              </a:ext>
            </a:extLst>
          </p:cNvPr>
          <p:cNvSpPr/>
          <p:nvPr/>
        </p:nvSpPr>
        <p:spPr>
          <a:xfrm>
            <a:off x="2368883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82" name="f">
            <a:extLst>
              <a:ext uri="{FF2B5EF4-FFF2-40B4-BE49-F238E27FC236}">
                <a16:creationId xmlns:a16="http://schemas.microsoft.com/office/drawing/2014/main" id="{A89229BC-9B90-41DA-AF18-AA1E0E839076}"/>
              </a:ext>
            </a:extLst>
          </p:cNvPr>
          <p:cNvSpPr/>
          <p:nvPr/>
        </p:nvSpPr>
        <p:spPr>
          <a:xfrm>
            <a:off x="2786607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f</a:t>
            </a:r>
          </a:p>
        </p:txBody>
      </p:sp>
      <p:sp>
        <p:nvSpPr>
          <p:cNvPr id="83" name="g">
            <a:extLst>
              <a:ext uri="{FF2B5EF4-FFF2-40B4-BE49-F238E27FC236}">
                <a16:creationId xmlns:a16="http://schemas.microsoft.com/office/drawing/2014/main" id="{5E2E678E-6F8E-482B-BF41-72AD7DD2B762}"/>
              </a:ext>
            </a:extLst>
          </p:cNvPr>
          <p:cNvSpPr/>
          <p:nvPr/>
        </p:nvSpPr>
        <p:spPr>
          <a:xfrm>
            <a:off x="3204331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g</a:t>
            </a:r>
          </a:p>
        </p:txBody>
      </p:sp>
      <p:sp>
        <p:nvSpPr>
          <p:cNvPr id="84" name="h">
            <a:extLst>
              <a:ext uri="{FF2B5EF4-FFF2-40B4-BE49-F238E27FC236}">
                <a16:creationId xmlns:a16="http://schemas.microsoft.com/office/drawing/2014/main" id="{763C979F-B8D2-46F5-B130-0417CD4EA759}"/>
              </a:ext>
            </a:extLst>
          </p:cNvPr>
          <p:cNvSpPr/>
          <p:nvPr/>
        </p:nvSpPr>
        <p:spPr>
          <a:xfrm>
            <a:off x="3622055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h</a:t>
            </a:r>
          </a:p>
        </p:txBody>
      </p:sp>
      <p:sp>
        <p:nvSpPr>
          <p:cNvPr id="85" name="i">
            <a:extLst>
              <a:ext uri="{FF2B5EF4-FFF2-40B4-BE49-F238E27FC236}">
                <a16:creationId xmlns:a16="http://schemas.microsoft.com/office/drawing/2014/main" id="{3B304F53-2966-44A8-B0EC-9480245E091C}"/>
              </a:ext>
            </a:extLst>
          </p:cNvPr>
          <p:cNvSpPr/>
          <p:nvPr/>
        </p:nvSpPr>
        <p:spPr>
          <a:xfrm>
            <a:off x="4039779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86" name="j">
            <a:extLst>
              <a:ext uri="{FF2B5EF4-FFF2-40B4-BE49-F238E27FC236}">
                <a16:creationId xmlns:a16="http://schemas.microsoft.com/office/drawing/2014/main" id="{B2DF7BAF-F080-4EEF-84A1-0770A34F28E9}"/>
              </a:ext>
            </a:extLst>
          </p:cNvPr>
          <p:cNvSpPr/>
          <p:nvPr/>
        </p:nvSpPr>
        <p:spPr>
          <a:xfrm>
            <a:off x="4457503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j</a:t>
            </a:r>
          </a:p>
        </p:txBody>
      </p:sp>
      <p:sp>
        <p:nvSpPr>
          <p:cNvPr id="87" name="k">
            <a:extLst>
              <a:ext uri="{FF2B5EF4-FFF2-40B4-BE49-F238E27FC236}">
                <a16:creationId xmlns:a16="http://schemas.microsoft.com/office/drawing/2014/main" id="{73354B2E-A142-4386-8FC1-221DC0C3A89D}"/>
              </a:ext>
            </a:extLst>
          </p:cNvPr>
          <p:cNvSpPr/>
          <p:nvPr/>
        </p:nvSpPr>
        <p:spPr>
          <a:xfrm>
            <a:off x="4875227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k</a:t>
            </a:r>
          </a:p>
        </p:txBody>
      </p:sp>
      <p:sp>
        <p:nvSpPr>
          <p:cNvPr id="88" name="l">
            <a:extLst>
              <a:ext uri="{FF2B5EF4-FFF2-40B4-BE49-F238E27FC236}">
                <a16:creationId xmlns:a16="http://schemas.microsoft.com/office/drawing/2014/main" id="{63158140-E3D0-4745-9989-1E11C4F4C48A}"/>
              </a:ext>
            </a:extLst>
          </p:cNvPr>
          <p:cNvSpPr/>
          <p:nvPr/>
        </p:nvSpPr>
        <p:spPr>
          <a:xfrm>
            <a:off x="5292951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l</a:t>
            </a:r>
          </a:p>
        </p:txBody>
      </p:sp>
      <p:sp>
        <p:nvSpPr>
          <p:cNvPr id="89" name="m">
            <a:extLst>
              <a:ext uri="{FF2B5EF4-FFF2-40B4-BE49-F238E27FC236}">
                <a16:creationId xmlns:a16="http://schemas.microsoft.com/office/drawing/2014/main" id="{E1157217-6E28-439A-A74E-F7C94F407CF1}"/>
              </a:ext>
            </a:extLst>
          </p:cNvPr>
          <p:cNvSpPr/>
          <p:nvPr/>
        </p:nvSpPr>
        <p:spPr>
          <a:xfrm>
            <a:off x="5710675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</a:t>
            </a:r>
          </a:p>
        </p:txBody>
      </p:sp>
      <p:sp>
        <p:nvSpPr>
          <p:cNvPr id="90" name="n">
            <a:extLst>
              <a:ext uri="{FF2B5EF4-FFF2-40B4-BE49-F238E27FC236}">
                <a16:creationId xmlns:a16="http://schemas.microsoft.com/office/drawing/2014/main" id="{379535F8-D3BA-4E80-96BD-A29A6C43CCB9}"/>
              </a:ext>
            </a:extLst>
          </p:cNvPr>
          <p:cNvSpPr/>
          <p:nvPr/>
        </p:nvSpPr>
        <p:spPr>
          <a:xfrm>
            <a:off x="6128399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n</a:t>
            </a:r>
          </a:p>
        </p:txBody>
      </p:sp>
      <p:sp>
        <p:nvSpPr>
          <p:cNvPr id="91" name="o">
            <a:extLst>
              <a:ext uri="{FF2B5EF4-FFF2-40B4-BE49-F238E27FC236}">
                <a16:creationId xmlns:a16="http://schemas.microsoft.com/office/drawing/2014/main" id="{CE75D300-B026-4198-9812-02327D1C44E9}"/>
              </a:ext>
            </a:extLst>
          </p:cNvPr>
          <p:cNvSpPr/>
          <p:nvPr/>
        </p:nvSpPr>
        <p:spPr>
          <a:xfrm>
            <a:off x="6546123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o</a:t>
            </a:r>
          </a:p>
        </p:txBody>
      </p:sp>
      <p:sp>
        <p:nvSpPr>
          <p:cNvPr id="92" name="p">
            <a:extLst>
              <a:ext uri="{FF2B5EF4-FFF2-40B4-BE49-F238E27FC236}">
                <a16:creationId xmlns:a16="http://schemas.microsoft.com/office/drawing/2014/main" id="{723CBFC1-277C-479D-BDA1-C495815D8D1C}"/>
              </a:ext>
            </a:extLst>
          </p:cNvPr>
          <p:cNvSpPr/>
          <p:nvPr/>
        </p:nvSpPr>
        <p:spPr>
          <a:xfrm>
            <a:off x="6963847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</a:t>
            </a:r>
          </a:p>
        </p:txBody>
      </p:sp>
      <p:sp>
        <p:nvSpPr>
          <p:cNvPr id="93" name="q">
            <a:extLst>
              <a:ext uri="{FF2B5EF4-FFF2-40B4-BE49-F238E27FC236}">
                <a16:creationId xmlns:a16="http://schemas.microsoft.com/office/drawing/2014/main" id="{0A90FB46-3831-4176-AD70-03E9B4A1B71F}"/>
              </a:ext>
            </a:extLst>
          </p:cNvPr>
          <p:cNvSpPr/>
          <p:nvPr/>
        </p:nvSpPr>
        <p:spPr>
          <a:xfrm>
            <a:off x="7381571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q</a:t>
            </a:r>
          </a:p>
        </p:txBody>
      </p:sp>
      <p:sp>
        <p:nvSpPr>
          <p:cNvPr id="94" name="r">
            <a:extLst>
              <a:ext uri="{FF2B5EF4-FFF2-40B4-BE49-F238E27FC236}">
                <a16:creationId xmlns:a16="http://schemas.microsoft.com/office/drawing/2014/main" id="{18104622-BA9C-4778-8513-97B0302C1AC0}"/>
              </a:ext>
            </a:extLst>
          </p:cNvPr>
          <p:cNvSpPr/>
          <p:nvPr/>
        </p:nvSpPr>
        <p:spPr>
          <a:xfrm>
            <a:off x="7799295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r</a:t>
            </a:r>
          </a:p>
        </p:txBody>
      </p:sp>
      <p:sp>
        <p:nvSpPr>
          <p:cNvPr id="95" name="s">
            <a:extLst>
              <a:ext uri="{FF2B5EF4-FFF2-40B4-BE49-F238E27FC236}">
                <a16:creationId xmlns:a16="http://schemas.microsoft.com/office/drawing/2014/main" id="{7B644D3D-3ED1-4AD0-BA2C-81FA4AC12173}"/>
              </a:ext>
            </a:extLst>
          </p:cNvPr>
          <p:cNvSpPr/>
          <p:nvPr/>
        </p:nvSpPr>
        <p:spPr>
          <a:xfrm>
            <a:off x="8217019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</a:t>
            </a:r>
          </a:p>
        </p:txBody>
      </p:sp>
      <p:sp>
        <p:nvSpPr>
          <p:cNvPr id="96" name="t">
            <a:extLst>
              <a:ext uri="{FF2B5EF4-FFF2-40B4-BE49-F238E27FC236}">
                <a16:creationId xmlns:a16="http://schemas.microsoft.com/office/drawing/2014/main" id="{847AE8B0-1529-4196-BC1A-74C81DB4EDC4}"/>
              </a:ext>
            </a:extLst>
          </p:cNvPr>
          <p:cNvSpPr/>
          <p:nvPr/>
        </p:nvSpPr>
        <p:spPr>
          <a:xfrm>
            <a:off x="8634743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97" name="u">
            <a:extLst>
              <a:ext uri="{FF2B5EF4-FFF2-40B4-BE49-F238E27FC236}">
                <a16:creationId xmlns:a16="http://schemas.microsoft.com/office/drawing/2014/main" id="{CC3E8C82-DA60-418D-9CA1-5D18B28AA542}"/>
              </a:ext>
            </a:extLst>
          </p:cNvPr>
          <p:cNvSpPr/>
          <p:nvPr/>
        </p:nvSpPr>
        <p:spPr>
          <a:xfrm>
            <a:off x="9052467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98" name="v">
            <a:extLst>
              <a:ext uri="{FF2B5EF4-FFF2-40B4-BE49-F238E27FC236}">
                <a16:creationId xmlns:a16="http://schemas.microsoft.com/office/drawing/2014/main" id="{A469BD54-8D97-481D-808B-EE409840F1A1}"/>
              </a:ext>
            </a:extLst>
          </p:cNvPr>
          <p:cNvSpPr/>
          <p:nvPr/>
        </p:nvSpPr>
        <p:spPr>
          <a:xfrm>
            <a:off x="9470191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v</a:t>
            </a:r>
          </a:p>
        </p:txBody>
      </p:sp>
      <p:sp>
        <p:nvSpPr>
          <p:cNvPr id="99" name="w">
            <a:extLst>
              <a:ext uri="{FF2B5EF4-FFF2-40B4-BE49-F238E27FC236}">
                <a16:creationId xmlns:a16="http://schemas.microsoft.com/office/drawing/2014/main" id="{907E3618-B734-494A-87EC-65C29994C8A3}"/>
              </a:ext>
            </a:extLst>
          </p:cNvPr>
          <p:cNvSpPr/>
          <p:nvPr/>
        </p:nvSpPr>
        <p:spPr>
          <a:xfrm>
            <a:off x="9887915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w</a:t>
            </a:r>
          </a:p>
        </p:txBody>
      </p:sp>
      <p:sp>
        <p:nvSpPr>
          <p:cNvPr id="100" name="x">
            <a:extLst>
              <a:ext uri="{FF2B5EF4-FFF2-40B4-BE49-F238E27FC236}">
                <a16:creationId xmlns:a16="http://schemas.microsoft.com/office/drawing/2014/main" id="{1005DE82-F223-4C49-AA42-DF1BD44EA5BA}"/>
              </a:ext>
            </a:extLst>
          </p:cNvPr>
          <p:cNvSpPr/>
          <p:nvPr/>
        </p:nvSpPr>
        <p:spPr>
          <a:xfrm>
            <a:off x="10305639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101" name="y">
            <a:extLst>
              <a:ext uri="{FF2B5EF4-FFF2-40B4-BE49-F238E27FC236}">
                <a16:creationId xmlns:a16="http://schemas.microsoft.com/office/drawing/2014/main" id="{3EA7508F-EEDF-4EE0-97CE-6821E2DA9DF7}"/>
              </a:ext>
            </a:extLst>
          </p:cNvPr>
          <p:cNvSpPr/>
          <p:nvPr/>
        </p:nvSpPr>
        <p:spPr>
          <a:xfrm>
            <a:off x="10723363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y</a:t>
            </a:r>
          </a:p>
        </p:txBody>
      </p:sp>
      <p:sp>
        <p:nvSpPr>
          <p:cNvPr id="102" name="z">
            <a:extLst>
              <a:ext uri="{FF2B5EF4-FFF2-40B4-BE49-F238E27FC236}">
                <a16:creationId xmlns:a16="http://schemas.microsoft.com/office/drawing/2014/main" id="{12D5E62C-8279-426B-B2EA-A2F128B253B6}"/>
              </a:ext>
            </a:extLst>
          </p:cNvPr>
          <p:cNvSpPr/>
          <p:nvPr/>
        </p:nvSpPr>
        <p:spPr>
          <a:xfrm>
            <a:off x="11141096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z</a:t>
            </a:r>
          </a:p>
        </p:txBody>
      </p:sp>
      <p:sp>
        <p:nvSpPr>
          <p:cNvPr id="195" name="n tile">
            <a:extLst>
              <a:ext uri="{FF2B5EF4-FFF2-40B4-BE49-F238E27FC236}">
                <a16:creationId xmlns:a16="http://schemas.microsoft.com/office/drawing/2014/main" id="{E79B4BDB-3F49-4626-B0AF-5AC114A4BF05}"/>
              </a:ext>
            </a:extLst>
          </p:cNvPr>
          <p:cNvSpPr/>
          <p:nvPr/>
        </p:nvSpPr>
        <p:spPr>
          <a:xfrm>
            <a:off x="517326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n</a:t>
            </a:r>
          </a:p>
        </p:txBody>
      </p:sp>
      <p:sp>
        <p:nvSpPr>
          <p:cNvPr id="196" name="o tile">
            <a:extLst>
              <a:ext uri="{FF2B5EF4-FFF2-40B4-BE49-F238E27FC236}">
                <a16:creationId xmlns:a16="http://schemas.microsoft.com/office/drawing/2014/main" id="{60D1EBD1-3F55-4246-BB9E-EEAC3362DEDD}"/>
              </a:ext>
            </a:extLst>
          </p:cNvPr>
          <p:cNvSpPr/>
          <p:nvPr/>
        </p:nvSpPr>
        <p:spPr>
          <a:xfrm>
            <a:off x="140143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o</a:t>
            </a:r>
          </a:p>
        </p:txBody>
      </p:sp>
      <p:sp>
        <p:nvSpPr>
          <p:cNvPr id="197" name="p tile">
            <a:extLst>
              <a:ext uri="{FF2B5EF4-FFF2-40B4-BE49-F238E27FC236}">
                <a16:creationId xmlns:a16="http://schemas.microsoft.com/office/drawing/2014/main" id="{C4B79B8D-CE3B-4783-B1BB-38C9BF96E740}"/>
              </a:ext>
            </a:extLst>
          </p:cNvPr>
          <p:cNvSpPr/>
          <p:nvPr/>
        </p:nvSpPr>
        <p:spPr>
          <a:xfrm>
            <a:off x="228554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</a:t>
            </a:r>
          </a:p>
        </p:txBody>
      </p:sp>
      <p:sp>
        <p:nvSpPr>
          <p:cNvPr id="198" name="q tile">
            <a:extLst>
              <a:ext uri="{FF2B5EF4-FFF2-40B4-BE49-F238E27FC236}">
                <a16:creationId xmlns:a16="http://schemas.microsoft.com/office/drawing/2014/main" id="{A329FCE5-A939-4533-BC4E-10EA7C5D6BBC}"/>
              </a:ext>
            </a:extLst>
          </p:cNvPr>
          <p:cNvSpPr/>
          <p:nvPr/>
        </p:nvSpPr>
        <p:spPr>
          <a:xfrm>
            <a:off x="3146220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q</a:t>
            </a:r>
          </a:p>
        </p:txBody>
      </p:sp>
      <p:sp>
        <p:nvSpPr>
          <p:cNvPr id="199" name="r tile">
            <a:extLst>
              <a:ext uri="{FF2B5EF4-FFF2-40B4-BE49-F238E27FC236}">
                <a16:creationId xmlns:a16="http://schemas.microsoft.com/office/drawing/2014/main" id="{648F9B90-0382-4D12-A2EB-01D6C8826A51}"/>
              </a:ext>
            </a:extLst>
          </p:cNvPr>
          <p:cNvSpPr/>
          <p:nvPr/>
        </p:nvSpPr>
        <p:spPr>
          <a:xfrm>
            <a:off x="399331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r</a:t>
            </a:r>
          </a:p>
        </p:txBody>
      </p:sp>
      <p:sp>
        <p:nvSpPr>
          <p:cNvPr id="200" name="s tile">
            <a:extLst>
              <a:ext uri="{FF2B5EF4-FFF2-40B4-BE49-F238E27FC236}">
                <a16:creationId xmlns:a16="http://schemas.microsoft.com/office/drawing/2014/main" id="{174901AA-5577-4740-B3D4-EA97C77AB994}"/>
              </a:ext>
            </a:extLst>
          </p:cNvPr>
          <p:cNvSpPr/>
          <p:nvPr/>
        </p:nvSpPr>
        <p:spPr>
          <a:xfrm>
            <a:off x="4840408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</a:t>
            </a:r>
          </a:p>
        </p:txBody>
      </p:sp>
      <p:sp>
        <p:nvSpPr>
          <p:cNvPr id="201" name="t tile">
            <a:extLst>
              <a:ext uri="{FF2B5EF4-FFF2-40B4-BE49-F238E27FC236}">
                <a16:creationId xmlns:a16="http://schemas.microsoft.com/office/drawing/2014/main" id="{704E740E-4806-4412-B924-76F3BE089C5D}"/>
              </a:ext>
            </a:extLst>
          </p:cNvPr>
          <p:cNvSpPr/>
          <p:nvPr/>
        </p:nvSpPr>
        <p:spPr>
          <a:xfrm>
            <a:off x="568750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202" name="u tile">
            <a:extLst>
              <a:ext uri="{FF2B5EF4-FFF2-40B4-BE49-F238E27FC236}">
                <a16:creationId xmlns:a16="http://schemas.microsoft.com/office/drawing/2014/main" id="{24B7E75E-11C8-4F4A-BC2B-3DF954D41634}"/>
              </a:ext>
            </a:extLst>
          </p:cNvPr>
          <p:cNvSpPr/>
          <p:nvPr/>
        </p:nvSpPr>
        <p:spPr>
          <a:xfrm>
            <a:off x="653358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203" name="v tile">
            <a:extLst>
              <a:ext uri="{FF2B5EF4-FFF2-40B4-BE49-F238E27FC236}">
                <a16:creationId xmlns:a16="http://schemas.microsoft.com/office/drawing/2014/main" id="{C97D29A3-E702-4408-9BF0-2980DA492E06}"/>
              </a:ext>
            </a:extLst>
          </p:cNvPr>
          <p:cNvSpPr/>
          <p:nvPr/>
        </p:nvSpPr>
        <p:spPr>
          <a:xfrm>
            <a:off x="7377555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v</a:t>
            </a:r>
          </a:p>
        </p:txBody>
      </p:sp>
      <p:sp>
        <p:nvSpPr>
          <p:cNvPr id="204" name="w tile">
            <a:extLst>
              <a:ext uri="{FF2B5EF4-FFF2-40B4-BE49-F238E27FC236}">
                <a16:creationId xmlns:a16="http://schemas.microsoft.com/office/drawing/2014/main" id="{B2B49C00-8278-4801-BB45-15B86D79CF37}"/>
              </a:ext>
            </a:extLst>
          </p:cNvPr>
          <p:cNvSpPr/>
          <p:nvPr/>
        </p:nvSpPr>
        <p:spPr>
          <a:xfrm>
            <a:off x="8225491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w</a:t>
            </a:r>
          </a:p>
        </p:txBody>
      </p:sp>
      <p:sp>
        <p:nvSpPr>
          <p:cNvPr id="205" name="x tile">
            <a:extLst>
              <a:ext uri="{FF2B5EF4-FFF2-40B4-BE49-F238E27FC236}">
                <a16:creationId xmlns:a16="http://schemas.microsoft.com/office/drawing/2014/main" id="{589FF667-E24E-4E3E-BB6A-E0AEFEFECF08}"/>
              </a:ext>
            </a:extLst>
          </p:cNvPr>
          <p:cNvSpPr/>
          <p:nvPr/>
        </p:nvSpPr>
        <p:spPr>
          <a:xfrm>
            <a:off x="9081966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206" name="y tile">
            <a:extLst>
              <a:ext uri="{FF2B5EF4-FFF2-40B4-BE49-F238E27FC236}">
                <a16:creationId xmlns:a16="http://schemas.microsoft.com/office/drawing/2014/main" id="{E77FFF19-9D7B-43F7-884A-410BF1AD52DF}"/>
              </a:ext>
            </a:extLst>
          </p:cNvPr>
          <p:cNvSpPr/>
          <p:nvPr/>
        </p:nvSpPr>
        <p:spPr>
          <a:xfrm>
            <a:off x="9926597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y</a:t>
            </a:r>
          </a:p>
        </p:txBody>
      </p:sp>
      <p:sp>
        <p:nvSpPr>
          <p:cNvPr id="207" name="z tile">
            <a:extLst>
              <a:ext uri="{FF2B5EF4-FFF2-40B4-BE49-F238E27FC236}">
                <a16:creationId xmlns:a16="http://schemas.microsoft.com/office/drawing/2014/main" id="{0026D93F-7426-47F2-94DF-56CA2E6E1258}"/>
              </a:ext>
            </a:extLst>
          </p:cNvPr>
          <p:cNvSpPr/>
          <p:nvPr/>
        </p:nvSpPr>
        <p:spPr>
          <a:xfrm>
            <a:off x="1077756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z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FC8F3864-7697-45E2-8947-BE6C3F01E9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870" y="6388218"/>
            <a:ext cx="2242817" cy="406128"/>
          </a:xfrm>
          <a:prstGeom prst="rect">
            <a:avLst/>
          </a:prstGeom>
        </p:spPr>
      </p:pic>
      <p:sp>
        <p:nvSpPr>
          <p:cNvPr id="293" name="a tile">
            <a:extLst>
              <a:ext uri="{FF2B5EF4-FFF2-40B4-BE49-F238E27FC236}">
                <a16:creationId xmlns:a16="http://schemas.microsoft.com/office/drawing/2014/main" id="{BB944E5A-CE39-4F7B-99D6-C2E97B84EB5D}"/>
              </a:ext>
            </a:extLst>
          </p:cNvPr>
          <p:cNvSpPr/>
          <p:nvPr/>
        </p:nvSpPr>
        <p:spPr>
          <a:xfrm>
            <a:off x="529358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294" name="a tile">
            <a:extLst>
              <a:ext uri="{FF2B5EF4-FFF2-40B4-BE49-F238E27FC236}">
                <a16:creationId xmlns:a16="http://schemas.microsoft.com/office/drawing/2014/main" id="{0798D80C-E9B3-40C1-AC5F-7A7CDB1C7673}"/>
              </a:ext>
            </a:extLst>
          </p:cNvPr>
          <p:cNvSpPr/>
          <p:nvPr/>
        </p:nvSpPr>
        <p:spPr>
          <a:xfrm>
            <a:off x="529358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295" name="a tile">
            <a:extLst>
              <a:ext uri="{FF2B5EF4-FFF2-40B4-BE49-F238E27FC236}">
                <a16:creationId xmlns:a16="http://schemas.microsoft.com/office/drawing/2014/main" id="{07252177-C192-488C-92F5-A5FE91985215}"/>
              </a:ext>
            </a:extLst>
          </p:cNvPr>
          <p:cNvSpPr/>
          <p:nvPr/>
        </p:nvSpPr>
        <p:spPr>
          <a:xfrm>
            <a:off x="529358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296" name="a tile">
            <a:extLst>
              <a:ext uri="{FF2B5EF4-FFF2-40B4-BE49-F238E27FC236}">
                <a16:creationId xmlns:a16="http://schemas.microsoft.com/office/drawing/2014/main" id="{B4B2CA30-94AD-4DFE-9F31-E4826430E5E1}"/>
              </a:ext>
            </a:extLst>
          </p:cNvPr>
          <p:cNvSpPr/>
          <p:nvPr/>
        </p:nvSpPr>
        <p:spPr>
          <a:xfrm>
            <a:off x="529358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297" name="a tile">
            <a:extLst>
              <a:ext uri="{FF2B5EF4-FFF2-40B4-BE49-F238E27FC236}">
                <a16:creationId xmlns:a16="http://schemas.microsoft.com/office/drawing/2014/main" id="{E3C58716-8546-4086-AA5D-0E464F3FCE40}"/>
              </a:ext>
            </a:extLst>
          </p:cNvPr>
          <p:cNvSpPr/>
          <p:nvPr/>
        </p:nvSpPr>
        <p:spPr>
          <a:xfrm>
            <a:off x="1568020" y="2698325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298" name="a tile">
            <a:extLst>
              <a:ext uri="{FF2B5EF4-FFF2-40B4-BE49-F238E27FC236}">
                <a16:creationId xmlns:a16="http://schemas.microsoft.com/office/drawing/2014/main" id="{82FA84D9-5D0C-4F2D-B5CE-CA3136930EC1}"/>
              </a:ext>
            </a:extLst>
          </p:cNvPr>
          <p:cNvSpPr/>
          <p:nvPr/>
        </p:nvSpPr>
        <p:spPr>
          <a:xfrm>
            <a:off x="2373313" y="1702443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299" name="b tile">
            <a:extLst>
              <a:ext uri="{FF2B5EF4-FFF2-40B4-BE49-F238E27FC236}">
                <a16:creationId xmlns:a16="http://schemas.microsoft.com/office/drawing/2014/main" id="{6854E554-A888-42DA-93A9-DA2D2E9F079C}"/>
              </a:ext>
            </a:extLst>
          </p:cNvPr>
          <p:cNvSpPr/>
          <p:nvPr/>
        </p:nvSpPr>
        <p:spPr>
          <a:xfrm>
            <a:off x="141346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300" name="b tile">
            <a:extLst>
              <a:ext uri="{FF2B5EF4-FFF2-40B4-BE49-F238E27FC236}">
                <a16:creationId xmlns:a16="http://schemas.microsoft.com/office/drawing/2014/main" id="{E07A8882-0A8F-47CF-B2DA-C9985441496C}"/>
              </a:ext>
            </a:extLst>
          </p:cNvPr>
          <p:cNvSpPr/>
          <p:nvPr/>
        </p:nvSpPr>
        <p:spPr>
          <a:xfrm>
            <a:off x="141346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301" name="b tile">
            <a:extLst>
              <a:ext uri="{FF2B5EF4-FFF2-40B4-BE49-F238E27FC236}">
                <a16:creationId xmlns:a16="http://schemas.microsoft.com/office/drawing/2014/main" id="{8DE747CA-2B96-400F-BC9C-5A933D1A1139}"/>
              </a:ext>
            </a:extLst>
          </p:cNvPr>
          <p:cNvSpPr/>
          <p:nvPr/>
        </p:nvSpPr>
        <p:spPr>
          <a:xfrm>
            <a:off x="141346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302" name="b tile">
            <a:extLst>
              <a:ext uri="{FF2B5EF4-FFF2-40B4-BE49-F238E27FC236}">
                <a16:creationId xmlns:a16="http://schemas.microsoft.com/office/drawing/2014/main" id="{35D7A452-BDCA-4277-8C24-2AB4731A70D4}"/>
              </a:ext>
            </a:extLst>
          </p:cNvPr>
          <p:cNvSpPr/>
          <p:nvPr/>
        </p:nvSpPr>
        <p:spPr>
          <a:xfrm>
            <a:off x="141346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303" name="b tile">
            <a:extLst>
              <a:ext uri="{FF2B5EF4-FFF2-40B4-BE49-F238E27FC236}">
                <a16:creationId xmlns:a16="http://schemas.microsoft.com/office/drawing/2014/main" id="{3C0F9472-3D30-4A48-81B9-F530023B721C}"/>
              </a:ext>
            </a:extLst>
          </p:cNvPr>
          <p:cNvSpPr/>
          <p:nvPr/>
        </p:nvSpPr>
        <p:spPr>
          <a:xfrm>
            <a:off x="4036151" y="1702443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304" name="c tile">
            <a:extLst>
              <a:ext uri="{FF2B5EF4-FFF2-40B4-BE49-F238E27FC236}">
                <a16:creationId xmlns:a16="http://schemas.microsoft.com/office/drawing/2014/main" id="{A788F24F-07E8-4731-AF60-4604C57B2757}"/>
              </a:ext>
            </a:extLst>
          </p:cNvPr>
          <p:cNvSpPr/>
          <p:nvPr/>
        </p:nvSpPr>
        <p:spPr>
          <a:xfrm>
            <a:off x="2297574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305" name="c tile">
            <a:extLst>
              <a:ext uri="{FF2B5EF4-FFF2-40B4-BE49-F238E27FC236}">
                <a16:creationId xmlns:a16="http://schemas.microsoft.com/office/drawing/2014/main" id="{3A54D87C-B62F-4E5D-98F8-19DCF2BC8030}"/>
              </a:ext>
            </a:extLst>
          </p:cNvPr>
          <p:cNvSpPr/>
          <p:nvPr/>
        </p:nvSpPr>
        <p:spPr>
          <a:xfrm>
            <a:off x="2297574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306" name="c tile">
            <a:extLst>
              <a:ext uri="{FF2B5EF4-FFF2-40B4-BE49-F238E27FC236}">
                <a16:creationId xmlns:a16="http://schemas.microsoft.com/office/drawing/2014/main" id="{695CA501-CF6B-4A4F-B408-E2AA7110F1B7}"/>
              </a:ext>
            </a:extLst>
          </p:cNvPr>
          <p:cNvSpPr/>
          <p:nvPr/>
        </p:nvSpPr>
        <p:spPr>
          <a:xfrm>
            <a:off x="2297574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307" name="c tile">
            <a:extLst>
              <a:ext uri="{FF2B5EF4-FFF2-40B4-BE49-F238E27FC236}">
                <a16:creationId xmlns:a16="http://schemas.microsoft.com/office/drawing/2014/main" id="{BECAB0F5-2D95-4956-A774-8D49C2B85767}"/>
              </a:ext>
            </a:extLst>
          </p:cNvPr>
          <p:cNvSpPr/>
          <p:nvPr/>
        </p:nvSpPr>
        <p:spPr>
          <a:xfrm>
            <a:off x="3231371" y="2698325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308" name="c tile">
            <a:extLst>
              <a:ext uri="{FF2B5EF4-FFF2-40B4-BE49-F238E27FC236}">
                <a16:creationId xmlns:a16="http://schemas.microsoft.com/office/drawing/2014/main" id="{6E8C379B-B018-4074-91BC-093D351887C1}"/>
              </a:ext>
            </a:extLst>
          </p:cNvPr>
          <p:cNvSpPr/>
          <p:nvPr/>
        </p:nvSpPr>
        <p:spPr>
          <a:xfrm>
            <a:off x="710475" y="1702443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309" name="d tile">
            <a:extLst>
              <a:ext uri="{FF2B5EF4-FFF2-40B4-BE49-F238E27FC236}">
                <a16:creationId xmlns:a16="http://schemas.microsoft.com/office/drawing/2014/main" id="{CAB5BC8B-3C18-454A-B2B3-4B16F1D31B64}"/>
              </a:ext>
            </a:extLst>
          </p:cNvPr>
          <p:cNvSpPr/>
          <p:nvPr/>
        </p:nvSpPr>
        <p:spPr>
          <a:xfrm>
            <a:off x="3158252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d</a:t>
            </a:r>
          </a:p>
        </p:txBody>
      </p:sp>
      <p:sp>
        <p:nvSpPr>
          <p:cNvPr id="310" name="d tile">
            <a:extLst>
              <a:ext uri="{FF2B5EF4-FFF2-40B4-BE49-F238E27FC236}">
                <a16:creationId xmlns:a16="http://schemas.microsoft.com/office/drawing/2014/main" id="{D9DFB514-980F-4341-BACD-9E5EFB0E3763}"/>
              </a:ext>
            </a:extLst>
          </p:cNvPr>
          <p:cNvSpPr/>
          <p:nvPr/>
        </p:nvSpPr>
        <p:spPr>
          <a:xfrm>
            <a:off x="3158252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d</a:t>
            </a:r>
          </a:p>
        </p:txBody>
      </p:sp>
      <p:sp>
        <p:nvSpPr>
          <p:cNvPr id="311" name="d tile">
            <a:extLst>
              <a:ext uri="{FF2B5EF4-FFF2-40B4-BE49-F238E27FC236}">
                <a16:creationId xmlns:a16="http://schemas.microsoft.com/office/drawing/2014/main" id="{36DF5286-9568-412C-A4C3-FD59F093C27F}"/>
              </a:ext>
            </a:extLst>
          </p:cNvPr>
          <p:cNvSpPr/>
          <p:nvPr/>
        </p:nvSpPr>
        <p:spPr>
          <a:xfrm>
            <a:off x="3158252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d</a:t>
            </a:r>
          </a:p>
        </p:txBody>
      </p:sp>
      <p:sp>
        <p:nvSpPr>
          <p:cNvPr id="312" name="d tile">
            <a:extLst>
              <a:ext uri="{FF2B5EF4-FFF2-40B4-BE49-F238E27FC236}">
                <a16:creationId xmlns:a16="http://schemas.microsoft.com/office/drawing/2014/main" id="{937CE5BE-19F0-4ED6-8E49-BB5FD4F9F217}"/>
              </a:ext>
            </a:extLst>
          </p:cNvPr>
          <p:cNvSpPr/>
          <p:nvPr/>
        </p:nvSpPr>
        <p:spPr>
          <a:xfrm>
            <a:off x="3158252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d</a:t>
            </a:r>
          </a:p>
        </p:txBody>
      </p:sp>
      <p:sp>
        <p:nvSpPr>
          <p:cNvPr id="313" name="d tile">
            <a:extLst>
              <a:ext uri="{FF2B5EF4-FFF2-40B4-BE49-F238E27FC236}">
                <a16:creationId xmlns:a16="http://schemas.microsoft.com/office/drawing/2014/main" id="{264BBB73-5389-4506-93C2-518DB2186507}"/>
              </a:ext>
            </a:extLst>
          </p:cNvPr>
          <p:cNvSpPr/>
          <p:nvPr/>
        </p:nvSpPr>
        <p:spPr>
          <a:xfrm>
            <a:off x="3158252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d</a:t>
            </a:r>
          </a:p>
        </p:txBody>
      </p:sp>
      <p:sp>
        <p:nvSpPr>
          <p:cNvPr id="314" name="e tile">
            <a:extLst>
              <a:ext uri="{FF2B5EF4-FFF2-40B4-BE49-F238E27FC236}">
                <a16:creationId xmlns:a16="http://schemas.microsoft.com/office/drawing/2014/main" id="{2AC66CBE-6D58-4FC9-BFCB-C05523765E19}"/>
              </a:ext>
            </a:extLst>
          </p:cNvPr>
          <p:cNvSpPr/>
          <p:nvPr/>
        </p:nvSpPr>
        <p:spPr>
          <a:xfrm>
            <a:off x="400534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315" name="e tile">
            <a:extLst>
              <a:ext uri="{FF2B5EF4-FFF2-40B4-BE49-F238E27FC236}">
                <a16:creationId xmlns:a16="http://schemas.microsoft.com/office/drawing/2014/main" id="{55A8B202-6ACE-4290-889A-780E6764DE87}"/>
              </a:ext>
            </a:extLst>
          </p:cNvPr>
          <p:cNvSpPr/>
          <p:nvPr/>
        </p:nvSpPr>
        <p:spPr>
          <a:xfrm>
            <a:off x="400534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316" name="e tile">
            <a:extLst>
              <a:ext uri="{FF2B5EF4-FFF2-40B4-BE49-F238E27FC236}">
                <a16:creationId xmlns:a16="http://schemas.microsoft.com/office/drawing/2014/main" id="{BC1CA07B-A239-4575-89C4-F4A366BE43A8}"/>
              </a:ext>
            </a:extLst>
          </p:cNvPr>
          <p:cNvSpPr/>
          <p:nvPr/>
        </p:nvSpPr>
        <p:spPr>
          <a:xfrm>
            <a:off x="400534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317" name="e tile">
            <a:extLst>
              <a:ext uri="{FF2B5EF4-FFF2-40B4-BE49-F238E27FC236}">
                <a16:creationId xmlns:a16="http://schemas.microsoft.com/office/drawing/2014/main" id="{BFCCD2CB-DB81-4C75-8E6B-782F271C1721}"/>
              </a:ext>
            </a:extLst>
          </p:cNvPr>
          <p:cNvSpPr/>
          <p:nvPr/>
        </p:nvSpPr>
        <p:spPr>
          <a:xfrm>
            <a:off x="400534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318" name="e tile">
            <a:extLst>
              <a:ext uri="{FF2B5EF4-FFF2-40B4-BE49-F238E27FC236}">
                <a16:creationId xmlns:a16="http://schemas.microsoft.com/office/drawing/2014/main" id="{7029F6AF-60F3-4609-BE4D-75F1BB44ACEA}"/>
              </a:ext>
            </a:extLst>
          </p:cNvPr>
          <p:cNvSpPr/>
          <p:nvPr/>
        </p:nvSpPr>
        <p:spPr>
          <a:xfrm>
            <a:off x="400534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319" name="e tile">
            <a:extLst>
              <a:ext uri="{FF2B5EF4-FFF2-40B4-BE49-F238E27FC236}">
                <a16:creationId xmlns:a16="http://schemas.microsoft.com/office/drawing/2014/main" id="{282731C5-E160-489D-B479-C83233466227}"/>
              </a:ext>
            </a:extLst>
          </p:cNvPr>
          <p:cNvSpPr/>
          <p:nvPr/>
        </p:nvSpPr>
        <p:spPr>
          <a:xfrm>
            <a:off x="4063047" y="2698325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320" name="e tile">
            <a:extLst>
              <a:ext uri="{FF2B5EF4-FFF2-40B4-BE49-F238E27FC236}">
                <a16:creationId xmlns:a16="http://schemas.microsoft.com/office/drawing/2014/main" id="{FE110EEE-4264-48AE-AFE1-401A76D7EF2B}"/>
              </a:ext>
            </a:extLst>
          </p:cNvPr>
          <p:cNvSpPr/>
          <p:nvPr/>
        </p:nvSpPr>
        <p:spPr>
          <a:xfrm>
            <a:off x="4867570" y="1702443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321" name="f tile">
            <a:extLst>
              <a:ext uri="{FF2B5EF4-FFF2-40B4-BE49-F238E27FC236}">
                <a16:creationId xmlns:a16="http://schemas.microsoft.com/office/drawing/2014/main" id="{4969889E-857C-49FE-B4DD-603D35BD9F22}"/>
              </a:ext>
            </a:extLst>
          </p:cNvPr>
          <p:cNvSpPr/>
          <p:nvPr/>
        </p:nvSpPr>
        <p:spPr>
          <a:xfrm>
            <a:off x="4852440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f</a:t>
            </a:r>
          </a:p>
        </p:txBody>
      </p:sp>
      <p:sp>
        <p:nvSpPr>
          <p:cNvPr id="322" name="f tile">
            <a:extLst>
              <a:ext uri="{FF2B5EF4-FFF2-40B4-BE49-F238E27FC236}">
                <a16:creationId xmlns:a16="http://schemas.microsoft.com/office/drawing/2014/main" id="{BCDC5854-19E4-4A05-8824-3A27934BED30}"/>
              </a:ext>
            </a:extLst>
          </p:cNvPr>
          <p:cNvSpPr/>
          <p:nvPr/>
        </p:nvSpPr>
        <p:spPr>
          <a:xfrm>
            <a:off x="4852440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f</a:t>
            </a:r>
          </a:p>
        </p:txBody>
      </p:sp>
      <p:sp>
        <p:nvSpPr>
          <p:cNvPr id="323" name="f tile">
            <a:extLst>
              <a:ext uri="{FF2B5EF4-FFF2-40B4-BE49-F238E27FC236}">
                <a16:creationId xmlns:a16="http://schemas.microsoft.com/office/drawing/2014/main" id="{1B9AD7F3-1F00-4D00-8BB5-130F9AAB7434}"/>
              </a:ext>
            </a:extLst>
          </p:cNvPr>
          <p:cNvSpPr/>
          <p:nvPr/>
        </p:nvSpPr>
        <p:spPr>
          <a:xfrm>
            <a:off x="4852440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f</a:t>
            </a:r>
          </a:p>
        </p:txBody>
      </p:sp>
      <p:sp>
        <p:nvSpPr>
          <p:cNvPr id="324" name="f tile">
            <a:extLst>
              <a:ext uri="{FF2B5EF4-FFF2-40B4-BE49-F238E27FC236}">
                <a16:creationId xmlns:a16="http://schemas.microsoft.com/office/drawing/2014/main" id="{DF23B989-9149-4302-88AB-EEAAE5AF4D80}"/>
              </a:ext>
            </a:extLst>
          </p:cNvPr>
          <p:cNvSpPr/>
          <p:nvPr/>
        </p:nvSpPr>
        <p:spPr>
          <a:xfrm>
            <a:off x="4852440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f</a:t>
            </a:r>
          </a:p>
        </p:txBody>
      </p:sp>
      <p:sp>
        <p:nvSpPr>
          <p:cNvPr id="325" name="f tile">
            <a:extLst>
              <a:ext uri="{FF2B5EF4-FFF2-40B4-BE49-F238E27FC236}">
                <a16:creationId xmlns:a16="http://schemas.microsoft.com/office/drawing/2014/main" id="{7EA5ECDD-4A46-4F17-8941-DE93672ED69E}"/>
              </a:ext>
            </a:extLst>
          </p:cNvPr>
          <p:cNvSpPr/>
          <p:nvPr/>
        </p:nvSpPr>
        <p:spPr>
          <a:xfrm>
            <a:off x="4852440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f</a:t>
            </a:r>
          </a:p>
        </p:txBody>
      </p:sp>
      <p:sp>
        <p:nvSpPr>
          <p:cNvPr id="326" name="g tile">
            <a:extLst>
              <a:ext uri="{FF2B5EF4-FFF2-40B4-BE49-F238E27FC236}">
                <a16:creationId xmlns:a16="http://schemas.microsoft.com/office/drawing/2014/main" id="{3C0C318E-B518-46F2-AB88-834124BD0DDC}"/>
              </a:ext>
            </a:extLst>
          </p:cNvPr>
          <p:cNvSpPr/>
          <p:nvPr/>
        </p:nvSpPr>
        <p:spPr>
          <a:xfrm>
            <a:off x="5699534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g</a:t>
            </a:r>
          </a:p>
        </p:txBody>
      </p:sp>
      <p:sp>
        <p:nvSpPr>
          <p:cNvPr id="327" name="g tile">
            <a:extLst>
              <a:ext uri="{FF2B5EF4-FFF2-40B4-BE49-F238E27FC236}">
                <a16:creationId xmlns:a16="http://schemas.microsoft.com/office/drawing/2014/main" id="{CEF15E75-C04C-450D-8F7E-29D1861F4A77}"/>
              </a:ext>
            </a:extLst>
          </p:cNvPr>
          <p:cNvSpPr/>
          <p:nvPr/>
        </p:nvSpPr>
        <p:spPr>
          <a:xfrm>
            <a:off x="5699534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g</a:t>
            </a:r>
          </a:p>
        </p:txBody>
      </p:sp>
      <p:sp>
        <p:nvSpPr>
          <p:cNvPr id="328" name="g tile">
            <a:extLst>
              <a:ext uri="{FF2B5EF4-FFF2-40B4-BE49-F238E27FC236}">
                <a16:creationId xmlns:a16="http://schemas.microsoft.com/office/drawing/2014/main" id="{B82BC8F9-7D10-48B6-8452-9269ABF94EFA}"/>
              </a:ext>
            </a:extLst>
          </p:cNvPr>
          <p:cNvSpPr/>
          <p:nvPr/>
        </p:nvSpPr>
        <p:spPr>
          <a:xfrm>
            <a:off x="5699534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g</a:t>
            </a:r>
          </a:p>
        </p:txBody>
      </p:sp>
      <p:sp>
        <p:nvSpPr>
          <p:cNvPr id="329" name="g tile">
            <a:extLst>
              <a:ext uri="{FF2B5EF4-FFF2-40B4-BE49-F238E27FC236}">
                <a16:creationId xmlns:a16="http://schemas.microsoft.com/office/drawing/2014/main" id="{A672474E-D686-415E-9FDE-971D26F53B72}"/>
              </a:ext>
            </a:extLst>
          </p:cNvPr>
          <p:cNvSpPr/>
          <p:nvPr/>
        </p:nvSpPr>
        <p:spPr>
          <a:xfrm>
            <a:off x="5699534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g</a:t>
            </a:r>
          </a:p>
        </p:txBody>
      </p:sp>
      <p:sp>
        <p:nvSpPr>
          <p:cNvPr id="330" name="h tile">
            <a:extLst>
              <a:ext uri="{FF2B5EF4-FFF2-40B4-BE49-F238E27FC236}">
                <a16:creationId xmlns:a16="http://schemas.microsoft.com/office/drawing/2014/main" id="{1C50C451-EA49-473F-B288-2A9574463D10}"/>
              </a:ext>
            </a:extLst>
          </p:cNvPr>
          <p:cNvSpPr/>
          <p:nvPr/>
        </p:nvSpPr>
        <p:spPr>
          <a:xfrm>
            <a:off x="654561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h</a:t>
            </a:r>
          </a:p>
        </p:txBody>
      </p:sp>
      <p:sp>
        <p:nvSpPr>
          <p:cNvPr id="331" name="h tile">
            <a:extLst>
              <a:ext uri="{FF2B5EF4-FFF2-40B4-BE49-F238E27FC236}">
                <a16:creationId xmlns:a16="http://schemas.microsoft.com/office/drawing/2014/main" id="{3C65A49C-FE57-447D-8472-E88BA954C889}"/>
              </a:ext>
            </a:extLst>
          </p:cNvPr>
          <p:cNvSpPr/>
          <p:nvPr/>
        </p:nvSpPr>
        <p:spPr>
          <a:xfrm>
            <a:off x="654561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h</a:t>
            </a:r>
          </a:p>
        </p:txBody>
      </p:sp>
      <p:sp>
        <p:nvSpPr>
          <p:cNvPr id="332" name="h tile">
            <a:extLst>
              <a:ext uri="{FF2B5EF4-FFF2-40B4-BE49-F238E27FC236}">
                <a16:creationId xmlns:a16="http://schemas.microsoft.com/office/drawing/2014/main" id="{BECE0CD3-6AEF-4874-A9A0-9FB8EE2DF736}"/>
              </a:ext>
            </a:extLst>
          </p:cNvPr>
          <p:cNvSpPr/>
          <p:nvPr/>
        </p:nvSpPr>
        <p:spPr>
          <a:xfrm>
            <a:off x="654561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h</a:t>
            </a:r>
          </a:p>
        </p:txBody>
      </p:sp>
      <p:sp>
        <p:nvSpPr>
          <p:cNvPr id="333" name="h tile">
            <a:extLst>
              <a:ext uri="{FF2B5EF4-FFF2-40B4-BE49-F238E27FC236}">
                <a16:creationId xmlns:a16="http://schemas.microsoft.com/office/drawing/2014/main" id="{5839CA7A-103D-436A-8B6E-5761D17CC6BD}"/>
              </a:ext>
            </a:extLst>
          </p:cNvPr>
          <p:cNvSpPr/>
          <p:nvPr/>
        </p:nvSpPr>
        <p:spPr>
          <a:xfrm>
            <a:off x="654561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h</a:t>
            </a:r>
          </a:p>
        </p:txBody>
      </p:sp>
      <p:sp>
        <p:nvSpPr>
          <p:cNvPr id="334" name="h tile">
            <a:extLst>
              <a:ext uri="{FF2B5EF4-FFF2-40B4-BE49-F238E27FC236}">
                <a16:creationId xmlns:a16="http://schemas.microsoft.com/office/drawing/2014/main" id="{4CE82791-E251-4BE7-90C7-B4F49843866B}"/>
              </a:ext>
            </a:extLst>
          </p:cNvPr>
          <p:cNvSpPr/>
          <p:nvPr/>
        </p:nvSpPr>
        <p:spPr>
          <a:xfrm>
            <a:off x="654561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h</a:t>
            </a:r>
          </a:p>
        </p:txBody>
      </p:sp>
      <p:sp>
        <p:nvSpPr>
          <p:cNvPr id="335" name="i tile">
            <a:extLst>
              <a:ext uri="{FF2B5EF4-FFF2-40B4-BE49-F238E27FC236}">
                <a16:creationId xmlns:a16="http://schemas.microsoft.com/office/drawing/2014/main" id="{1162141D-D592-4822-A455-85B3ECA400FC}"/>
              </a:ext>
            </a:extLst>
          </p:cNvPr>
          <p:cNvSpPr/>
          <p:nvPr/>
        </p:nvSpPr>
        <p:spPr>
          <a:xfrm>
            <a:off x="7389587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336" name="i tile">
            <a:extLst>
              <a:ext uri="{FF2B5EF4-FFF2-40B4-BE49-F238E27FC236}">
                <a16:creationId xmlns:a16="http://schemas.microsoft.com/office/drawing/2014/main" id="{FBA965EB-9C4D-4A51-8363-5D6BFDECE446}"/>
              </a:ext>
            </a:extLst>
          </p:cNvPr>
          <p:cNvSpPr/>
          <p:nvPr/>
        </p:nvSpPr>
        <p:spPr>
          <a:xfrm>
            <a:off x="7389587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337" name="i tile">
            <a:extLst>
              <a:ext uri="{FF2B5EF4-FFF2-40B4-BE49-F238E27FC236}">
                <a16:creationId xmlns:a16="http://schemas.microsoft.com/office/drawing/2014/main" id="{C9498B6F-BD4B-4654-9EF3-2462CEC5383F}"/>
              </a:ext>
            </a:extLst>
          </p:cNvPr>
          <p:cNvSpPr/>
          <p:nvPr/>
        </p:nvSpPr>
        <p:spPr>
          <a:xfrm>
            <a:off x="7389587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338" name="i tile">
            <a:extLst>
              <a:ext uri="{FF2B5EF4-FFF2-40B4-BE49-F238E27FC236}">
                <a16:creationId xmlns:a16="http://schemas.microsoft.com/office/drawing/2014/main" id="{F804AC63-1084-44D5-AB73-D3568B71E4B8}"/>
              </a:ext>
            </a:extLst>
          </p:cNvPr>
          <p:cNvSpPr/>
          <p:nvPr/>
        </p:nvSpPr>
        <p:spPr>
          <a:xfrm>
            <a:off x="7389587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339" name="i tile">
            <a:extLst>
              <a:ext uri="{FF2B5EF4-FFF2-40B4-BE49-F238E27FC236}">
                <a16:creationId xmlns:a16="http://schemas.microsoft.com/office/drawing/2014/main" id="{9BFB5949-CD2D-4B65-9917-AA4FCDD80C9E}"/>
              </a:ext>
            </a:extLst>
          </p:cNvPr>
          <p:cNvSpPr/>
          <p:nvPr/>
        </p:nvSpPr>
        <p:spPr>
          <a:xfrm>
            <a:off x="7389587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340" name="i tile">
            <a:extLst>
              <a:ext uri="{FF2B5EF4-FFF2-40B4-BE49-F238E27FC236}">
                <a16:creationId xmlns:a16="http://schemas.microsoft.com/office/drawing/2014/main" id="{7FF00D3F-006A-4DE8-A9A9-A4AD20BD7F03}"/>
              </a:ext>
            </a:extLst>
          </p:cNvPr>
          <p:cNvSpPr/>
          <p:nvPr/>
        </p:nvSpPr>
        <p:spPr>
          <a:xfrm>
            <a:off x="7389587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341" name="i tile">
            <a:extLst>
              <a:ext uri="{FF2B5EF4-FFF2-40B4-BE49-F238E27FC236}">
                <a16:creationId xmlns:a16="http://schemas.microsoft.com/office/drawing/2014/main" id="{B4EE4803-9BAC-4DF2-B744-D3067D2C108D}"/>
              </a:ext>
            </a:extLst>
          </p:cNvPr>
          <p:cNvSpPr/>
          <p:nvPr/>
        </p:nvSpPr>
        <p:spPr>
          <a:xfrm>
            <a:off x="7389587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342" name="i tile">
            <a:extLst>
              <a:ext uri="{FF2B5EF4-FFF2-40B4-BE49-F238E27FC236}">
                <a16:creationId xmlns:a16="http://schemas.microsoft.com/office/drawing/2014/main" id="{DDE93DC6-5C43-44BC-8631-F81BCDC43AE1}"/>
              </a:ext>
            </a:extLst>
          </p:cNvPr>
          <p:cNvSpPr/>
          <p:nvPr/>
        </p:nvSpPr>
        <p:spPr>
          <a:xfrm>
            <a:off x="7389587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343" name="j tile">
            <a:extLst>
              <a:ext uri="{FF2B5EF4-FFF2-40B4-BE49-F238E27FC236}">
                <a16:creationId xmlns:a16="http://schemas.microsoft.com/office/drawing/2014/main" id="{01646F95-0B87-482E-A5EF-38D88A725C2E}"/>
              </a:ext>
            </a:extLst>
          </p:cNvPr>
          <p:cNvSpPr/>
          <p:nvPr/>
        </p:nvSpPr>
        <p:spPr>
          <a:xfrm>
            <a:off x="8237523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j</a:t>
            </a:r>
          </a:p>
        </p:txBody>
      </p:sp>
      <p:sp>
        <p:nvSpPr>
          <p:cNvPr id="344" name="j tile">
            <a:extLst>
              <a:ext uri="{FF2B5EF4-FFF2-40B4-BE49-F238E27FC236}">
                <a16:creationId xmlns:a16="http://schemas.microsoft.com/office/drawing/2014/main" id="{068D463D-8E77-41BE-BE7B-9D5A9C963F22}"/>
              </a:ext>
            </a:extLst>
          </p:cNvPr>
          <p:cNvSpPr/>
          <p:nvPr/>
        </p:nvSpPr>
        <p:spPr>
          <a:xfrm>
            <a:off x="8237523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j</a:t>
            </a:r>
          </a:p>
        </p:txBody>
      </p:sp>
      <p:sp>
        <p:nvSpPr>
          <p:cNvPr id="345" name="j tile">
            <a:extLst>
              <a:ext uri="{FF2B5EF4-FFF2-40B4-BE49-F238E27FC236}">
                <a16:creationId xmlns:a16="http://schemas.microsoft.com/office/drawing/2014/main" id="{FBE352D1-138F-4F59-B425-CA6888D25A32}"/>
              </a:ext>
            </a:extLst>
          </p:cNvPr>
          <p:cNvSpPr/>
          <p:nvPr/>
        </p:nvSpPr>
        <p:spPr>
          <a:xfrm>
            <a:off x="8237523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j</a:t>
            </a:r>
          </a:p>
        </p:txBody>
      </p:sp>
      <p:sp>
        <p:nvSpPr>
          <p:cNvPr id="346" name="j tile">
            <a:extLst>
              <a:ext uri="{FF2B5EF4-FFF2-40B4-BE49-F238E27FC236}">
                <a16:creationId xmlns:a16="http://schemas.microsoft.com/office/drawing/2014/main" id="{62CC179B-FC3D-42DA-A24C-41592B874659}"/>
              </a:ext>
            </a:extLst>
          </p:cNvPr>
          <p:cNvSpPr/>
          <p:nvPr/>
        </p:nvSpPr>
        <p:spPr>
          <a:xfrm>
            <a:off x="8237523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j</a:t>
            </a:r>
          </a:p>
        </p:txBody>
      </p:sp>
      <p:sp>
        <p:nvSpPr>
          <p:cNvPr id="347" name="k tile">
            <a:extLst>
              <a:ext uri="{FF2B5EF4-FFF2-40B4-BE49-F238E27FC236}">
                <a16:creationId xmlns:a16="http://schemas.microsoft.com/office/drawing/2014/main" id="{B52F961B-1EC7-4201-8BF8-47655F59CEB3}"/>
              </a:ext>
            </a:extLst>
          </p:cNvPr>
          <p:cNvSpPr/>
          <p:nvPr/>
        </p:nvSpPr>
        <p:spPr>
          <a:xfrm>
            <a:off x="9093998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k</a:t>
            </a:r>
          </a:p>
        </p:txBody>
      </p:sp>
      <p:sp>
        <p:nvSpPr>
          <p:cNvPr id="348" name="k tile">
            <a:extLst>
              <a:ext uri="{FF2B5EF4-FFF2-40B4-BE49-F238E27FC236}">
                <a16:creationId xmlns:a16="http://schemas.microsoft.com/office/drawing/2014/main" id="{254B3D60-0CB9-4B5A-8796-18E41456D056}"/>
              </a:ext>
            </a:extLst>
          </p:cNvPr>
          <p:cNvSpPr/>
          <p:nvPr/>
        </p:nvSpPr>
        <p:spPr>
          <a:xfrm>
            <a:off x="9093998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k</a:t>
            </a:r>
          </a:p>
        </p:txBody>
      </p:sp>
      <p:sp>
        <p:nvSpPr>
          <p:cNvPr id="349" name="k tile">
            <a:extLst>
              <a:ext uri="{FF2B5EF4-FFF2-40B4-BE49-F238E27FC236}">
                <a16:creationId xmlns:a16="http://schemas.microsoft.com/office/drawing/2014/main" id="{6FA98F36-C57A-42AA-887B-270A80E0CBA4}"/>
              </a:ext>
            </a:extLst>
          </p:cNvPr>
          <p:cNvSpPr/>
          <p:nvPr/>
        </p:nvSpPr>
        <p:spPr>
          <a:xfrm>
            <a:off x="9093998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k</a:t>
            </a:r>
          </a:p>
        </p:txBody>
      </p:sp>
      <p:sp>
        <p:nvSpPr>
          <p:cNvPr id="350" name="k tile">
            <a:extLst>
              <a:ext uri="{FF2B5EF4-FFF2-40B4-BE49-F238E27FC236}">
                <a16:creationId xmlns:a16="http://schemas.microsoft.com/office/drawing/2014/main" id="{5D424DF6-47C7-4E3A-A45C-49035DB9B735}"/>
              </a:ext>
            </a:extLst>
          </p:cNvPr>
          <p:cNvSpPr/>
          <p:nvPr/>
        </p:nvSpPr>
        <p:spPr>
          <a:xfrm>
            <a:off x="9093998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k</a:t>
            </a:r>
          </a:p>
        </p:txBody>
      </p:sp>
      <p:sp>
        <p:nvSpPr>
          <p:cNvPr id="351" name="k tile">
            <a:extLst>
              <a:ext uri="{FF2B5EF4-FFF2-40B4-BE49-F238E27FC236}">
                <a16:creationId xmlns:a16="http://schemas.microsoft.com/office/drawing/2014/main" id="{1D45A200-E487-424E-839D-A7122D6EBF52}"/>
              </a:ext>
            </a:extLst>
          </p:cNvPr>
          <p:cNvSpPr/>
          <p:nvPr/>
        </p:nvSpPr>
        <p:spPr>
          <a:xfrm>
            <a:off x="9093998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k</a:t>
            </a:r>
          </a:p>
        </p:txBody>
      </p:sp>
      <p:sp>
        <p:nvSpPr>
          <p:cNvPr id="352" name="l tile">
            <a:extLst>
              <a:ext uri="{FF2B5EF4-FFF2-40B4-BE49-F238E27FC236}">
                <a16:creationId xmlns:a16="http://schemas.microsoft.com/office/drawing/2014/main" id="{6FE61ED7-6A2E-43D9-8105-C7B72D0AB0D1}"/>
              </a:ext>
            </a:extLst>
          </p:cNvPr>
          <p:cNvSpPr/>
          <p:nvPr/>
        </p:nvSpPr>
        <p:spPr>
          <a:xfrm>
            <a:off x="9938629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l</a:t>
            </a:r>
          </a:p>
        </p:txBody>
      </p:sp>
      <p:sp>
        <p:nvSpPr>
          <p:cNvPr id="353" name="l tile">
            <a:extLst>
              <a:ext uri="{FF2B5EF4-FFF2-40B4-BE49-F238E27FC236}">
                <a16:creationId xmlns:a16="http://schemas.microsoft.com/office/drawing/2014/main" id="{355CCD71-D858-414A-8254-1A181CF5EB78}"/>
              </a:ext>
            </a:extLst>
          </p:cNvPr>
          <p:cNvSpPr/>
          <p:nvPr/>
        </p:nvSpPr>
        <p:spPr>
          <a:xfrm>
            <a:off x="9938629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l</a:t>
            </a:r>
          </a:p>
        </p:txBody>
      </p:sp>
      <p:sp>
        <p:nvSpPr>
          <p:cNvPr id="354" name="l tile">
            <a:extLst>
              <a:ext uri="{FF2B5EF4-FFF2-40B4-BE49-F238E27FC236}">
                <a16:creationId xmlns:a16="http://schemas.microsoft.com/office/drawing/2014/main" id="{72E92789-FCDB-4741-AD86-651F06D58754}"/>
              </a:ext>
            </a:extLst>
          </p:cNvPr>
          <p:cNvSpPr/>
          <p:nvPr/>
        </p:nvSpPr>
        <p:spPr>
          <a:xfrm>
            <a:off x="9938629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l</a:t>
            </a:r>
          </a:p>
        </p:txBody>
      </p:sp>
      <p:sp>
        <p:nvSpPr>
          <p:cNvPr id="355" name="l tile">
            <a:extLst>
              <a:ext uri="{FF2B5EF4-FFF2-40B4-BE49-F238E27FC236}">
                <a16:creationId xmlns:a16="http://schemas.microsoft.com/office/drawing/2014/main" id="{0005F756-4FFE-4C3C-9B66-AD23CF831D90}"/>
              </a:ext>
            </a:extLst>
          </p:cNvPr>
          <p:cNvSpPr/>
          <p:nvPr/>
        </p:nvSpPr>
        <p:spPr>
          <a:xfrm>
            <a:off x="9938629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l</a:t>
            </a:r>
          </a:p>
        </p:txBody>
      </p:sp>
      <p:sp>
        <p:nvSpPr>
          <p:cNvPr id="356" name="l tile">
            <a:extLst>
              <a:ext uri="{FF2B5EF4-FFF2-40B4-BE49-F238E27FC236}">
                <a16:creationId xmlns:a16="http://schemas.microsoft.com/office/drawing/2014/main" id="{EC19D553-A022-4E4B-925C-B56058B51DFF}"/>
              </a:ext>
            </a:extLst>
          </p:cNvPr>
          <p:cNvSpPr/>
          <p:nvPr/>
        </p:nvSpPr>
        <p:spPr>
          <a:xfrm>
            <a:off x="9938629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l</a:t>
            </a:r>
          </a:p>
        </p:txBody>
      </p:sp>
      <p:sp>
        <p:nvSpPr>
          <p:cNvPr id="357" name="l tile">
            <a:extLst>
              <a:ext uri="{FF2B5EF4-FFF2-40B4-BE49-F238E27FC236}">
                <a16:creationId xmlns:a16="http://schemas.microsoft.com/office/drawing/2014/main" id="{FFDA6A5D-AE50-449F-807F-6E97478A94BE}"/>
              </a:ext>
            </a:extLst>
          </p:cNvPr>
          <p:cNvSpPr/>
          <p:nvPr/>
        </p:nvSpPr>
        <p:spPr>
          <a:xfrm>
            <a:off x="9938629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l</a:t>
            </a:r>
          </a:p>
        </p:txBody>
      </p:sp>
      <p:sp>
        <p:nvSpPr>
          <p:cNvPr id="358" name="l tile">
            <a:extLst>
              <a:ext uri="{FF2B5EF4-FFF2-40B4-BE49-F238E27FC236}">
                <a16:creationId xmlns:a16="http://schemas.microsoft.com/office/drawing/2014/main" id="{D766F698-1F66-4279-AABC-CA983D24B34E}"/>
              </a:ext>
            </a:extLst>
          </p:cNvPr>
          <p:cNvSpPr/>
          <p:nvPr/>
        </p:nvSpPr>
        <p:spPr>
          <a:xfrm>
            <a:off x="9938629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l</a:t>
            </a:r>
          </a:p>
        </p:txBody>
      </p:sp>
      <p:sp>
        <p:nvSpPr>
          <p:cNvPr id="359" name="m tile">
            <a:extLst>
              <a:ext uri="{FF2B5EF4-FFF2-40B4-BE49-F238E27FC236}">
                <a16:creationId xmlns:a16="http://schemas.microsoft.com/office/drawing/2014/main" id="{B2AE9E2E-AD1A-4167-AFDD-B0A9C142EB11}"/>
              </a:ext>
            </a:extLst>
          </p:cNvPr>
          <p:cNvSpPr/>
          <p:nvPr/>
        </p:nvSpPr>
        <p:spPr>
          <a:xfrm>
            <a:off x="1078959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</a:t>
            </a:r>
          </a:p>
        </p:txBody>
      </p:sp>
      <p:sp>
        <p:nvSpPr>
          <p:cNvPr id="360" name="m tile">
            <a:extLst>
              <a:ext uri="{FF2B5EF4-FFF2-40B4-BE49-F238E27FC236}">
                <a16:creationId xmlns:a16="http://schemas.microsoft.com/office/drawing/2014/main" id="{CE8FC4E6-D9B2-4AE6-A98A-F337926477AD}"/>
              </a:ext>
            </a:extLst>
          </p:cNvPr>
          <p:cNvSpPr/>
          <p:nvPr/>
        </p:nvSpPr>
        <p:spPr>
          <a:xfrm>
            <a:off x="1078959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</a:t>
            </a:r>
          </a:p>
        </p:txBody>
      </p:sp>
      <p:sp>
        <p:nvSpPr>
          <p:cNvPr id="361" name="m tile">
            <a:extLst>
              <a:ext uri="{FF2B5EF4-FFF2-40B4-BE49-F238E27FC236}">
                <a16:creationId xmlns:a16="http://schemas.microsoft.com/office/drawing/2014/main" id="{55F04BE7-0A4B-46EB-AF19-31F9F750443D}"/>
              </a:ext>
            </a:extLst>
          </p:cNvPr>
          <p:cNvSpPr/>
          <p:nvPr/>
        </p:nvSpPr>
        <p:spPr>
          <a:xfrm>
            <a:off x="1078959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</a:t>
            </a:r>
          </a:p>
        </p:txBody>
      </p:sp>
      <p:sp>
        <p:nvSpPr>
          <p:cNvPr id="362" name="m tile">
            <a:extLst>
              <a:ext uri="{FF2B5EF4-FFF2-40B4-BE49-F238E27FC236}">
                <a16:creationId xmlns:a16="http://schemas.microsoft.com/office/drawing/2014/main" id="{8C42D1C8-F6D8-4B8F-AF6D-9482CD27D557}"/>
              </a:ext>
            </a:extLst>
          </p:cNvPr>
          <p:cNvSpPr/>
          <p:nvPr/>
        </p:nvSpPr>
        <p:spPr>
          <a:xfrm>
            <a:off x="1078959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</a:t>
            </a:r>
          </a:p>
        </p:txBody>
      </p:sp>
      <p:sp>
        <p:nvSpPr>
          <p:cNvPr id="363" name="m tile">
            <a:extLst>
              <a:ext uri="{FF2B5EF4-FFF2-40B4-BE49-F238E27FC236}">
                <a16:creationId xmlns:a16="http://schemas.microsoft.com/office/drawing/2014/main" id="{9B34FDA0-5CA4-4B3E-BE92-E487F6B095D2}"/>
              </a:ext>
            </a:extLst>
          </p:cNvPr>
          <p:cNvSpPr/>
          <p:nvPr/>
        </p:nvSpPr>
        <p:spPr>
          <a:xfrm>
            <a:off x="1078959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</a:t>
            </a:r>
          </a:p>
        </p:txBody>
      </p:sp>
      <p:sp>
        <p:nvSpPr>
          <p:cNvPr id="364" name="m tile">
            <a:extLst>
              <a:ext uri="{FF2B5EF4-FFF2-40B4-BE49-F238E27FC236}">
                <a16:creationId xmlns:a16="http://schemas.microsoft.com/office/drawing/2014/main" id="{15048CA7-27E3-4BB0-BFFE-C85FE31F1721}"/>
              </a:ext>
            </a:extLst>
          </p:cNvPr>
          <p:cNvSpPr/>
          <p:nvPr/>
        </p:nvSpPr>
        <p:spPr>
          <a:xfrm>
            <a:off x="1078959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</a:t>
            </a:r>
          </a:p>
        </p:txBody>
      </p:sp>
      <p:sp>
        <p:nvSpPr>
          <p:cNvPr id="365" name="m tile">
            <a:extLst>
              <a:ext uri="{FF2B5EF4-FFF2-40B4-BE49-F238E27FC236}">
                <a16:creationId xmlns:a16="http://schemas.microsoft.com/office/drawing/2014/main" id="{D4A941A8-1C91-42E7-822A-BFBA7B37C4FB}"/>
              </a:ext>
            </a:extLst>
          </p:cNvPr>
          <p:cNvSpPr/>
          <p:nvPr/>
        </p:nvSpPr>
        <p:spPr>
          <a:xfrm>
            <a:off x="1078959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</a:t>
            </a:r>
          </a:p>
        </p:txBody>
      </p:sp>
      <p:sp>
        <p:nvSpPr>
          <p:cNvPr id="366" name="n tile">
            <a:extLst>
              <a:ext uri="{FF2B5EF4-FFF2-40B4-BE49-F238E27FC236}">
                <a16:creationId xmlns:a16="http://schemas.microsoft.com/office/drawing/2014/main" id="{982FB73E-4C29-462C-AB2D-F1853AFC2547}"/>
              </a:ext>
            </a:extLst>
          </p:cNvPr>
          <p:cNvSpPr/>
          <p:nvPr/>
        </p:nvSpPr>
        <p:spPr>
          <a:xfrm>
            <a:off x="517326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n</a:t>
            </a:r>
          </a:p>
        </p:txBody>
      </p:sp>
      <p:sp>
        <p:nvSpPr>
          <p:cNvPr id="367" name="n tile">
            <a:extLst>
              <a:ext uri="{FF2B5EF4-FFF2-40B4-BE49-F238E27FC236}">
                <a16:creationId xmlns:a16="http://schemas.microsoft.com/office/drawing/2014/main" id="{A0274BCC-E799-4DFF-A87A-3EB538202B25}"/>
              </a:ext>
            </a:extLst>
          </p:cNvPr>
          <p:cNvSpPr/>
          <p:nvPr/>
        </p:nvSpPr>
        <p:spPr>
          <a:xfrm>
            <a:off x="517326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n</a:t>
            </a:r>
          </a:p>
        </p:txBody>
      </p:sp>
      <p:sp>
        <p:nvSpPr>
          <p:cNvPr id="368" name="n tile">
            <a:extLst>
              <a:ext uri="{FF2B5EF4-FFF2-40B4-BE49-F238E27FC236}">
                <a16:creationId xmlns:a16="http://schemas.microsoft.com/office/drawing/2014/main" id="{C785490E-F014-4488-845F-B0462EB9674F}"/>
              </a:ext>
            </a:extLst>
          </p:cNvPr>
          <p:cNvSpPr/>
          <p:nvPr/>
        </p:nvSpPr>
        <p:spPr>
          <a:xfrm>
            <a:off x="517326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n</a:t>
            </a:r>
          </a:p>
        </p:txBody>
      </p:sp>
      <p:sp>
        <p:nvSpPr>
          <p:cNvPr id="369" name="n tile">
            <a:extLst>
              <a:ext uri="{FF2B5EF4-FFF2-40B4-BE49-F238E27FC236}">
                <a16:creationId xmlns:a16="http://schemas.microsoft.com/office/drawing/2014/main" id="{48B6DE9F-D9D5-4C75-91BA-A25E8962DB31}"/>
              </a:ext>
            </a:extLst>
          </p:cNvPr>
          <p:cNvSpPr/>
          <p:nvPr/>
        </p:nvSpPr>
        <p:spPr>
          <a:xfrm>
            <a:off x="517326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n</a:t>
            </a:r>
          </a:p>
        </p:txBody>
      </p:sp>
      <p:sp>
        <p:nvSpPr>
          <p:cNvPr id="370" name="n tile">
            <a:extLst>
              <a:ext uri="{FF2B5EF4-FFF2-40B4-BE49-F238E27FC236}">
                <a16:creationId xmlns:a16="http://schemas.microsoft.com/office/drawing/2014/main" id="{794A338D-A932-4079-9B1C-C8A37F7FE037}"/>
              </a:ext>
            </a:extLst>
          </p:cNvPr>
          <p:cNvSpPr/>
          <p:nvPr/>
        </p:nvSpPr>
        <p:spPr>
          <a:xfrm>
            <a:off x="517326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n</a:t>
            </a:r>
          </a:p>
        </p:txBody>
      </p:sp>
      <p:sp>
        <p:nvSpPr>
          <p:cNvPr id="371" name="n tile">
            <a:extLst>
              <a:ext uri="{FF2B5EF4-FFF2-40B4-BE49-F238E27FC236}">
                <a16:creationId xmlns:a16="http://schemas.microsoft.com/office/drawing/2014/main" id="{AFC97E50-EC1E-4736-9F8B-3BEBC5C6B5AB}"/>
              </a:ext>
            </a:extLst>
          </p:cNvPr>
          <p:cNvSpPr/>
          <p:nvPr/>
        </p:nvSpPr>
        <p:spPr>
          <a:xfrm>
            <a:off x="517326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n</a:t>
            </a:r>
          </a:p>
        </p:txBody>
      </p:sp>
      <p:sp>
        <p:nvSpPr>
          <p:cNvPr id="372" name="n tile">
            <a:extLst>
              <a:ext uri="{FF2B5EF4-FFF2-40B4-BE49-F238E27FC236}">
                <a16:creationId xmlns:a16="http://schemas.microsoft.com/office/drawing/2014/main" id="{3751069D-933C-4025-9468-C88901928BAB}"/>
              </a:ext>
            </a:extLst>
          </p:cNvPr>
          <p:cNvSpPr/>
          <p:nvPr/>
        </p:nvSpPr>
        <p:spPr>
          <a:xfrm>
            <a:off x="3204732" y="1702443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n</a:t>
            </a:r>
          </a:p>
        </p:txBody>
      </p:sp>
      <p:sp>
        <p:nvSpPr>
          <p:cNvPr id="373" name="o tile">
            <a:extLst>
              <a:ext uri="{FF2B5EF4-FFF2-40B4-BE49-F238E27FC236}">
                <a16:creationId xmlns:a16="http://schemas.microsoft.com/office/drawing/2014/main" id="{2085EB3D-1A87-43CC-B712-AEF5B3C56A1A}"/>
              </a:ext>
            </a:extLst>
          </p:cNvPr>
          <p:cNvSpPr/>
          <p:nvPr/>
        </p:nvSpPr>
        <p:spPr>
          <a:xfrm>
            <a:off x="140143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o</a:t>
            </a:r>
          </a:p>
        </p:txBody>
      </p:sp>
      <p:sp>
        <p:nvSpPr>
          <p:cNvPr id="374" name="o tile">
            <a:extLst>
              <a:ext uri="{FF2B5EF4-FFF2-40B4-BE49-F238E27FC236}">
                <a16:creationId xmlns:a16="http://schemas.microsoft.com/office/drawing/2014/main" id="{FE2A4D3E-7E84-4065-8CD9-6BCA8E961FE9}"/>
              </a:ext>
            </a:extLst>
          </p:cNvPr>
          <p:cNvSpPr/>
          <p:nvPr/>
        </p:nvSpPr>
        <p:spPr>
          <a:xfrm>
            <a:off x="140143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o</a:t>
            </a:r>
          </a:p>
        </p:txBody>
      </p:sp>
      <p:sp>
        <p:nvSpPr>
          <p:cNvPr id="375" name="o tile">
            <a:extLst>
              <a:ext uri="{FF2B5EF4-FFF2-40B4-BE49-F238E27FC236}">
                <a16:creationId xmlns:a16="http://schemas.microsoft.com/office/drawing/2014/main" id="{70A0E156-85F0-45C1-8CC3-7E38D18820BA}"/>
              </a:ext>
            </a:extLst>
          </p:cNvPr>
          <p:cNvSpPr/>
          <p:nvPr/>
        </p:nvSpPr>
        <p:spPr>
          <a:xfrm>
            <a:off x="140143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o</a:t>
            </a:r>
          </a:p>
        </p:txBody>
      </p:sp>
      <p:sp>
        <p:nvSpPr>
          <p:cNvPr id="376" name="o tile">
            <a:extLst>
              <a:ext uri="{FF2B5EF4-FFF2-40B4-BE49-F238E27FC236}">
                <a16:creationId xmlns:a16="http://schemas.microsoft.com/office/drawing/2014/main" id="{C948AA97-48F4-43E9-9DF3-E3D2CC0D2BB8}"/>
              </a:ext>
            </a:extLst>
          </p:cNvPr>
          <p:cNvSpPr/>
          <p:nvPr/>
        </p:nvSpPr>
        <p:spPr>
          <a:xfrm>
            <a:off x="140143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o</a:t>
            </a:r>
          </a:p>
        </p:txBody>
      </p:sp>
      <p:sp>
        <p:nvSpPr>
          <p:cNvPr id="377" name="o tile">
            <a:extLst>
              <a:ext uri="{FF2B5EF4-FFF2-40B4-BE49-F238E27FC236}">
                <a16:creationId xmlns:a16="http://schemas.microsoft.com/office/drawing/2014/main" id="{297B6627-84A1-4740-9E51-15DEE3A6FB84}"/>
              </a:ext>
            </a:extLst>
          </p:cNvPr>
          <p:cNvSpPr/>
          <p:nvPr/>
        </p:nvSpPr>
        <p:spPr>
          <a:xfrm>
            <a:off x="140143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o</a:t>
            </a:r>
          </a:p>
        </p:txBody>
      </p:sp>
      <p:sp>
        <p:nvSpPr>
          <p:cNvPr id="378" name="o tile">
            <a:extLst>
              <a:ext uri="{FF2B5EF4-FFF2-40B4-BE49-F238E27FC236}">
                <a16:creationId xmlns:a16="http://schemas.microsoft.com/office/drawing/2014/main" id="{C4000123-8627-4393-9AA6-A2B4BBA442E3}"/>
              </a:ext>
            </a:extLst>
          </p:cNvPr>
          <p:cNvSpPr/>
          <p:nvPr/>
        </p:nvSpPr>
        <p:spPr>
          <a:xfrm>
            <a:off x="140143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o</a:t>
            </a:r>
          </a:p>
        </p:txBody>
      </p:sp>
      <p:sp>
        <p:nvSpPr>
          <p:cNvPr id="379" name="o tile">
            <a:extLst>
              <a:ext uri="{FF2B5EF4-FFF2-40B4-BE49-F238E27FC236}">
                <a16:creationId xmlns:a16="http://schemas.microsoft.com/office/drawing/2014/main" id="{AD64A927-E6B1-4A4A-A00B-DB9B445B169A}"/>
              </a:ext>
            </a:extLst>
          </p:cNvPr>
          <p:cNvSpPr/>
          <p:nvPr/>
        </p:nvSpPr>
        <p:spPr>
          <a:xfrm>
            <a:off x="140143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o</a:t>
            </a:r>
          </a:p>
        </p:txBody>
      </p:sp>
      <p:sp>
        <p:nvSpPr>
          <p:cNvPr id="380" name="p tile">
            <a:extLst>
              <a:ext uri="{FF2B5EF4-FFF2-40B4-BE49-F238E27FC236}">
                <a16:creationId xmlns:a16="http://schemas.microsoft.com/office/drawing/2014/main" id="{E3E35AEE-CF0C-4811-B147-FD0364898EE8}"/>
              </a:ext>
            </a:extLst>
          </p:cNvPr>
          <p:cNvSpPr/>
          <p:nvPr/>
        </p:nvSpPr>
        <p:spPr>
          <a:xfrm>
            <a:off x="228554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</a:t>
            </a:r>
          </a:p>
        </p:txBody>
      </p:sp>
      <p:sp>
        <p:nvSpPr>
          <p:cNvPr id="381" name="p tile">
            <a:extLst>
              <a:ext uri="{FF2B5EF4-FFF2-40B4-BE49-F238E27FC236}">
                <a16:creationId xmlns:a16="http://schemas.microsoft.com/office/drawing/2014/main" id="{E14E5364-7610-4DA9-AF25-964155DF818D}"/>
              </a:ext>
            </a:extLst>
          </p:cNvPr>
          <p:cNvSpPr/>
          <p:nvPr/>
        </p:nvSpPr>
        <p:spPr>
          <a:xfrm>
            <a:off x="228554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</a:t>
            </a:r>
          </a:p>
        </p:txBody>
      </p:sp>
      <p:sp>
        <p:nvSpPr>
          <p:cNvPr id="382" name="p tile">
            <a:extLst>
              <a:ext uri="{FF2B5EF4-FFF2-40B4-BE49-F238E27FC236}">
                <a16:creationId xmlns:a16="http://schemas.microsoft.com/office/drawing/2014/main" id="{83FA36C6-D95F-4017-B9F0-7B91CBD8791D}"/>
              </a:ext>
            </a:extLst>
          </p:cNvPr>
          <p:cNvSpPr/>
          <p:nvPr/>
        </p:nvSpPr>
        <p:spPr>
          <a:xfrm>
            <a:off x="228554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</a:t>
            </a:r>
          </a:p>
        </p:txBody>
      </p:sp>
      <p:sp>
        <p:nvSpPr>
          <p:cNvPr id="383" name="p tile">
            <a:extLst>
              <a:ext uri="{FF2B5EF4-FFF2-40B4-BE49-F238E27FC236}">
                <a16:creationId xmlns:a16="http://schemas.microsoft.com/office/drawing/2014/main" id="{013A1D49-E23B-4911-ACF7-1AE6C2EDEF86}"/>
              </a:ext>
            </a:extLst>
          </p:cNvPr>
          <p:cNvSpPr/>
          <p:nvPr/>
        </p:nvSpPr>
        <p:spPr>
          <a:xfrm>
            <a:off x="228554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</a:t>
            </a:r>
          </a:p>
        </p:txBody>
      </p:sp>
      <p:sp>
        <p:nvSpPr>
          <p:cNvPr id="384" name="p tile">
            <a:extLst>
              <a:ext uri="{FF2B5EF4-FFF2-40B4-BE49-F238E27FC236}">
                <a16:creationId xmlns:a16="http://schemas.microsoft.com/office/drawing/2014/main" id="{FF0306C2-8463-401A-B0E8-4C34F7243CD0}"/>
              </a:ext>
            </a:extLst>
          </p:cNvPr>
          <p:cNvSpPr/>
          <p:nvPr/>
        </p:nvSpPr>
        <p:spPr>
          <a:xfrm>
            <a:off x="228554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</a:t>
            </a:r>
          </a:p>
        </p:txBody>
      </p:sp>
      <p:sp>
        <p:nvSpPr>
          <p:cNvPr id="385" name="p tile">
            <a:extLst>
              <a:ext uri="{FF2B5EF4-FFF2-40B4-BE49-F238E27FC236}">
                <a16:creationId xmlns:a16="http://schemas.microsoft.com/office/drawing/2014/main" id="{4AF432C3-7F75-4FD5-9876-078AF565C081}"/>
              </a:ext>
            </a:extLst>
          </p:cNvPr>
          <p:cNvSpPr/>
          <p:nvPr/>
        </p:nvSpPr>
        <p:spPr>
          <a:xfrm>
            <a:off x="228554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</a:t>
            </a:r>
          </a:p>
        </p:txBody>
      </p:sp>
      <p:sp>
        <p:nvSpPr>
          <p:cNvPr id="386" name="p tile">
            <a:extLst>
              <a:ext uri="{FF2B5EF4-FFF2-40B4-BE49-F238E27FC236}">
                <a16:creationId xmlns:a16="http://schemas.microsoft.com/office/drawing/2014/main" id="{94741630-52C2-42FD-A2CF-4A2E0D1F5C24}"/>
              </a:ext>
            </a:extLst>
          </p:cNvPr>
          <p:cNvSpPr/>
          <p:nvPr/>
        </p:nvSpPr>
        <p:spPr>
          <a:xfrm>
            <a:off x="228554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</a:t>
            </a:r>
          </a:p>
        </p:txBody>
      </p:sp>
      <p:sp>
        <p:nvSpPr>
          <p:cNvPr id="387" name="q tile">
            <a:extLst>
              <a:ext uri="{FF2B5EF4-FFF2-40B4-BE49-F238E27FC236}">
                <a16:creationId xmlns:a16="http://schemas.microsoft.com/office/drawing/2014/main" id="{E61A2098-AE24-4E5E-AE8B-7E772B64907E}"/>
              </a:ext>
            </a:extLst>
          </p:cNvPr>
          <p:cNvSpPr/>
          <p:nvPr/>
        </p:nvSpPr>
        <p:spPr>
          <a:xfrm>
            <a:off x="3146220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q</a:t>
            </a:r>
          </a:p>
        </p:txBody>
      </p:sp>
      <p:sp>
        <p:nvSpPr>
          <p:cNvPr id="388" name="q tile">
            <a:extLst>
              <a:ext uri="{FF2B5EF4-FFF2-40B4-BE49-F238E27FC236}">
                <a16:creationId xmlns:a16="http://schemas.microsoft.com/office/drawing/2014/main" id="{C43F37A4-AAB0-4DF1-99AC-2ACFDA32EA24}"/>
              </a:ext>
            </a:extLst>
          </p:cNvPr>
          <p:cNvSpPr/>
          <p:nvPr/>
        </p:nvSpPr>
        <p:spPr>
          <a:xfrm>
            <a:off x="3146220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q</a:t>
            </a:r>
          </a:p>
        </p:txBody>
      </p:sp>
      <p:sp>
        <p:nvSpPr>
          <p:cNvPr id="389" name="q tile">
            <a:extLst>
              <a:ext uri="{FF2B5EF4-FFF2-40B4-BE49-F238E27FC236}">
                <a16:creationId xmlns:a16="http://schemas.microsoft.com/office/drawing/2014/main" id="{85F2E46B-0468-4A3C-94D9-70F6D2DA2FD4}"/>
              </a:ext>
            </a:extLst>
          </p:cNvPr>
          <p:cNvSpPr/>
          <p:nvPr/>
        </p:nvSpPr>
        <p:spPr>
          <a:xfrm>
            <a:off x="3146220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q</a:t>
            </a:r>
          </a:p>
        </p:txBody>
      </p:sp>
      <p:sp>
        <p:nvSpPr>
          <p:cNvPr id="390" name="r tile">
            <a:extLst>
              <a:ext uri="{FF2B5EF4-FFF2-40B4-BE49-F238E27FC236}">
                <a16:creationId xmlns:a16="http://schemas.microsoft.com/office/drawing/2014/main" id="{BF9F375C-FFFC-4AAE-BAEC-DDF91352C625}"/>
              </a:ext>
            </a:extLst>
          </p:cNvPr>
          <p:cNvSpPr/>
          <p:nvPr/>
        </p:nvSpPr>
        <p:spPr>
          <a:xfrm>
            <a:off x="399331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r</a:t>
            </a:r>
          </a:p>
        </p:txBody>
      </p:sp>
      <p:sp>
        <p:nvSpPr>
          <p:cNvPr id="391" name="r tile">
            <a:extLst>
              <a:ext uri="{FF2B5EF4-FFF2-40B4-BE49-F238E27FC236}">
                <a16:creationId xmlns:a16="http://schemas.microsoft.com/office/drawing/2014/main" id="{177E0432-37DD-4AA1-B8D7-5C9C71BCBB23}"/>
              </a:ext>
            </a:extLst>
          </p:cNvPr>
          <p:cNvSpPr/>
          <p:nvPr/>
        </p:nvSpPr>
        <p:spPr>
          <a:xfrm>
            <a:off x="399331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r</a:t>
            </a:r>
          </a:p>
        </p:txBody>
      </p:sp>
      <p:sp>
        <p:nvSpPr>
          <p:cNvPr id="392" name="r tile">
            <a:extLst>
              <a:ext uri="{FF2B5EF4-FFF2-40B4-BE49-F238E27FC236}">
                <a16:creationId xmlns:a16="http://schemas.microsoft.com/office/drawing/2014/main" id="{A80A8364-B1F5-4394-AED8-863E10F828F5}"/>
              </a:ext>
            </a:extLst>
          </p:cNvPr>
          <p:cNvSpPr/>
          <p:nvPr/>
        </p:nvSpPr>
        <p:spPr>
          <a:xfrm>
            <a:off x="399331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r</a:t>
            </a:r>
          </a:p>
        </p:txBody>
      </p:sp>
      <p:sp>
        <p:nvSpPr>
          <p:cNvPr id="393" name="r tile">
            <a:extLst>
              <a:ext uri="{FF2B5EF4-FFF2-40B4-BE49-F238E27FC236}">
                <a16:creationId xmlns:a16="http://schemas.microsoft.com/office/drawing/2014/main" id="{42ED6848-A7D6-4E87-8BC8-1DA4E07694C9}"/>
              </a:ext>
            </a:extLst>
          </p:cNvPr>
          <p:cNvSpPr/>
          <p:nvPr/>
        </p:nvSpPr>
        <p:spPr>
          <a:xfrm>
            <a:off x="399331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r</a:t>
            </a:r>
          </a:p>
        </p:txBody>
      </p:sp>
      <p:sp>
        <p:nvSpPr>
          <p:cNvPr id="394" name="r tile">
            <a:extLst>
              <a:ext uri="{FF2B5EF4-FFF2-40B4-BE49-F238E27FC236}">
                <a16:creationId xmlns:a16="http://schemas.microsoft.com/office/drawing/2014/main" id="{B37D17FC-AFFF-472D-AC25-C38D0AF22174}"/>
              </a:ext>
            </a:extLst>
          </p:cNvPr>
          <p:cNvSpPr/>
          <p:nvPr/>
        </p:nvSpPr>
        <p:spPr>
          <a:xfrm>
            <a:off x="6530408" y="1702443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r</a:t>
            </a:r>
          </a:p>
        </p:txBody>
      </p:sp>
      <p:sp>
        <p:nvSpPr>
          <p:cNvPr id="395" name="r tile">
            <a:extLst>
              <a:ext uri="{FF2B5EF4-FFF2-40B4-BE49-F238E27FC236}">
                <a16:creationId xmlns:a16="http://schemas.microsoft.com/office/drawing/2014/main" id="{23FD9B81-1F0E-49B8-92DB-6E3EAF241D62}"/>
              </a:ext>
            </a:extLst>
          </p:cNvPr>
          <p:cNvSpPr/>
          <p:nvPr/>
        </p:nvSpPr>
        <p:spPr>
          <a:xfrm>
            <a:off x="5698989" y="1702443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r</a:t>
            </a:r>
          </a:p>
        </p:txBody>
      </p:sp>
      <p:sp>
        <p:nvSpPr>
          <p:cNvPr id="396" name="r tile">
            <a:extLst>
              <a:ext uri="{FF2B5EF4-FFF2-40B4-BE49-F238E27FC236}">
                <a16:creationId xmlns:a16="http://schemas.microsoft.com/office/drawing/2014/main" id="{B0882FFD-0406-4AE0-BCB8-580980AE9010}"/>
              </a:ext>
            </a:extLst>
          </p:cNvPr>
          <p:cNvSpPr/>
          <p:nvPr/>
        </p:nvSpPr>
        <p:spPr>
          <a:xfrm>
            <a:off x="1541894" y="1702443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r</a:t>
            </a:r>
          </a:p>
        </p:txBody>
      </p:sp>
      <p:sp>
        <p:nvSpPr>
          <p:cNvPr id="397" name="s tile">
            <a:extLst>
              <a:ext uri="{FF2B5EF4-FFF2-40B4-BE49-F238E27FC236}">
                <a16:creationId xmlns:a16="http://schemas.microsoft.com/office/drawing/2014/main" id="{ECD47D3E-D20B-4316-85D6-3CC0956BAF48}"/>
              </a:ext>
            </a:extLst>
          </p:cNvPr>
          <p:cNvSpPr/>
          <p:nvPr/>
        </p:nvSpPr>
        <p:spPr>
          <a:xfrm>
            <a:off x="4840408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</a:t>
            </a:r>
          </a:p>
        </p:txBody>
      </p:sp>
      <p:sp>
        <p:nvSpPr>
          <p:cNvPr id="398" name="s tile">
            <a:extLst>
              <a:ext uri="{FF2B5EF4-FFF2-40B4-BE49-F238E27FC236}">
                <a16:creationId xmlns:a16="http://schemas.microsoft.com/office/drawing/2014/main" id="{149CE5BA-B1AB-4BA0-A705-CB7692A46B05}"/>
              </a:ext>
            </a:extLst>
          </p:cNvPr>
          <p:cNvSpPr/>
          <p:nvPr/>
        </p:nvSpPr>
        <p:spPr>
          <a:xfrm>
            <a:off x="4840408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</a:t>
            </a:r>
          </a:p>
        </p:txBody>
      </p:sp>
      <p:sp>
        <p:nvSpPr>
          <p:cNvPr id="399" name="s tile">
            <a:extLst>
              <a:ext uri="{FF2B5EF4-FFF2-40B4-BE49-F238E27FC236}">
                <a16:creationId xmlns:a16="http://schemas.microsoft.com/office/drawing/2014/main" id="{493E9A5F-493D-4F88-B263-18F8238137AC}"/>
              </a:ext>
            </a:extLst>
          </p:cNvPr>
          <p:cNvSpPr/>
          <p:nvPr/>
        </p:nvSpPr>
        <p:spPr>
          <a:xfrm>
            <a:off x="4840408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</a:t>
            </a:r>
          </a:p>
        </p:txBody>
      </p:sp>
      <p:sp>
        <p:nvSpPr>
          <p:cNvPr id="400" name="s tile">
            <a:extLst>
              <a:ext uri="{FF2B5EF4-FFF2-40B4-BE49-F238E27FC236}">
                <a16:creationId xmlns:a16="http://schemas.microsoft.com/office/drawing/2014/main" id="{32A965E4-8748-44AF-AF58-A2C154187C1B}"/>
              </a:ext>
            </a:extLst>
          </p:cNvPr>
          <p:cNvSpPr/>
          <p:nvPr/>
        </p:nvSpPr>
        <p:spPr>
          <a:xfrm>
            <a:off x="4840408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</a:t>
            </a:r>
          </a:p>
        </p:txBody>
      </p:sp>
      <p:sp>
        <p:nvSpPr>
          <p:cNvPr id="401" name="s tile">
            <a:extLst>
              <a:ext uri="{FF2B5EF4-FFF2-40B4-BE49-F238E27FC236}">
                <a16:creationId xmlns:a16="http://schemas.microsoft.com/office/drawing/2014/main" id="{A6A32186-3DCB-4A20-83DE-C815ACEC1722}"/>
              </a:ext>
            </a:extLst>
          </p:cNvPr>
          <p:cNvSpPr/>
          <p:nvPr/>
        </p:nvSpPr>
        <p:spPr>
          <a:xfrm>
            <a:off x="4840408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</a:t>
            </a:r>
          </a:p>
        </p:txBody>
      </p:sp>
      <p:sp>
        <p:nvSpPr>
          <p:cNvPr id="402" name="s tile">
            <a:extLst>
              <a:ext uri="{FF2B5EF4-FFF2-40B4-BE49-F238E27FC236}">
                <a16:creationId xmlns:a16="http://schemas.microsoft.com/office/drawing/2014/main" id="{E89D8222-FF23-4468-B8AD-79110E383D43}"/>
              </a:ext>
            </a:extLst>
          </p:cNvPr>
          <p:cNvSpPr/>
          <p:nvPr/>
        </p:nvSpPr>
        <p:spPr>
          <a:xfrm>
            <a:off x="4840408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</a:t>
            </a:r>
          </a:p>
        </p:txBody>
      </p:sp>
      <p:sp>
        <p:nvSpPr>
          <p:cNvPr id="403" name="s tile">
            <a:extLst>
              <a:ext uri="{FF2B5EF4-FFF2-40B4-BE49-F238E27FC236}">
                <a16:creationId xmlns:a16="http://schemas.microsoft.com/office/drawing/2014/main" id="{9FB44FE9-7D02-4413-AC6B-C9ECD6FF7428}"/>
              </a:ext>
            </a:extLst>
          </p:cNvPr>
          <p:cNvSpPr/>
          <p:nvPr/>
        </p:nvSpPr>
        <p:spPr>
          <a:xfrm>
            <a:off x="4840408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</a:t>
            </a:r>
          </a:p>
        </p:txBody>
      </p:sp>
      <p:sp>
        <p:nvSpPr>
          <p:cNvPr id="404" name="s tile">
            <a:extLst>
              <a:ext uri="{FF2B5EF4-FFF2-40B4-BE49-F238E27FC236}">
                <a16:creationId xmlns:a16="http://schemas.microsoft.com/office/drawing/2014/main" id="{B3807EF3-C460-4432-BF9D-70574E1F27F0}"/>
              </a:ext>
            </a:extLst>
          </p:cNvPr>
          <p:cNvSpPr/>
          <p:nvPr/>
        </p:nvSpPr>
        <p:spPr>
          <a:xfrm>
            <a:off x="736345" y="2698325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</a:t>
            </a:r>
          </a:p>
        </p:txBody>
      </p:sp>
      <p:sp>
        <p:nvSpPr>
          <p:cNvPr id="405" name="t tile">
            <a:extLst>
              <a:ext uri="{FF2B5EF4-FFF2-40B4-BE49-F238E27FC236}">
                <a16:creationId xmlns:a16="http://schemas.microsoft.com/office/drawing/2014/main" id="{2ED5E4B0-22FF-471D-A79B-40F9CAC6F85B}"/>
              </a:ext>
            </a:extLst>
          </p:cNvPr>
          <p:cNvSpPr/>
          <p:nvPr/>
        </p:nvSpPr>
        <p:spPr>
          <a:xfrm>
            <a:off x="568750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406" name="t tile">
            <a:extLst>
              <a:ext uri="{FF2B5EF4-FFF2-40B4-BE49-F238E27FC236}">
                <a16:creationId xmlns:a16="http://schemas.microsoft.com/office/drawing/2014/main" id="{41DB39B3-5C15-4FBB-AE84-4296B20C4B47}"/>
              </a:ext>
            </a:extLst>
          </p:cNvPr>
          <p:cNvSpPr/>
          <p:nvPr/>
        </p:nvSpPr>
        <p:spPr>
          <a:xfrm>
            <a:off x="568750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407" name="t tile">
            <a:extLst>
              <a:ext uri="{FF2B5EF4-FFF2-40B4-BE49-F238E27FC236}">
                <a16:creationId xmlns:a16="http://schemas.microsoft.com/office/drawing/2014/main" id="{C8E57EB6-F816-436B-A7D1-7B06B4E741CF}"/>
              </a:ext>
            </a:extLst>
          </p:cNvPr>
          <p:cNvSpPr/>
          <p:nvPr/>
        </p:nvSpPr>
        <p:spPr>
          <a:xfrm>
            <a:off x="568750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408" name="t tile">
            <a:extLst>
              <a:ext uri="{FF2B5EF4-FFF2-40B4-BE49-F238E27FC236}">
                <a16:creationId xmlns:a16="http://schemas.microsoft.com/office/drawing/2014/main" id="{B53E16C9-653D-434C-B024-DBBCACAD3B3A}"/>
              </a:ext>
            </a:extLst>
          </p:cNvPr>
          <p:cNvSpPr/>
          <p:nvPr/>
        </p:nvSpPr>
        <p:spPr>
          <a:xfrm>
            <a:off x="568750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409" name="t tile">
            <a:extLst>
              <a:ext uri="{FF2B5EF4-FFF2-40B4-BE49-F238E27FC236}">
                <a16:creationId xmlns:a16="http://schemas.microsoft.com/office/drawing/2014/main" id="{E2658B10-B3C4-499C-B12F-3F9AD81D949E}"/>
              </a:ext>
            </a:extLst>
          </p:cNvPr>
          <p:cNvSpPr/>
          <p:nvPr/>
        </p:nvSpPr>
        <p:spPr>
          <a:xfrm>
            <a:off x="568750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410" name="t tile">
            <a:extLst>
              <a:ext uri="{FF2B5EF4-FFF2-40B4-BE49-F238E27FC236}">
                <a16:creationId xmlns:a16="http://schemas.microsoft.com/office/drawing/2014/main" id="{38D31478-6AAA-459C-AC76-9258EB128678}"/>
              </a:ext>
            </a:extLst>
          </p:cNvPr>
          <p:cNvSpPr/>
          <p:nvPr/>
        </p:nvSpPr>
        <p:spPr>
          <a:xfrm>
            <a:off x="568750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411" name="t tile">
            <a:extLst>
              <a:ext uri="{FF2B5EF4-FFF2-40B4-BE49-F238E27FC236}">
                <a16:creationId xmlns:a16="http://schemas.microsoft.com/office/drawing/2014/main" id="{CB8251AE-7F4D-4456-9B4D-8F9B2E45C3B1}"/>
              </a:ext>
            </a:extLst>
          </p:cNvPr>
          <p:cNvSpPr/>
          <p:nvPr/>
        </p:nvSpPr>
        <p:spPr>
          <a:xfrm>
            <a:off x="568750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412" name="t tile">
            <a:extLst>
              <a:ext uri="{FF2B5EF4-FFF2-40B4-BE49-F238E27FC236}">
                <a16:creationId xmlns:a16="http://schemas.microsoft.com/office/drawing/2014/main" id="{A1D0CFEA-F8CA-4666-93A7-F1E533DB40B3}"/>
              </a:ext>
            </a:extLst>
          </p:cNvPr>
          <p:cNvSpPr/>
          <p:nvPr/>
        </p:nvSpPr>
        <p:spPr>
          <a:xfrm>
            <a:off x="568750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413" name="u tile">
            <a:extLst>
              <a:ext uri="{FF2B5EF4-FFF2-40B4-BE49-F238E27FC236}">
                <a16:creationId xmlns:a16="http://schemas.microsoft.com/office/drawing/2014/main" id="{7CF27255-5038-4707-B2EA-B0745A2A8C4D}"/>
              </a:ext>
            </a:extLst>
          </p:cNvPr>
          <p:cNvSpPr/>
          <p:nvPr/>
        </p:nvSpPr>
        <p:spPr>
          <a:xfrm>
            <a:off x="653358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414" name="u tile">
            <a:extLst>
              <a:ext uri="{FF2B5EF4-FFF2-40B4-BE49-F238E27FC236}">
                <a16:creationId xmlns:a16="http://schemas.microsoft.com/office/drawing/2014/main" id="{66C52F00-9C55-4F89-95DE-93E90E81DE02}"/>
              </a:ext>
            </a:extLst>
          </p:cNvPr>
          <p:cNvSpPr/>
          <p:nvPr/>
        </p:nvSpPr>
        <p:spPr>
          <a:xfrm>
            <a:off x="653358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415" name="u tile">
            <a:extLst>
              <a:ext uri="{FF2B5EF4-FFF2-40B4-BE49-F238E27FC236}">
                <a16:creationId xmlns:a16="http://schemas.microsoft.com/office/drawing/2014/main" id="{6E8A7202-2641-4565-93C1-2BD4F72D3D94}"/>
              </a:ext>
            </a:extLst>
          </p:cNvPr>
          <p:cNvSpPr/>
          <p:nvPr/>
        </p:nvSpPr>
        <p:spPr>
          <a:xfrm>
            <a:off x="653358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416" name="u tile">
            <a:extLst>
              <a:ext uri="{FF2B5EF4-FFF2-40B4-BE49-F238E27FC236}">
                <a16:creationId xmlns:a16="http://schemas.microsoft.com/office/drawing/2014/main" id="{8CB6B45E-E13C-4A38-A249-CEC028C09A1F}"/>
              </a:ext>
            </a:extLst>
          </p:cNvPr>
          <p:cNvSpPr/>
          <p:nvPr/>
        </p:nvSpPr>
        <p:spPr>
          <a:xfrm>
            <a:off x="653358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417" name="u tile">
            <a:extLst>
              <a:ext uri="{FF2B5EF4-FFF2-40B4-BE49-F238E27FC236}">
                <a16:creationId xmlns:a16="http://schemas.microsoft.com/office/drawing/2014/main" id="{B7B8801B-D180-476F-B464-2E30FAC256EF}"/>
              </a:ext>
            </a:extLst>
          </p:cNvPr>
          <p:cNvSpPr/>
          <p:nvPr/>
        </p:nvSpPr>
        <p:spPr>
          <a:xfrm>
            <a:off x="653358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418" name="u tile">
            <a:extLst>
              <a:ext uri="{FF2B5EF4-FFF2-40B4-BE49-F238E27FC236}">
                <a16:creationId xmlns:a16="http://schemas.microsoft.com/office/drawing/2014/main" id="{4F0339CF-81F4-45F1-B478-7705F7138E04}"/>
              </a:ext>
            </a:extLst>
          </p:cNvPr>
          <p:cNvSpPr/>
          <p:nvPr/>
        </p:nvSpPr>
        <p:spPr>
          <a:xfrm>
            <a:off x="653358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419" name="u tile">
            <a:extLst>
              <a:ext uri="{FF2B5EF4-FFF2-40B4-BE49-F238E27FC236}">
                <a16:creationId xmlns:a16="http://schemas.microsoft.com/office/drawing/2014/main" id="{F13C291E-89FB-4F21-A7AB-8343E5099AF9}"/>
              </a:ext>
            </a:extLst>
          </p:cNvPr>
          <p:cNvSpPr/>
          <p:nvPr/>
        </p:nvSpPr>
        <p:spPr>
          <a:xfrm>
            <a:off x="2399695" y="2698325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420" name="v tile">
            <a:extLst>
              <a:ext uri="{FF2B5EF4-FFF2-40B4-BE49-F238E27FC236}">
                <a16:creationId xmlns:a16="http://schemas.microsoft.com/office/drawing/2014/main" id="{E8AD8664-CD05-4733-ADB9-B6850877371C}"/>
              </a:ext>
            </a:extLst>
          </p:cNvPr>
          <p:cNvSpPr/>
          <p:nvPr/>
        </p:nvSpPr>
        <p:spPr>
          <a:xfrm>
            <a:off x="7377555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v</a:t>
            </a:r>
          </a:p>
        </p:txBody>
      </p:sp>
      <p:sp>
        <p:nvSpPr>
          <p:cNvPr id="421" name="v tile">
            <a:extLst>
              <a:ext uri="{FF2B5EF4-FFF2-40B4-BE49-F238E27FC236}">
                <a16:creationId xmlns:a16="http://schemas.microsoft.com/office/drawing/2014/main" id="{14C0368B-1EE6-4D44-B278-CAF2DD70E4E6}"/>
              </a:ext>
            </a:extLst>
          </p:cNvPr>
          <p:cNvSpPr/>
          <p:nvPr/>
        </p:nvSpPr>
        <p:spPr>
          <a:xfrm>
            <a:off x="7377555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v</a:t>
            </a:r>
          </a:p>
        </p:txBody>
      </p:sp>
      <p:sp>
        <p:nvSpPr>
          <p:cNvPr id="422" name="v tile">
            <a:extLst>
              <a:ext uri="{FF2B5EF4-FFF2-40B4-BE49-F238E27FC236}">
                <a16:creationId xmlns:a16="http://schemas.microsoft.com/office/drawing/2014/main" id="{E3D82E03-1B50-4E35-A201-80FBBC8E498C}"/>
              </a:ext>
            </a:extLst>
          </p:cNvPr>
          <p:cNvSpPr/>
          <p:nvPr/>
        </p:nvSpPr>
        <p:spPr>
          <a:xfrm>
            <a:off x="7377555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v</a:t>
            </a:r>
          </a:p>
        </p:txBody>
      </p:sp>
      <p:sp>
        <p:nvSpPr>
          <p:cNvPr id="423" name="v tile">
            <a:extLst>
              <a:ext uri="{FF2B5EF4-FFF2-40B4-BE49-F238E27FC236}">
                <a16:creationId xmlns:a16="http://schemas.microsoft.com/office/drawing/2014/main" id="{BCCE8429-3BBD-4E04-A476-EDAFF36AD710}"/>
              </a:ext>
            </a:extLst>
          </p:cNvPr>
          <p:cNvSpPr/>
          <p:nvPr/>
        </p:nvSpPr>
        <p:spPr>
          <a:xfrm>
            <a:off x="7377555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v</a:t>
            </a:r>
          </a:p>
        </p:txBody>
      </p:sp>
      <p:sp>
        <p:nvSpPr>
          <p:cNvPr id="424" name="w tile">
            <a:extLst>
              <a:ext uri="{FF2B5EF4-FFF2-40B4-BE49-F238E27FC236}">
                <a16:creationId xmlns:a16="http://schemas.microsoft.com/office/drawing/2014/main" id="{ED4A602F-668A-4E30-A97F-195886380F42}"/>
              </a:ext>
            </a:extLst>
          </p:cNvPr>
          <p:cNvSpPr/>
          <p:nvPr/>
        </p:nvSpPr>
        <p:spPr>
          <a:xfrm>
            <a:off x="8225491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w</a:t>
            </a:r>
          </a:p>
        </p:txBody>
      </p:sp>
      <p:sp>
        <p:nvSpPr>
          <p:cNvPr id="425" name="w tile">
            <a:extLst>
              <a:ext uri="{FF2B5EF4-FFF2-40B4-BE49-F238E27FC236}">
                <a16:creationId xmlns:a16="http://schemas.microsoft.com/office/drawing/2014/main" id="{83FD4B6C-7DE0-448C-AF57-0C40AFC39534}"/>
              </a:ext>
            </a:extLst>
          </p:cNvPr>
          <p:cNvSpPr/>
          <p:nvPr/>
        </p:nvSpPr>
        <p:spPr>
          <a:xfrm>
            <a:off x="8225491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w</a:t>
            </a:r>
          </a:p>
        </p:txBody>
      </p:sp>
      <p:sp>
        <p:nvSpPr>
          <p:cNvPr id="426" name="w tile">
            <a:extLst>
              <a:ext uri="{FF2B5EF4-FFF2-40B4-BE49-F238E27FC236}">
                <a16:creationId xmlns:a16="http://schemas.microsoft.com/office/drawing/2014/main" id="{244EAB19-AE78-4E0F-A79D-3105E271F650}"/>
              </a:ext>
            </a:extLst>
          </p:cNvPr>
          <p:cNvSpPr/>
          <p:nvPr/>
        </p:nvSpPr>
        <p:spPr>
          <a:xfrm>
            <a:off x="8225491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w</a:t>
            </a:r>
          </a:p>
        </p:txBody>
      </p:sp>
      <p:sp>
        <p:nvSpPr>
          <p:cNvPr id="427" name="w tile">
            <a:extLst>
              <a:ext uri="{FF2B5EF4-FFF2-40B4-BE49-F238E27FC236}">
                <a16:creationId xmlns:a16="http://schemas.microsoft.com/office/drawing/2014/main" id="{1321BB8D-6B9F-4AB6-A065-0FD96A47048C}"/>
              </a:ext>
            </a:extLst>
          </p:cNvPr>
          <p:cNvSpPr/>
          <p:nvPr/>
        </p:nvSpPr>
        <p:spPr>
          <a:xfrm>
            <a:off x="8225491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w</a:t>
            </a:r>
          </a:p>
        </p:txBody>
      </p:sp>
      <p:sp>
        <p:nvSpPr>
          <p:cNvPr id="428" name="w tile">
            <a:extLst>
              <a:ext uri="{FF2B5EF4-FFF2-40B4-BE49-F238E27FC236}">
                <a16:creationId xmlns:a16="http://schemas.microsoft.com/office/drawing/2014/main" id="{27F4F07B-1A48-4AF0-B744-1D168D04C073}"/>
              </a:ext>
            </a:extLst>
          </p:cNvPr>
          <p:cNvSpPr/>
          <p:nvPr/>
        </p:nvSpPr>
        <p:spPr>
          <a:xfrm>
            <a:off x="8225491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w</a:t>
            </a:r>
          </a:p>
        </p:txBody>
      </p:sp>
      <p:sp>
        <p:nvSpPr>
          <p:cNvPr id="429" name="w tile">
            <a:extLst>
              <a:ext uri="{FF2B5EF4-FFF2-40B4-BE49-F238E27FC236}">
                <a16:creationId xmlns:a16="http://schemas.microsoft.com/office/drawing/2014/main" id="{91B369AA-5DFC-4181-B7DD-9A611302F929}"/>
              </a:ext>
            </a:extLst>
          </p:cNvPr>
          <p:cNvSpPr/>
          <p:nvPr/>
        </p:nvSpPr>
        <p:spPr>
          <a:xfrm>
            <a:off x="8225491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w</a:t>
            </a:r>
          </a:p>
        </p:txBody>
      </p:sp>
      <p:sp>
        <p:nvSpPr>
          <p:cNvPr id="430" name="x tile">
            <a:extLst>
              <a:ext uri="{FF2B5EF4-FFF2-40B4-BE49-F238E27FC236}">
                <a16:creationId xmlns:a16="http://schemas.microsoft.com/office/drawing/2014/main" id="{845D808B-8960-411D-8A36-72A1EE43780F}"/>
              </a:ext>
            </a:extLst>
          </p:cNvPr>
          <p:cNvSpPr/>
          <p:nvPr/>
        </p:nvSpPr>
        <p:spPr>
          <a:xfrm>
            <a:off x="9081966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431" name="x tile">
            <a:extLst>
              <a:ext uri="{FF2B5EF4-FFF2-40B4-BE49-F238E27FC236}">
                <a16:creationId xmlns:a16="http://schemas.microsoft.com/office/drawing/2014/main" id="{EB2E15B7-9611-4B9A-B434-8DED40501E8C}"/>
              </a:ext>
            </a:extLst>
          </p:cNvPr>
          <p:cNvSpPr/>
          <p:nvPr/>
        </p:nvSpPr>
        <p:spPr>
          <a:xfrm>
            <a:off x="9081966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432" name="y tile">
            <a:extLst>
              <a:ext uri="{FF2B5EF4-FFF2-40B4-BE49-F238E27FC236}">
                <a16:creationId xmlns:a16="http://schemas.microsoft.com/office/drawing/2014/main" id="{8A176A3A-A56C-4957-8A64-40A642DA9135}"/>
              </a:ext>
            </a:extLst>
          </p:cNvPr>
          <p:cNvSpPr/>
          <p:nvPr/>
        </p:nvSpPr>
        <p:spPr>
          <a:xfrm>
            <a:off x="9926597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y</a:t>
            </a:r>
          </a:p>
        </p:txBody>
      </p:sp>
      <p:sp>
        <p:nvSpPr>
          <p:cNvPr id="433" name="y tile">
            <a:extLst>
              <a:ext uri="{FF2B5EF4-FFF2-40B4-BE49-F238E27FC236}">
                <a16:creationId xmlns:a16="http://schemas.microsoft.com/office/drawing/2014/main" id="{0560CE6D-200B-4B3F-8854-84B549C5ADBB}"/>
              </a:ext>
            </a:extLst>
          </p:cNvPr>
          <p:cNvSpPr/>
          <p:nvPr/>
        </p:nvSpPr>
        <p:spPr>
          <a:xfrm>
            <a:off x="9926597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y</a:t>
            </a:r>
          </a:p>
        </p:txBody>
      </p:sp>
      <p:sp>
        <p:nvSpPr>
          <p:cNvPr id="434" name="y tile">
            <a:extLst>
              <a:ext uri="{FF2B5EF4-FFF2-40B4-BE49-F238E27FC236}">
                <a16:creationId xmlns:a16="http://schemas.microsoft.com/office/drawing/2014/main" id="{030073A3-2444-4E27-AFC1-DD3E93E29866}"/>
              </a:ext>
            </a:extLst>
          </p:cNvPr>
          <p:cNvSpPr/>
          <p:nvPr/>
        </p:nvSpPr>
        <p:spPr>
          <a:xfrm>
            <a:off x="9926597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y</a:t>
            </a:r>
          </a:p>
        </p:txBody>
      </p:sp>
      <p:sp>
        <p:nvSpPr>
          <p:cNvPr id="435" name="y tile">
            <a:extLst>
              <a:ext uri="{FF2B5EF4-FFF2-40B4-BE49-F238E27FC236}">
                <a16:creationId xmlns:a16="http://schemas.microsoft.com/office/drawing/2014/main" id="{427F9D74-0C89-45B6-90FB-265F28034C4B}"/>
              </a:ext>
            </a:extLst>
          </p:cNvPr>
          <p:cNvSpPr/>
          <p:nvPr/>
        </p:nvSpPr>
        <p:spPr>
          <a:xfrm>
            <a:off x="9926597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y</a:t>
            </a:r>
          </a:p>
        </p:txBody>
      </p:sp>
      <p:sp>
        <p:nvSpPr>
          <p:cNvPr id="436" name="y tile">
            <a:extLst>
              <a:ext uri="{FF2B5EF4-FFF2-40B4-BE49-F238E27FC236}">
                <a16:creationId xmlns:a16="http://schemas.microsoft.com/office/drawing/2014/main" id="{0C49796F-528E-456D-A450-372004A2254D}"/>
              </a:ext>
            </a:extLst>
          </p:cNvPr>
          <p:cNvSpPr/>
          <p:nvPr/>
        </p:nvSpPr>
        <p:spPr>
          <a:xfrm>
            <a:off x="7361827" y="1702443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y</a:t>
            </a:r>
          </a:p>
        </p:txBody>
      </p:sp>
      <p:sp>
        <p:nvSpPr>
          <p:cNvPr id="437" name="z tile">
            <a:extLst>
              <a:ext uri="{FF2B5EF4-FFF2-40B4-BE49-F238E27FC236}">
                <a16:creationId xmlns:a16="http://schemas.microsoft.com/office/drawing/2014/main" id="{EFB525D5-AEAC-46EE-8E06-B9E3694F901B}"/>
              </a:ext>
            </a:extLst>
          </p:cNvPr>
          <p:cNvSpPr/>
          <p:nvPr/>
        </p:nvSpPr>
        <p:spPr>
          <a:xfrm>
            <a:off x="1077756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z</a:t>
            </a:r>
          </a:p>
        </p:txBody>
      </p:sp>
      <p:sp>
        <p:nvSpPr>
          <p:cNvPr id="438" name="z tile">
            <a:extLst>
              <a:ext uri="{FF2B5EF4-FFF2-40B4-BE49-F238E27FC236}">
                <a16:creationId xmlns:a16="http://schemas.microsoft.com/office/drawing/2014/main" id="{A190FBC4-B2EE-44FB-BEE3-AF138FB2E967}"/>
              </a:ext>
            </a:extLst>
          </p:cNvPr>
          <p:cNvSpPr/>
          <p:nvPr/>
        </p:nvSpPr>
        <p:spPr>
          <a:xfrm>
            <a:off x="1077756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z</a:t>
            </a:r>
          </a:p>
        </p:txBody>
      </p:sp>
      <p:sp>
        <p:nvSpPr>
          <p:cNvPr id="439" name="z tile">
            <a:extLst>
              <a:ext uri="{FF2B5EF4-FFF2-40B4-BE49-F238E27FC236}">
                <a16:creationId xmlns:a16="http://schemas.microsoft.com/office/drawing/2014/main" id="{0DA254EC-9D5D-4673-8471-8B4535CC5E9B}"/>
              </a:ext>
            </a:extLst>
          </p:cNvPr>
          <p:cNvSpPr/>
          <p:nvPr/>
        </p:nvSpPr>
        <p:spPr>
          <a:xfrm>
            <a:off x="1077756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z</a:t>
            </a:r>
          </a:p>
        </p:txBody>
      </p:sp>
      <p:sp>
        <p:nvSpPr>
          <p:cNvPr id="440" name="z tile">
            <a:extLst>
              <a:ext uri="{FF2B5EF4-FFF2-40B4-BE49-F238E27FC236}">
                <a16:creationId xmlns:a16="http://schemas.microsoft.com/office/drawing/2014/main" id="{918F9E75-D115-479A-A8DC-CFB0CE1C443A}"/>
              </a:ext>
            </a:extLst>
          </p:cNvPr>
          <p:cNvSpPr/>
          <p:nvPr/>
        </p:nvSpPr>
        <p:spPr>
          <a:xfrm>
            <a:off x="1077756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z</a:t>
            </a:r>
          </a:p>
        </p:txBody>
      </p:sp>
      <p:sp>
        <p:nvSpPr>
          <p:cNvPr id="233" name="Hint button">
            <a:extLst>
              <a:ext uri="{FF2B5EF4-FFF2-40B4-BE49-F238E27FC236}">
                <a16:creationId xmlns:a16="http://schemas.microsoft.com/office/drawing/2014/main" id="{497D1D21-8E6C-4DCD-B0D9-54BD84A7CAB4}"/>
              </a:ext>
            </a:extLst>
          </p:cNvPr>
          <p:cNvSpPr/>
          <p:nvPr/>
        </p:nvSpPr>
        <p:spPr>
          <a:xfrm>
            <a:off x="746067" y="3725174"/>
            <a:ext cx="1162850" cy="494127"/>
          </a:xfrm>
          <a:prstGeom prst="ellipse">
            <a:avLst/>
          </a:prstGeom>
          <a:solidFill>
            <a:srgbClr val="83496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Hint</a:t>
            </a:r>
          </a:p>
        </p:txBody>
      </p:sp>
      <p:sp>
        <p:nvSpPr>
          <p:cNvPr id="234" name="Hint">
            <a:extLst>
              <a:ext uri="{FF2B5EF4-FFF2-40B4-BE49-F238E27FC236}">
                <a16:creationId xmlns:a16="http://schemas.microsoft.com/office/drawing/2014/main" id="{F55F52F0-666F-4393-9B54-685C3FE3B7CF}"/>
              </a:ext>
            </a:extLst>
          </p:cNvPr>
          <p:cNvSpPr txBox="1"/>
          <p:nvPr/>
        </p:nvSpPr>
        <p:spPr>
          <a:xfrm>
            <a:off x="1938424" y="3667974"/>
            <a:ext cx="10210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I look like red Jell-O and sometimes I come in can.</a:t>
            </a: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85F34A50-8F12-4AE9-A69C-9F8664C26813}"/>
              </a:ext>
            </a:extLst>
          </p:cNvPr>
          <p:cNvSpPr txBox="1"/>
          <p:nvPr/>
        </p:nvSpPr>
        <p:spPr>
          <a:xfrm>
            <a:off x="2086833" y="70297"/>
            <a:ext cx="7613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Choose letters to guess the Thanksgiving words!</a:t>
            </a:r>
          </a:p>
        </p:txBody>
      </p: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4EE600FA-9CC8-41B3-BCFA-514C4F43570A}"/>
              </a:ext>
            </a:extLst>
          </p:cNvPr>
          <p:cNvGrpSpPr/>
          <p:nvPr/>
        </p:nvGrpSpPr>
        <p:grpSpPr>
          <a:xfrm>
            <a:off x="229270" y="3779812"/>
            <a:ext cx="695015" cy="389682"/>
            <a:chOff x="220584" y="3741293"/>
            <a:chExt cx="695015" cy="389682"/>
          </a:xfrm>
        </p:grpSpPr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0ACF17B4-2465-4E3A-A881-F17288848AB4}"/>
                </a:ext>
              </a:extLst>
            </p:cNvPr>
            <p:cNvSpPr txBox="1"/>
            <p:nvPr/>
          </p:nvSpPr>
          <p:spPr>
            <a:xfrm rot="19778953">
              <a:off x="220584" y="3741293"/>
              <a:ext cx="6814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Click!</a:t>
              </a:r>
            </a:p>
          </p:txBody>
        </p:sp>
        <p:sp>
          <p:nvSpPr>
            <p:cNvPr id="238" name="Arrow: Right 237">
              <a:extLst>
                <a:ext uri="{FF2B5EF4-FFF2-40B4-BE49-F238E27FC236}">
                  <a16:creationId xmlns:a16="http://schemas.microsoft.com/office/drawing/2014/main" id="{C8C4F0DC-01E3-4708-A103-DF35A3EC7848}"/>
                </a:ext>
              </a:extLst>
            </p:cNvPr>
            <p:cNvSpPr/>
            <p:nvPr/>
          </p:nvSpPr>
          <p:spPr>
            <a:xfrm rot="19872509">
              <a:off x="490461" y="3963195"/>
              <a:ext cx="425138" cy="167780"/>
            </a:xfrm>
            <a:prstGeom prst="rightArrow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9" name="Rectangle: Rounded Corners 23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6CC7691-4F59-4261-B633-42DB8721430E}"/>
              </a:ext>
            </a:extLst>
          </p:cNvPr>
          <p:cNvSpPr/>
          <p:nvPr/>
        </p:nvSpPr>
        <p:spPr>
          <a:xfrm>
            <a:off x="165298" y="6591282"/>
            <a:ext cx="822960" cy="182879"/>
          </a:xfrm>
          <a:prstGeom prst="roundRect">
            <a:avLst>
              <a:gd name="adj" fmla="val 50000"/>
            </a:avLst>
          </a:prstGeom>
          <a:solidFill>
            <a:schemeClr val="bg2">
              <a:lumMod val="2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Back</a:t>
            </a:r>
          </a:p>
        </p:txBody>
      </p:sp>
      <p:sp>
        <p:nvSpPr>
          <p:cNvPr id="240" name="Rectangle: Rounded Corners 23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D9440DF-238B-4018-A44E-B3657AD97554}"/>
              </a:ext>
            </a:extLst>
          </p:cNvPr>
          <p:cNvSpPr/>
          <p:nvPr/>
        </p:nvSpPr>
        <p:spPr>
          <a:xfrm>
            <a:off x="11206981" y="6591282"/>
            <a:ext cx="822960" cy="182879"/>
          </a:xfrm>
          <a:prstGeom prst="roundRect">
            <a:avLst>
              <a:gd name="adj" fmla="val 50000"/>
            </a:avLst>
          </a:prstGeom>
          <a:solidFill>
            <a:schemeClr val="bg2">
              <a:lumMod val="2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58147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6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>
                      <p:stCondLst>
                        <p:cond delay="0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8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395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6" fill="hold">
                      <p:stCondLst>
                        <p:cond delay="0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0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9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2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5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422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3" fill="hold">
                      <p:stCondLst>
                        <p:cond delay="0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7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0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3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6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9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2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5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8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1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452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" fill="hold">
                      <p:stCondLst>
                        <p:cond delay="0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0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3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6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2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5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8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1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7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0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3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6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9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2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5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8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509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0" fill="hold">
                      <p:stCondLst>
                        <p:cond delay="0"/>
                      </p:stCondLst>
                      <p:childTnLst>
                        <p:par>
                          <p:cTn id="511" fill="hold">
                            <p:stCondLst>
                              <p:cond delay="0"/>
                            </p:stCondLst>
                            <p:childTnLst>
                              <p:par>
                                <p:cTn id="5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4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7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0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3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6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527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8" fill="hold">
                      <p:stCondLst>
                        <p:cond delay="0"/>
                      </p:stCondLst>
                      <p:childTnLst>
                        <p:par>
                          <p:cTn id="529" fill="hold">
                            <p:stCondLst>
                              <p:cond delay="0"/>
                            </p:stCondLst>
                            <p:childTnLst>
                              <p:par>
                                <p:cTn id="5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2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5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8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1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4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7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0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551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2" fill="hold">
                      <p:stCondLst>
                        <p:cond delay="0"/>
                      </p:stCondLst>
                      <p:childTnLst>
                        <p:par>
                          <p:cTn id="553" fill="hold">
                            <p:stCondLst>
                              <p:cond delay="0"/>
                            </p:stCondLst>
                            <p:childTnLst>
                              <p:par>
                                <p:cTn id="5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6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9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2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563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4" fill="hold">
                      <p:stCondLst>
                        <p:cond delay="0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8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1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4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7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0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3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584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5" fill="hold">
                      <p:stCondLst>
                        <p:cond delay="0"/>
                      </p:stCondLst>
                      <p:childTnLst>
                        <p:par>
                          <p:cTn id="586" fill="hold">
                            <p:stCondLst>
                              <p:cond delay="0"/>
                            </p:stCondLst>
                            <p:childTnLst>
                              <p:par>
                                <p:cTn id="5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9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2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5"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8"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602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3" fill="hold">
                      <p:stCondLst>
                        <p:cond delay="0"/>
                      </p:stCondLst>
                      <p:childTnLst>
                        <p:par>
                          <p:cTn id="604" fill="hold">
                            <p:stCondLst>
                              <p:cond delay="0"/>
                            </p:stCondLst>
                            <p:childTnLst>
                              <p:par>
                                <p:cTn id="60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7" dur="2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8" dur="2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9" dur="2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2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1" dur="2000" tmFilter="0,0; .5, 1; 1, 1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</p:childTnLst>
        </p:cTn>
      </p:par>
    </p:tnLst>
    <p:bldLst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8" grpId="0" animBg="1"/>
      <p:bldP spid="319" grpId="0" animBg="1"/>
      <p:bldP spid="320" grpId="0" animBg="1"/>
      <p:bldP spid="321" grpId="0" animBg="1"/>
      <p:bldP spid="322" grpId="0" animBg="1"/>
      <p:bldP spid="323" grpId="0" animBg="1"/>
      <p:bldP spid="324" grpId="0" animBg="1"/>
      <p:bldP spid="325" grpId="0" animBg="1"/>
      <p:bldP spid="326" grpId="0" animBg="1"/>
      <p:bldP spid="327" grpId="0" animBg="1"/>
      <p:bldP spid="328" grpId="0" animBg="1"/>
      <p:bldP spid="329" grpId="0" animBg="1"/>
      <p:bldP spid="330" grpId="0" animBg="1"/>
      <p:bldP spid="331" grpId="0" animBg="1"/>
      <p:bldP spid="332" grpId="0" animBg="1"/>
      <p:bldP spid="333" grpId="0" animBg="1"/>
      <p:bldP spid="334" grpId="0" animBg="1"/>
      <p:bldP spid="335" grpId="0" animBg="1"/>
      <p:bldP spid="336" grpId="0" animBg="1"/>
      <p:bldP spid="337" grpId="0" animBg="1"/>
      <p:bldP spid="338" grpId="0" animBg="1"/>
      <p:bldP spid="339" grpId="0" animBg="1"/>
      <p:bldP spid="340" grpId="0" animBg="1"/>
      <p:bldP spid="341" grpId="0" animBg="1"/>
      <p:bldP spid="342" grpId="0" animBg="1"/>
      <p:bldP spid="343" grpId="0" animBg="1"/>
      <p:bldP spid="344" grpId="0" animBg="1"/>
      <p:bldP spid="345" grpId="0" animBg="1"/>
      <p:bldP spid="346" grpId="0" animBg="1"/>
      <p:bldP spid="347" grpId="0" animBg="1"/>
      <p:bldP spid="348" grpId="0" animBg="1"/>
      <p:bldP spid="349" grpId="0" animBg="1"/>
      <p:bldP spid="350" grpId="0" animBg="1"/>
      <p:bldP spid="351" grpId="0" animBg="1"/>
      <p:bldP spid="352" grpId="0" animBg="1"/>
      <p:bldP spid="353" grpId="0" animBg="1"/>
      <p:bldP spid="354" grpId="0" animBg="1"/>
      <p:bldP spid="355" grpId="0" animBg="1"/>
      <p:bldP spid="356" grpId="0" animBg="1"/>
      <p:bldP spid="357" grpId="0" animBg="1"/>
      <p:bldP spid="358" grpId="0" animBg="1"/>
      <p:bldP spid="359" grpId="0" animBg="1"/>
      <p:bldP spid="360" grpId="0" animBg="1"/>
      <p:bldP spid="361" grpId="0" animBg="1"/>
      <p:bldP spid="362" grpId="0" animBg="1"/>
      <p:bldP spid="363" grpId="0" animBg="1"/>
      <p:bldP spid="364" grpId="0" animBg="1"/>
      <p:bldP spid="365" grpId="0" animBg="1"/>
      <p:bldP spid="366" grpId="0" animBg="1"/>
      <p:bldP spid="367" grpId="0" animBg="1"/>
      <p:bldP spid="368" grpId="0" animBg="1"/>
      <p:bldP spid="369" grpId="0" animBg="1"/>
      <p:bldP spid="370" grpId="0" animBg="1"/>
      <p:bldP spid="371" grpId="0" animBg="1"/>
      <p:bldP spid="372" grpId="0" animBg="1"/>
      <p:bldP spid="373" grpId="0" animBg="1"/>
      <p:bldP spid="374" grpId="0" animBg="1"/>
      <p:bldP spid="375" grpId="0" animBg="1"/>
      <p:bldP spid="376" grpId="0" animBg="1"/>
      <p:bldP spid="377" grpId="0" animBg="1"/>
      <p:bldP spid="378" grpId="0" animBg="1"/>
      <p:bldP spid="379" grpId="0" animBg="1"/>
      <p:bldP spid="380" grpId="0" animBg="1"/>
      <p:bldP spid="381" grpId="0" animBg="1"/>
      <p:bldP spid="382" grpId="0" animBg="1"/>
      <p:bldP spid="383" grpId="0" animBg="1"/>
      <p:bldP spid="384" grpId="0" animBg="1"/>
      <p:bldP spid="385" grpId="0" animBg="1"/>
      <p:bldP spid="386" grpId="0" animBg="1"/>
      <p:bldP spid="387" grpId="0" animBg="1"/>
      <p:bldP spid="388" grpId="0" animBg="1"/>
      <p:bldP spid="389" grpId="0" animBg="1"/>
      <p:bldP spid="390" grpId="0" animBg="1"/>
      <p:bldP spid="391" grpId="0" animBg="1"/>
      <p:bldP spid="392" grpId="0" animBg="1"/>
      <p:bldP spid="393" grpId="0" animBg="1"/>
      <p:bldP spid="394" grpId="0" animBg="1"/>
      <p:bldP spid="395" grpId="0" animBg="1"/>
      <p:bldP spid="396" grpId="0" animBg="1"/>
      <p:bldP spid="397" grpId="0" animBg="1"/>
      <p:bldP spid="398" grpId="0" animBg="1"/>
      <p:bldP spid="399" grpId="0" animBg="1"/>
      <p:bldP spid="400" grpId="0" animBg="1"/>
      <p:bldP spid="401" grpId="0" animBg="1"/>
      <p:bldP spid="402" grpId="0" animBg="1"/>
      <p:bldP spid="403" grpId="0" animBg="1"/>
      <p:bldP spid="404" grpId="0" animBg="1"/>
      <p:bldP spid="405" grpId="0" animBg="1"/>
      <p:bldP spid="406" grpId="0" animBg="1"/>
      <p:bldP spid="407" grpId="0" animBg="1"/>
      <p:bldP spid="408" grpId="0" animBg="1"/>
      <p:bldP spid="409" grpId="0" animBg="1"/>
      <p:bldP spid="410" grpId="0" animBg="1"/>
      <p:bldP spid="411" grpId="0" animBg="1"/>
      <p:bldP spid="412" grpId="0" animBg="1"/>
      <p:bldP spid="413" grpId="0" animBg="1"/>
      <p:bldP spid="414" grpId="0" animBg="1"/>
      <p:bldP spid="415" grpId="0" animBg="1"/>
      <p:bldP spid="416" grpId="0" animBg="1"/>
      <p:bldP spid="417" grpId="0" animBg="1"/>
      <p:bldP spid="418" grpId="0" animBg="1"/>
      <p:bldP spid="419" grpId="0" animBg="1"/>
      <p:bldP spid="420" grpId="0" animBg="1"/>
      <p:bldP spid="421" grpId="0" animBg="1"/>
      <p:bldP spid="422" grpId="0" animBg="1"/>
      <p:bldP spid="423" grpId="0" animBg="1"/>
      <p:bldP spid="424" grpId="0" animBg="1"/>
      <p:bldP spid="425" grpId="0" animBg="1"/>
      <p:bldP spid="426" grpId="0" animBg="1"/>
      <p:bldP spid="427" grpId="0" animBg="1"/>
      <p:bldP spid="428" grpId="0" animBg="1"/>
      <p:bldP spid="429" grpId="0" animBg="1"/>
      <p:bldP spid="430" grpId="0" animBg="1"/>
      <p:bldP spid="431" grpId="0" animBg="1"/>
      <p:bldP spid="432" grpId="0" animBg="1"/>
      <p:bldP spid="433" grpId="0" animBg="1"/>
      <p:bldP spid="434" grpId="0" animBg="1"/>
      <p:bldP spid="435" grpId="0" animBg="1"/>
      <p:bldP spid="436" grpId="0" animBg="1"/>
      <p:bldP spid="437" grpId="0" animBg="1"/>
      <p:bldP spid="438" grpId="0" animBg="1"/>
      <p:bldP spid="439" grpId="0" animBg="1"/>
      <p:bldP spid="440" grpId="0" animBg="1"/>
      <p:bldP spid="2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31F2257-F896-403D-9223-2B71A92052A4}"/>
              </a:ext>
            </a:extLst>
          </p:cNvPr>
          <p:cNvSpPr/>
          <p:nvPr/>
        </p:nvSpPr>
        <p:spPr>
          <a:xfrm>
            <a:off x="736345" y="1690988"/>
            <a:ext cx="822960" cy="822960"/>
          </a:xfrm>
          <a:prstGeom prst="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116EF1-833C-407F-A1E4-A3D78A6B731B}"/>
              </a:ext>
            </a:extLst>
          </p:cNvPr>
          <p:cNvSpPr/>
          <p:nvPr/>
        </p:nvSpPr>
        <p:spPr>
          <a:xfrm>
            <a:off x="1561040" y="1690988"/>
            <a:ext cx="822960" cy="822960"/>
          </a:xfrm>
          <a:prstGeom prst="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84B32D-E8E4-42FD-8EE3-25B72784654C}"/>
              </a:ext>
            </a:extLst>
          </p:cNvPr>
          <p:cNvSpPr/>
          <p:nvPr/>
        </p:nvSpPr>
        <p:spPr>
          <a:xfrm>
            <a:off x="2385735" y="1690988"/>
            <a:ext cx="822960" cy="822960"/>
          </a:xfrm>
          <a:prstGeom prst="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0FD515-5879-49B3-A709-ADEF5A7EC057}"/>
              </a:ext>
            </a:extLst>
          </p:cNvPr>
          <p:cNvSpPr/>
          <p:nvPr/>
        </p:nvSpPr>
        <p:spPr>
          <a:xfrm>
            <a:off x="3210430" y="1690988"/>
            <a:ext cx="822960" cy="822960"/>
          </a:xfrm>
          <a:prstGeom prst="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10FC69-12BF-43DE-A96C-78305CE12B86}"/>
              </a:ext>
            </a:extLst>
          </p:cNvPr>
          <p:cNvSpPr/>
          <p:nvPr/>
        </p:nvSpPr>
        <p:spPr>
          <a:xfrm>
            <a:off x="4035125" y="1690988"/>
            <a:ext cx="822960" cy="822960"/>
          </a:xfrm>
          <a:prstGeom prst="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441F61E-ECDF-4355-B1FF-E0B196D98187}"/>
              </a:ext>
            </a:extLst>
          </p:cNvPr>
          <p:cNvSpPr/>
          <p:nvPr/>
        </p:nvSpPr>
        <p:spPr>
          <a:xfrm>
            <a:off x="4859820" y="1690988"/>
            <a:ext cx="822960" cy="822960"/>
          </a:xfrm>
          <a:prstGeom prst="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69" name="a tile">
            <a:extLst>
              <a:ext uri="{FF2B5EF4-FFF2-40B4-BE49-F238E27FC236}">
                <a16:creationId xmlns:a16="http://schemas.microsoft.com/office/drawing/2014/main" id="{D5DACA22-DFAE-4E63-BAF7-B7300AC88689}"/>
              </a:ext>
            </a:extLst>
          </p:cNvPr>
          <p:cNvSpPr/>
          <p:nvPr/>
        </p:nvSpPr>
        <p:spPr>
          <a:xfrm>
            <a:off x="529358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170" name="b tile">
            <a:extLst>
              <a:ext uri="{FF2B5EF4-FFF2-40B4-BE49-F238E27FC236}">
                <a16:creationId xmlns:a16="http://schemas.microsoft.com/office/drawing/2014/main" id="{0D7F8528-178C-4162-9F14-1103A6E69C68}"/>
              </a:ext>
            </a:extLst>
          </p:cNvPr>
          <p:cNvSpPr/>
          <p:nvPr/>
        </p:nvSpPr>
        <p:spPr>
          <a:xfrm>
            <a:off x="141346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171" name="c tile">
            <a:extLst>
              <a:ext uri="{FF2B5EF4-FFF2-40B4-BE49-F238E27FC236}">
                <a16:creationId xmlns:a16="http://schemas.microsoft.com/office/drawing/2014/main" id="{0E595ED4-58E5-4D3B-AEBA-895116AD30B2}"/>
              </a:ext>
            </a:extLst>
          </p:cNvPr>
          <p:cNvSpPr/>
          <p:nvPr/>
        </p:nvSpPr>
        <p:spPr>
          <a:xfrm>
            <a:off x="2297574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172" name="d tile">
            <a:extLst>
              <a:ext uri="{FF2B5EF4-FFF2-40B4-BE49-F238E27FC236}">
                <a16:creationId xmlns:a16="http://schemas.microsoft.com/office/drawing/2014/main" id="{92C71DA8-6074-484E-987D-DB935284D1DA}"/>
              </a:ext>
            </a:extLst>
          </p:cNvPr>
          <p:cNvSpPr/>
          <p:nvPr/>
        </p:nvSpPr>
        <p:spPr>
          <a:xfrm>
            <a:off x="3158252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d</a:t>
            </a:r>
          </a:p>
        </p:txBody>
      </p:sp>
      <p:sp>
        <p:nvSpPr>
          <p:cNvPr id="173" name="e tile">
            <a:extLst>
              <a:ext uri="{FF2B5EF4-FFF2-40B4-BE49-F238E27FC236}">
                <a16:creationId xmlns:a16="http://schemas.microsoft.com/office/drawing/2014/main" id="{0B21DF62-F9D2-4F8E-96CD-383BBC47A40F}"/>
              </a:ext>
            </a:extLst>
          </p:cNvPr>
          <p:cNvSpPr/>
          <p:nvPr/>
        </p:nvSpPr>
        <p:spPr>
          <a:xfrm>
            <a:off x="400534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174" name="f tile">
            <a:extLst>
              <a:ext uri="{FF2B5EF4-FFF2-40B4-BE49-F238E27FC236}">
                <a16:creationId xmlns:a16="http://schemas.microsoft.com/office/drawing/2014/main" id="{41596A75-45F9-4046-94C9-FD382154B8EF}"/>
              </a:ext>
            </a:extLst>
          </p:cNvPr>
          <p:cNvSpPr/>
          <p:nvPr/>
        </p:nvSpPr>
        <p:spPr>
          <a:xfrm>
            <a:off x="4852440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f</a:t>
            </a:r>
          </a:p>
        </p:txBody>
      </p:sp>
      <p:sp>
        <p:nvSpPr>
          <p:cNvPr id="175" name="g tile">
            <a:extLst>
              <a:ext uri="{FF2B5EF4-FFF2-40B4-BE49-F238E27FC236}">
                <a16:creationId xmlns:a16="http://schemas.microsoft.com/office/drawing/2014/main" id="{9A961929-B8E8-4FFE-B905-19D246C14518}"/>
              </a:ext>
            </a:extLst>
          </p:cNvPr>
          <p:cNvSpPr/>
          <p:nvPr/>
        </p:nvSpPr>
        <p:spPr>
          <a:xfrm>
            <a:off x="5699534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g</a:t>
            </a:r>
          </a:p>
        </p:txBody>
      </p:sp>
      <p:sp>
        <p:nvSpPr>
          <p:cNvPr id="176" name="h tile">
            <a:extLst>
              <a:ext uri="{FF2B5EF4-FFF2-40B4-BE49-F238E27FC236}">
                <a16:creationId xmlns:a16="http://schemas.microsoft.com/office/drawing/2014/main" id="{88AFA428-F476-4AB5-901C-A6AE1B02F904}"/>
              </a:ext>
            </a:extLst>
          </p:cNvPr>
          <p:cNvSpPr/>
          <p:nvPr/>
        </p:nvSpPr>
        <p:spPr>
          <a:xfrm>
            <a:off x="654561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h</a:t>
            </a:r>
          </a:p>
        </p:txBody>
      </p:sp>
      <p:sp>
        <p:nvSpPr>
          <p:cNvPr id="177" name="i tile">
            <a:extLst>
              <a:ext uri="{FF2B5EF4-FFF2-40B4-BE49-F238E27FC236}">
                <a16:creationId xmlns:a16="http://schemas.microsoft.com/office/drawing/2014/main" id="{F9355646-0C54-4639-896B-20568FA4FB4D}"/>
              </a:ext>
            </a:extLst>
          </p:cNvPr>
          <p:cNvSpPr/>
          <p:nvPr/>
        </p:nvSpPr>
        <p:spPr>
          <a:xfrm>
            <a:off x="7389587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178" name="j tile">
            <a:extLst>
              <a:ext uri="{FF2B5EF4-FFF2-40B4-BE49-F238E27FC236}">
                <a16:creationId xmlns:a16="http://schemas.microsoft.com/office/drawing/2014/main" id="{4C9C698C-F1F3-4BFF-A79C-F92C5195950A}"/>
              </a:ext>
            </a:extLst>
          </p:cNvPr>
          <p:cNvSpPr/>
          <p:nvPr/>
        </p:nvSpPr>
        <p:spPr>
          <a:xfrm>
            <a:off x="8237523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j</a:t>
            </a:r>
          </a:p>
        </p:txBody>
      </p:sp>
      <p:sp>
        <p:nvSpPr>
          <p:cNvPr id="179" name="k tile">
            <a:extLst>
              <a:ext uri="{FF2B5EF4-FFF2-40B4-BE49-F238E27FC236}">
                <a16:creationId xmlns:a16="http://schemas.microsoft.com/office/drawing/2014/main" id="{59257B19-B4C3-4CE5-834A-56DEB7F3FEBF}"/>
              </a:ext>
            </a:extLst>
          </p:cNvPr>
          <p:cNvSpPr/>
          <p:nvPr/>
        </p:nvSpPr>
        <p:spPr>
          <a:xfrm>
            <a:off x="9093998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k</a:t>
            </a:r>
          </a:p>
        </p:txBody>
      </p:sp>
      <p:sp>
        <p:nvSpPr>
          <p:cNvPr id="180" name="l tile">
            <a:extLst>
              <a:ext uri="{FF2B5EF4-FFF2-40B4-BE49-F238E27FC236}">
                <a16:creationId xmlns:a16="http://schemas.microsoft.com/office/drawing/2014/main" id="{69ABC768-1F16-4EEC-802E-F228684D926E}"/>
              </a:ext>
            </a:extLst>
          </p:cNvPr>
          <p:cNvSpPr/>
          <p:nvPr/>
        </p:nvSpPr>
        <p:spPr>
          <a:xfrm>
            <a:off x="9938629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l</a:t>
            </a:r>
          </a:p>
        </p:txBody>
      </p:sp>
      <p:sp>
        <p:nvSpPr>
          <p:cNvPr id="181" name="m tile">
            <a:extLst>
              <a:ext uri="{FF2B5EF4-FFF2-40B4-BE49-F238E27FC236}">
                <a16:creationId xmlns:a16="http://schemas.microsoft.com/office/drawing/2014/main" id="{81D1FB7A-56DC-41C0-B412-B3ACC8659E45}"/>
              </a:ext>
            </a:extLst>
          </p:cNvPr>
          <p:cNvSpPr/>
          <p:nvPr/>
        </p:nvSpPr>
        <p:spPr>
          <a:xfrm>
            <a:off x="1078959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</a:t>
            </a:r>
          </a:p>
        </p:txBody>
      </p:sp>
      <p:sp>
        <p:nvSpPr>
          <p:cNvPr id="5" name="a">
            <a:extLst>
              <a:ext uri="{FF2B5EF4-FFF2-40B4-BE49-F238E27FC236}">
                <a16:creationId xmlns:a16="http://schemas.microsoft.com/office/drawing/2014/main" id="{500CE5E4-F675-4D36-B7BB-048B5B8965D3}"/>
              </a:ext>
            </a:extLst>
          </p:cNvPr>
          <p:cNvSpPr/>
          <p:nvPr/>
        </p:nvSpPr>
        <p:spPr>
          <a:xfrm>
            <a:off x="697987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6" name="b">
            <a:extLst>
              <a:ext uri="{FF2B5EF4-FFF2-40B4-BE49-F238E27FC236}">
                <a16:creationId xmlns:a16="http://schemas.microsoft.com/office/drawing/2014/main" id="{71934C7B-A80C-4E9F-B896-853BF71E3793}"/>
              </a:ext>
            </a:extLst>
          </p:cNvPr>
          <p:cNvSpPr/>
          <p:nvPr/>
        </p:nvSpPr>
        <p:spPr>
          <a:xfrm>
            <a:off x="1115711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7" name="c">
            <a:extLst>
              <a:ext uri="{FF2B5EF4-FFF2-40B4-BE49-F238E27FC236}">
                <a16:creationId xmlns:a16="http://schemas.microsoft.com/office/drawing/2014/main" id="{9EBF0A44-D4FB-4816-8CA0-1C3959ACCF72}"/>
              </a:ext>
            </a:extLst>
          </p:cNvPr>
          <p:cNvSpPr/>
          <p:nvPr/>
        </p:nvSpPr>
        <p:spPr>
          <a:xfrm>
            <a:off x="1533435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80" name="d">
            <a:extLst>
              <a:ext uri="{FF2B5EF4-FFF2-40B4-BE49-F238E27FC236}">
                <a16:creationId xmlns:a16="http://schemas.microsoft.com/office/drawing/2014/main" id="{9617396F-2F16-43C1-867E-CF791AB31003}"/>
              </a:ext>
            </a:extLst>
          </p:cNvPr>
          <p:cNvSpPr/>
          <p:nvPr/>
        </p:nvSpPr>
        <p:spPr>
          <a:xfrm>
            <a:off x="1951159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d</a:t>
            </a:r>
          </a:p>
        </p:txBody>
      </p:sp>
      <p:sp>
        <p:nvSpPr>
          <p:cNvPr id="81" name="e">
            <a:extLst>
              <a:ext uri="{FF2B5EF4-FFF2-40B4-BE49-F238E27FC236}">
                <a16:creationId xmlns:a16="http://schemas.microsoft.com/office/drawing/2014/main" id="{A1162BB1-E18A-48A4-A976-0CF4C90C2FB4}"/>
              </a:ext>
            </a:extLst>
          </p:cNvPr>
          <p:cNvSpPr/>
          <p:nvPr/>
        </p:nvSpPr>
        <p:spPr>
          <a:xfrm>
            <a:off x="2368883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82" name="f">
            <a:extLst>
              <a:ext uri="{FF2B5EF4-FFF2-40B4-BE49-F238E27FC236}">
                <a16:creationId xmlns:a16="http://schemas.microsoft.com/office/drawing/2014/main" id="{A89229BC-9B90-41DA-AF18-AA1E0E839076}"/>
              </a:ext>
            </a:extLst>
          </p:cNvPr>
          <p:cNvSpPr/>
          <p:nvPr/>
        </p:nvSpPr>
        <p:spPr>
          <a:xfrm>
            <a:off x="2786607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f</a:t>
            </a:r>
          </a:p>
        </p:txBody>
      </p:sp>
      <p:sp>
        <p:nvSpPr>
          <p:cNvPr id="83" name="g">
            <a:extLst>
              <a:ext uri="{FF2B5EF4-FFF2-40B4-BE49-F238E27FC236}">
                <a16:creationId xmlns:a16="http://schemas.microsoft.com/office/drawing/2014/main" id="{5E2E678E-6F8E-482B-BF41-72AD7DD2B762}"/>
              </a:ext>
            </a:extLst>
          </p:cNvPr>
          <p:cNvSpPr/>
          <p:nvPr/>
        </p:nvSpPr>
        <p:spPr>
          <a:xfrm>
            <a:off x="3204331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g</a:t>
            </a:r>
          </a:p>
        </p:txBody>
      </p:sp>
      <p:sp>
        <p:nvSpPr>
          <p:cNvPr id="84" name="h">
            <a:extLst>
              <a:ext uri="{FF2B5EF4-FFF2-40B4-BE49-F238E27FC236}">
                <a16:creationId xmlns:a16="http://schemas.microsoft.com/office/drawing/2014/main" id="{763C979F-B8D2-46F5-B130-0417CD4EA759}"/>
              </a:ext>
            </a:extLst>
          </p:cNvPr>
          <p:cNvSpPr/>
          <p:nvPr/>
        </p:nvSpPr>
        <p:spPr>
          <a:xfrm>
            <a:off x="3622055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h</a:t>
            </a:r>
          </a:p>
        </p:txBody>
      </p:sp>
      <p:sp>
        <p:nvSpPr>
          <p:cNvPr id="85" name="i">
            <a:extLst>
              <a:ext uri="{FF2B5EF4-FFF2-40B4-BE49-F238E27FC236}">
                <a16:creationId xmlns:a16="http://schemas.microsoft.com/office/drawing/2014/main" id="{3B304F53-2966-44A8-B0EC-9480245E091C}"/>
              </a:ext>
            </a:extLst>
          </p:cNvPr>
          <p:cNvSpPr/>
          <p:nvPr/>
        </p:nvSpPr>
        <p:spPr>
          <a:xfrm>
            <a:off x="4039779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86" name="j">
            <a:extLst>
              <a:ext uri="{FF2B5EF4-FFF2-40B4-BE49-F238E27FC236}">
                <a16:creationId xmlns:a16="http://schemas.microsoft.com/office/drawing/2014/main" id="{B2DF7BAF-F080-4EEF-84A1-0770A34F28E9}"/>
              </a:ext>
            </a:extLst>
          </p:cNvPr>
          <p:cNvSpPr/>
          <p:nvPr/>
        </p:nvSpPr>
        <p:spPr>
          <a:xfrm>
            <a:off x="4457503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j</a:t>
            </a:r>
          </a:p>
        </p:txBody>
      </p:sp>
      <p:sp>
        <p:nvSpPr>
          <p:cNvPr id="87" name="k">
            <a:extLst>
              <a:ext uri="{FF2B5EF4-FFF2-40B4-BE49-F238E27FC236}">
                <a16:creationId xmlns:a16="http://schemas.microsoft.com/office/drawing/2014/main" id="{73354B2E-A142-4386-8FC1-221DC0C3A89D}"/>
              </a:ext>
            </a:extLst>
          </p:cNvPr>
          <p:cNvSpPr/>
          <p:nvPr/>
        </p:nvSpPr>
        <p:spPr>
          <a:xfrm>
            <a:off x="4875227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k</a:t>
            </a:r>
          </a:p>
        </p:txBody>
      </p:sp>
      <p:sp>
        <p:nvSpPr>
          <p:cNvPr id="88" name="l">
            <a:extLst>
              <a:ext uri="{FF2B5EF4-FFF2-40B4-BE49-F238E27FC236}">
                <a16:creationId xmlns:a16="http://schemas.microsoft.com/office/drawing/2014/main" id="{63158140-E3D0-4745-9989-1E11C4F4C48A}"/>
              </a:ext>
            </a:extLst>
          </p:cNvPr>
          <p:cNvSpPr/>
          <p:nvPr/>
        </p:nvSpPr>
        <p:spPr>
          <a:xfrm>
            <a:off x="5292951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l</a:t>
            </a:r>
          </a:p>
        </p:txBody>
      </p:sp>
      <p:sp>
        <p:nvSpPr>
          <p:cNvPr id="89" name="m">
            <a:extLst>
              <a:ext uri="{FF2B5EF4-FFF2-40B4-BE49-F238E27FC236}">
                <a16:creationId xmlns:a16="http://schemas.microsoft.com/office/drawing/2014/main" id="{E1157217-6E28-439A-A74E-F7C94F407CF1}"/>
              </a:ext>
            </a:extLst>
          </p:cNvPr>
          <p:cNvSpPr/>
          <p:nvPr/>
        </p:nvSpPr>
        <p:spPr>
          <a:xfrm>
            <a:off x="5710675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</a:t>
            </a:r>
          </a:p>
        </p:txBody>
      </p:sp>
      <p:sp>
        <p:nvSpPr>
          <p:cNvPr id="90" name="n">
            <a:extLst>
              <a:ext uri="{FF2B5EF4-FFF2-40B4-BE49-F238E27FC236}">
                <a16:creationId xmlns:a16="http://schemas.microsoft.com/office/drawing/2014/main" id="{379535F8-D3BA-4E80-96BD-A29A6C43CCB9}"/>
              </a:ext>
            </a:extLst>
          </p:cNvPr>
          <p:cNvSpPr/>
          <p:nvPr/>
        </p:nvSpPr>
        <p:spPr>
          <a:xfrm>
            <a:off x="6128399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n</a:t>
            </a:r>
          </a:p>
        </p:txBody>
      </p:sp>
      <p:sp>
        <p:nvSpPr>
          <p:cNvPr id="91" name="o">
            <a:extLst>
              <a:ext uri="{FF2B5EF4-FFF2-40B4-BE49-F238E27FC236}">
                <a16:creationId xmlns:a16="http://schemas.microsoft.com/office/drawing/2014/main" id="{CE75D300-B026-4198-9812-02327D1C44E9}"/>
              </a:ext>
            </a:extLst>
          </p:cNvPr>
          <p:cNvSpPr/>
          <p:nvPr/>
        </p:nvSpPr>
        <p:spPr>
          <a:xfrm>
            <a:off x="6546123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o</a:t>
            </a:r>
          </a:p>
        </p:txBody>
      </p:sp>
      <p:sp>
        <p:nvSpPr>
          <p:cNvPr id="92" name="p">
            <a:extLst>
              <a:ext uri="{FF2B5EF4-FFF2-40B4-BE49-F238E27FC236}">
                <a16:creationId xmlns:a16="http://schemas.microsoft.com/office/drawing/2014/main" id="{723CBFC1-277C-479D-BDA1-C495815D8D1C}"/>
              </a:ext>
            </a:extLst>
          </p:cNvPr>
          <p:cNvSpPr/>
          <p:nvPr/>
        </p:nvSpPr>
        <p:spPr>
          <a:xfrm>
            <a:off x="6963847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</a:t>
            </a:r>
          </a:p>
        </p:txBody>
      </p:sp>
      <p:sp>
        <p:nvSpPr>
          <p:cNvPr id="93" name="q">
            <a:extLst>
              <a:ext uri="{FF2B5EF4-FFF2-40B4-BE49-F238E27FC236}">
                <a16:creationId xmlns:a16="http://schemas.microsoft.com/office/drawing/2014/main" id="{0A90FB46-3831-4176-AD70-03E9B4A1B71F}"/>
              </a:ext>
            </a:extLst>
          </p:cNvPr>
          <p:cNvSpPr/>
          <p:nvPr/>
        </p:nvSpPr>
        <p:spPr>
          <a:xfrm>
            <a:off x="7381571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q</a:t>
            </a:r>
          </a:p>
        </p:txBody>
      </p:sp>
      <p:sp>
        <p:nvSpPr>
          <p:cNvPr id="94" name="r">
            <a:extLst>
              <a:ext uri="{FF2B5EF4-FFF2-40B4-BE49-F238E27FC236}">
                <a16:creationId xmlns:a16="http://schemas.microsoft.com/office/drawing/2014/main" id="{18104622-BA9C-4778-8513-97B0302C1AC0}"/>
              </a:ext>
            </a:extLst>
          </p:cNvPr>
          <p:cNvSpPr/>
          <p:nvPr/>
        </p:nvSpPr>
        <p:spPr>
          <a:xfrm>
            <a:off x="7799295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r</a:t>
            </a:r>
          </a:p>
        </p:txBody>
      </p:sp>
      <p:sp>
        <p:nvSpPr>
          <p:cNvPr id="95" name="s">
            <a:extLst>
              <a:ext uri="{FF2B5EF4-FFF2-40B4-BE49-F238E27FC236}">
                <a16:creationId xmlns:a16="http://schemas.microsoft.com/office/drawing/2014/main" id="{7B644D3D-3ED1-4AD0-BA2C-81FA4AC12173}"/>
              </a:ext>
            </a:extLst>
          </p:cNvPr>
          <p:cNvSpPr/>
          <p:nvPr/>
        </p:nvSpPr>
        <p:spPr>
          <a:xfrm>
            <a:off x="8217019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</a:t>
            </a:r>
          </a:p>
        </p:txBody>
      </p:sp>
      <p:sp>
        <p:nvSpPr>
          <p:cNvPr id="96" name="t">
            <a:extLst>
              <a:ext uri="{FF2B5EF4-FFF2-40B4-BE49-F238E27FC236}">
                <a16:creationId xmlns:a16="http://schemas.microsoft.com/office/drawing/2014/main" id="{847AE8B0-1529-4196-BC1A-74C81DB4EDC4}"/>
              </a:ext>
            </a:extLst>
          </p:cNvPr>
          <p:cNvSpPr/>
          <p:nvPr/>
        </p:nvSpPr>
        <p:spPr>
          <a:xfrm>
            <a:off x="8634743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97" name="u">
            <a:extLst>
              <a:ext uri="{FF2B5EF4-FFF2-40B4-BE49-F238E27FC236}">
                <a16:creationId xmlns:a16="http://schemas.microsoft.com/office/drawing/2014/main" id="{CC3E8C82-DA60-418D-9CA1-5D18B28AA542}"/>
              </a:ext>
            </a:extLst>
          </p:cNvPr>
          <p:cNvSpPr/>
          <p:nvPr/>
        </p:nvSpPr>
        <p:spPr>
          <a:xfrm>
            <a:off x="9052467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98" name="v">
            <a:extLst>
              <a:ext uri="{FF2B5EF4-FFF2-40B4-BE49-F238E27FC236}">
                <a16:creationId xmlns:a16="http://schemas.microsoft.com/office/drawing/2014/main" id="{A469BD54-8D97-481D-808B-EE409840F1A1}"/>
              </a:ext>
            </a:extLst>
          </p:cNvPr>
          <p:cNvSpPr/>
          <p:nvPr/>
        </p:nvSpPr>
        <p:spPr>
          <a:xfrm>
            <a:off x="9470191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v</a:t>
            </a:r>
          </a:p>
        </p:txBody>
      </p:sp>
      <p:sp>
        <p:nvSpPr>
          <p:cNvPr id="99" name="w">
            <a:extLst>
              <a:ext uri="{FF2B5EF4-FFF2-40B4-BE49-F238E27FC236}">
                <a16:creationId xmlns:a16="http://schemas.microsoft.com/office/drawing/2014/main" id="{907E3618-B734-494A-87EC-65C29994C8A3}"/>
              </a:ext>
            </a:extLst>
          </p:cNvPr>
          <p:cNvSpPr/>
          <p:nvPr/>
        </p:nvSpPr>
        <p:spPr>
          <a:xfrm>
            <a:off x="9887915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w</a:t>
            </a:r>
          </a:p>
        </p:txBody>
      </p:sp>
      <p:sp>
        <p:nvSpPr>
          <p:cNvPr id="100" name="x">
            <a:extLst>
              <a:ext uri="{FF2B5EF4-FFF2-40B4-BE49-F238E27FC236}">
                <a16:creationId xmlns:a16="http://schemas.microsoft.com/office/drawing/2014/main" id="{1005DE82-F223-4C49-AA42-DF1BD44EA5BA}"/>
              </a:ext>
            </a:extLst>
          </p:cNvPr>
          <p:cNvSpPr/>
          <p:nvPr/>
        </p:nvSpPr>
        <p:spPr>
          <a:xfrm>
            <a:off x="10305639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101" name="y">
            <a:extLst>
              <a:ext uri="{FF2B5EF4-FFF2-40B4-BE49-F238E27FC236}">
                <a16:creationId xmlns:a16="http://schemas.microsoft.com/office/drawing/2014/main" id="{3EA7508F-EEDF-4EE0-97CE-6821E2DA9DF7}"/>
              </a:ext>
            </a:extLst>
          </p:cNvPr>
          <p:cNvSpPr/>
          <p:nvPr/>
        </p:nvSpPr>
        <p:spPr>
          <a:xfrm>
            <a:off x="10723363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y</a:t>
            </a:r>
          </a:p>
        </p:txBody>
      </p:sp>
      <p:sp>
        <p:nvSpPr>
          <p:cNvPr id="102" name="z">
            <a:extLst>
              <a:ext uri="{FF2B5EF4-FFF2-40B4-BE49-F238E27FC236}">
                <a16:creationId xmlns:a16="http://schemas.microsoft.com/office/drawing/2014/main" id="{12D5E62C-8279-426B-B2EA-A2F128B253B6}"/>
              </a:ext>
            </a:extLst>
          </p:cNvPr>
          <p:cNvSpPr/>
          <p:nvPr/>
        </p:nvSpPr>
        <p:spPr>
          <a:xfrm>
            <a:off x="11141096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z</a:t>
            </a:r>
          </a:p>
        </p:txBody>
      </p:sp>
      <p:sp>
        <p:nvSpPr>
          <p:cNvPr id="195" name="n tile">
            <a:extLst>
              <a:ext uri="{FF2B5EF4-FFF2-40B4-BE49-F238E27FC236}">
                <a16:creationId xmlns:a16="http://schemas.microsoft.com/office/drawing/2014/main" id="{E79B4BDB-3F49-4626-B0AF-5AC114A4BF05}"/>
              </a:ext>
            </a:extLst>
          </p:cNvPr>
          <p:cNvSpPr/>
          <p:nvPr/>
        </p:nvSpPr>
        <p:spPr>
          <a:xfrm>
            <a:off x="517326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n</a:t>
            </a:r>
          </a:p>
        </p:txBody>
      </p:sp>
      <p:sp>
        <p:nvSpPr>
          <p:cNvPr id="196" name="o tile">
            <a:extLst>
              <a:ext uri="{FF2B5EF4-FFF2-40B4-BE49-F238E27FC236}">
                <a16:creationId xmlns:a16="http://schemas.microsoft.com/office/drawing/2014/main" id="{60D1EBD1-3F55-4246-BB9E-EEAC3362DEDD}"/>
              </a:ext>
            </a:extLst>
          </p:cNvPr>
          <p:cNvSpPr/>
          <p:nvPr/>
        </p:nvSpPr>
        <p:spPr>
          <a:xfrm>
            <a:off x="140143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o</a:t>
            </a:r>
          </a:p>
        </p:txBody>
      </p:sp>
      <p:sp>
        <p:nvSpPr>
          <p:cNvPr id="197" name="p tile">
            <a:extLst>
              <a:ext uri="{FF2B5EF4-FFF2-40B4-BE49-F238E27FC236}">
                <a16:creationId xmlns:a16="http://schemas.microsoft.com/office/drawing/2014/main" id="{C4B79B8D-CE3B-4783-B1BB-38C9BF96E740}"/>
              </a:ext>
            </a:extLst>
          </p:cNvPr>
          <p:cNvSpPr/>
          <p:nvPr/>
        </p:nvSpPr>
        <p:spPr>
          <a:xfrm>
            <a:off x="228554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</a:t>
            </a:r>
          </a:p>
        </p:txBody>
      </p:sp>
      <p:sp>
        <p:nvSpPr>
          <p:cNvPr id="198" name="q tile">
            <a:extLst>
              <a:ext uri="{FF2B5EF4-FFF2-40B4-BE49-F238E27FC236}">
                <a16:creationId xmlns:a16="http://schemas.microsoft.com/office/drawing/2014/main" id="{A329FCE5-A939-4533-BC4E-10EA7C5D6BBC}"/>
              </a:ext>
            </a:extLst>
          </p:cNvPr>
          <p:cNvSpPr/>
          <p:nvPr/>
        </p:nvSpPr>
        <p:spPr>
          <a:xfrm>
            <a:off x="3146220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q</a:t>
            </a:r>
          </a:p>
        </p:txBody>
      </p:sp>
      <p:sp>
        <p:nvSpPr>
          <p:cNvPr id="199" name="r tile">
            <a:extLst>
              <a:ext uri="{FF2B5EF4-FFF2-40B4-BE49-F238E27FC236}">
                <a16:creationId xmlns:a16="http://schemas.microsoft.com/office/drawing/2014/main" id="{648F9B90-0382-4D12-A2EB-01D6C8826A51}"/>
              </a:ext>
            </a:extLst>
          </p:cNvPr>
          <p:cNvSpPr/>
          <p:nvPr/>
        </p:nvSpPr>
        <p:spPr>
          <a:xfrm>
            <a:off x="399331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r</a:t>
            </a:r>
          </a:p>
        </p:txBody>
      </p:sp>
      <p:sp>
        <p:nvSpPr>
          <p:cNvPr id="200" name="s tile">
            <a:extLst>
              <a:ext uri="{FF2B5EF4-FFF2-40B4-BE49-F238E27FC236}">
                <a16:creationId xmlns:a16="http://schemas.microsoft.com/office/drawing/2014/main" id="{174901AA-5577-4740-B3D4-EA97C77AB994}"/>
              </a:ext>
            </a:extLst>
          </p:cNvPr>
          <p:cNvSpPr/>
          <p:nvPr/>
        </p:nvSpPr>
        <p:spPr>
          <a:xfrm>
            <a:off x="4840408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</a:t>
            </a:r>
          </a:p>
        </p:txBody>
      </p:sp>
      <p:sp>
        <p:nvSpPr>
          <p:cNvPr id="201" name="t tile">
            <a:extLst>
              <a:ext uri="{FF2B5EF4-FFF2-40B4-BE49-F238E27FC236}">
                <a16:creationId xmlns:a16="http://schemas.microsoft.com/office/drawing/2014/main" id="{704E740E-4806-4412-B924-76F3BE089C5D}"/>
              </a:ext>
            </a:extLst>
          </p:cNvPr>
          <p:cNvSpPr/>
          <p:nvPr/>
        </p:nvSpPr>
        <p:spPr>
          <a:xfrm>
            <a:off x="568750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202" name="u tile">
            <a:extLst>
              <a:ext uri="{FF2B5EF4-FFF2-40B4-BE49-F238E27FC236}">
                <a16:creationId xmlns:a16="http://schemas.microsoft.com/office/drawing/2014/main" id="{24B7E75E-11C8-4F4A-BC2B-3DF954D41634}"/>
              </a:ext>
            </a:extLst>
          </p:cNvPr>
          <p:cNvSpPr/>
          <p:nvPr/>
        </p:nvSpPr>
        <p:spPr>
          <a:xfrm>
            <a:off x="653358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203" name="v tile">
            <a:extLst>
              <a:ext uri="{FF2B5EF4-FFF2-40B4-BE49-F238E27FC236}">
                <a16:creationId xmlns:a16="http://schemas.microsoft.com/office/drawing/2014/main" id="{C97D29A3-E702-4408-9BF0-2980DA492E06}"/>
              </a:ext>
            </a:extLst>
          </p:cNvPr>
          <p:cNvSpPr/>
          <p:nvPr/>
        </p:nvSpPr>
        <p:spPr>
          <a:xfrm>
            <a:off x="7377555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v</a:t>
            </a:r>
          </a:p>
        </p:txBody>
      </p:sp>
      <p:sp>
        <p:nvSpPr>
          <p:cNvPr id="204" name="w tile">
            <a:extLst>
              <a:ext uri="{FF2B5EF4-FFF2-40B4-BE49-F238E27FC236}">
                <a16:creationId xmlns:a16="http://schemas.microsoft.com/office/drawing/2014/main" id="{B2B49C00-8278-4801-BB45-15B86D79CF37}"/>
              </a:ext>
            </a:extLst>
          </p:cNvPr>
          <p:cNvSpPr/>
          <p:nvPr/>
        </p:nvSpPr>
        <p:spPr>
          <a:xfrm>
            <a:off x="8225491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w</a:t>
            </a:r>
          </a:p>
        </p:txBody>
      </p:sp>
      <p:sp>
        <p:nvSpPr>
          <p:cNvPr id="205" name="x tile">
            <a:extLst>
              <a:ext uri="{FF2B5EF4-FFF2-40B4-BE49-F238E27FC236}">
                <a16:creationId xmlns:a16="http://schemas.microsoft.com/office/drawing/2014/main" id="{589FF667-E24E-4E3E-BB6A-E0AEFEFECF08}"/>
              </a:ext>
            </a:extLst>
          </p:cNvPr>
          <p:cNvSpPr/>
          <p:nvPr/>
        </p:nvSpPr>
        <p:spPr>
          <a:xfrm>
            <a:off x="9081966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206" name="y tile">
            <a:extLst>
              <a:ext uri="{FF2B5EF4-FFF2-40B4-BE49-F238E27FC236}">
                <a16:creationId xmlns:a16="http://schemas.microsoft.com/office/drawing/2014/main" id="{E77FFF19-9D7B-43F7-884A-410BF1AD52DF}"/>
              </a:ext>
            </a:extLst>
          </p:cNvPr>
          <p:cNvSpPr/>
          <p:nvPr/>
        </p:nvSpPr>
        <p:spPr>
          <a:xfrm>
            <a:off x="9926597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y</a:t>
            </a:r>
          </a:p>
        </p:txBody>
      </p:sp>
      <p:sp>
        <p:nvSpPr>
          <p:cNvPr id="207" name="z tile">
            <a:extLst>
              <a:ext uri="{FF2B5EF4-FFF2-40B4-BE49-F238E27FC236}">
                <a16:creationId xmlns:a16="http://schemas.microsoft.com/office/drawing/2014/main" id="{0026D93F-7426-47F2-94DF-56CA2E6E1258}"/>
              </a:ext>
            </a:extLst>
          </p:cNvPr>
          <p:cNvSpPr/>
          <p:nvPr/>
        </p:nvSpPr>
        <p:spPr>
          <a:xfrm>
            <a:off x="1077756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z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FC8F3864-7697-45E2-8947-BE6C3F01E9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870" y="6388218"/>
            <a:ext cx="2242817" cy="406128"/>
          </a:xfrm>
          <a:prstGeom prst="rect">
            <a:avLst/>
          </a:prstGeom>
        </p:spPr>
      </p:pic>
      <p:sp>
        <p:nvSpPr>
          <p:cNvPr id="293" name="a tile">
            <a:extLst>
              <a:ext uri="{FF2B5EF4-FFF2-40B4-BE49-F238E27FC236}">
                <a16:creationId xmlns:a16="http://schemas.microsoft.com/office/drawing/2014/main" id="{BB944E5A-CE39-4F7B-99D6-C2E97B84EB5D}"/>
              </a:ext>
            </a:extLst>
          </p:cNvPr>
          <p:cNvSpPr/>
          <p:nvPr/>
        </p:nvSpPr>
        <p:spPr>
          <a:xfrm>
            <a:off x="529358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294" name="a tile">
            <a:extLst>
              <a:ext uri="{FF2B5EF4-FFF2-40B4-BE49-F238E27FC236}">
                <a16:creationId xmlns:a16="http://schemas.microsoft.com/office/drawing/2014/main" id="{0798D80C-E9B3-40C1-AC5F-7A7CDB1C7673}"/>
              </a:ext>
            </a:extLst>
          </p:cNvPr>
          <p:cNvSpPr/>
          <p:nvPr/>
        </p:nvSpPr>
        <p:spPr>
          <a:xfrm>
            <a:off x="529358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295" name="a tile">
            <a:extLst>
              <a:ext uri="{FF2B5EF4-FFF2-40B4-BE49-F238E27FC236}">
                <a16:creationId xmlns:a16="http://schemas.microsoft.com/office/drawing/2014/main" id="{07252177-C192-488C-92F5-A5FE91985215}"/>
              </a:ext>
            </a:extLst>
          </p:cNvPr>
          <p:cNvSpPr/>
          <p:nvPr/>
        </p:nvSpPr>
        <p:spPr>
          <a:xfrm>
            <a:off x="529358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296" name="a tile">
            <a:extLst>
              <a:ext uri="{FF2B5EF4-FFF2-40B4-BE49-F238E27FC236}">
                <a16:creationId xmlns:a16="http://schemas.microsoft.com/office/drawing/2014/main" id="{B4B2CA30-94AD-4DFE-9F31-E4826430E5E1}"/>
              </a:ext>
            </a:extLst>
          </p:cNvPr>
          <p:cNvSpPr/>
          <p:nvPr/>
        </p:nvSpPr>
        <p:spPr>
          <a:xfrm>
            <a:off x="529358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297" name="a tile">
            <a:extLst>
              <a:ext uri="{FF2B5EF4-FFF2-40B4-BE49-F238E27FC236}">
                <a16:creationId xmlns:a16="http://schemas.microsoft.com/office/drawing/2014/main" id="{E3C58716-8546-4086-AA5D-0E464F3FCE40}"/>
              </a:ext>
            </a:extLst>
          </p:cNvPr>
          <p:cNvSpPr/>
          <p:nvPr/>
        </p:nvSpPr>
        <p:spPr>
          <a:xfrm>
            <a:off x="529358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298" name="a tile">
            <a:extLst>
              <a:ext uri="{FF2B5EF4-FFF2-40B4-BE49-F238E27FC236}">
                <a16:creationId xmlns:a16="http://schemas.microsoft.com/office/drawing/2014/main" id="{82FA84D9-5D0C-4F2D-B5CE-CA3136930EC1}"/>
              </a:ext>
            </a:extLst>
          </p:cNvPr>
          <p:cNvSpPr/>
          <p:nvPr/>
        </p:nvSpPr>
        <p:spPr>
          <a:xfrm>
            <a:off x="1562732" y="1702443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299" name="b tile">
            <a:extLst>
              <a:ext uri="{FF2B5EF4-FFF2-40B4-BE49-F238E27FC236}">
                <a16:creationId xmlns:a16="http://schemas.microsoft.com/office/drawing/2014/main" id="{6854E554-A888-42DA-93A9-DA2D2E9F079C}"/>
              </a:ext>
            </a:extLst>
          </p:cNvPr>
          <p:cNvSpPr/>
          <p:nvPr/>
        </p:nvSpPr>
        <p:spPr>
          <a:xfrm>
            <a:off x="141346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300" name="b tile">
            <a:extLst>
              <a:ext uri="{FF2B5EF4-FFF2-40B4-BE49-F238E27FC236}">
                <a16:creationId xmlns:a16="http://schemas.microsoft.com/office/drawing/2014/main" id="{E07A8882-0A8F-47CF-B2DA-C9985441496C}"/>
              </a:ext>
            </a:extLst>
          </p:cNvPr>
          <p:cNvSpPr/>
          <p:nvPr/>
        </p:nvSpPr>
        <p:spPr>
          <a:xfrm>
            <a:off x="141346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301" name="b tile">
            <a:extLst>
              <a:ext uri="{FF2B5EF4-FFF2-40B4-BE49-F238E27FC236}">
                <a16:creationId xmlns:a16="http://schemas.microsoft.com/office/drawing/2014/main" id="{8DE747CA-2B96-400F-BC9C-5A933D1A1139}"/>
              </a:ext>
            </a:extLst>
          </p:cNvPr>
          <p:cNvSpPr/>
          <p:nvPr/>
        </p:nvSpPr>
        <p:spPr>
          <a:xfrm>
            <a:off x="141346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302" name="b tile">
            <a:extLst>
              <a:ext uri="{FF2B5EF4-FFF2-40B4-BE49-F238E27FC236}">
                <a16:creationId xmlns:a16="http://schemas.microsoft.com/office/drawing/2014/main" id="{35D7A452-BDCA-4277-8C24-2AB4731A70D4}"/>
              </a:ext>
            </a:extLst>
          </p:cNvPr>
          <p:cNvSpPr/>
          <p:nvPr/>
        </p:nvSpPr>
        <p:spPr>
          <a:xfrm>
            <a:off x="141346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303" name="b tile">
            <a:extLst>
              <a:ext uri="{FF2B5EF4-FFF2-40B4-BE49-F238E27FC236}">
                <a16:creationId xmlns:a16="http://schemas.microsoft.com/office/drawing/2014/main" id="{3C0F9472-3D30-4A48-81B9-F530023B721C}"/>
              </a:ext>
            </a:extLst>
          </p:cNvPr>
          <p:cNvSpPr/>
          <p:nvPr/>
        </p:nvSpPr>
        <p:spPr>
          <a:xfrm>
            <a:off x="141346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304" name="c tile">
            <a:extLst>
              <a:ext uri="{FF2B5EF4-FFF2-40B4-BE49-F238E27FC236}">
                <a16:creationId xmlns:a16="http://schemas.microsoft.com/office/drawing/2014/main" id="{A788F24F-07E8-4731-AF60-4604C57B2757}"/>
              </a:ext>
            </a:extLst>
          </p:cNvPr>
          <p:cNvSpPr/>
          <p:nvPr/>
        </p:nvSpPr>
        <p:spPr>
          <a:xfrm>
            <a:off x="2297574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305" name="c tile">
            <a:extLst>
              <a:ext uri="{FF2B5EF4-FFF2-40B4-BE49-F238E27FC236}">
                <a16:creationId xmlns:a16="http://schemas.microsoft.com/office/drawing/2014/main" id="{3A54D87C-B62F-4E5D-98F8-19DCF2BC8030}"/>
              </a:ext>
            </a:extLst>
          </p:cNvPr>
          <p:cNvSpPr/>
          <p:nvPr/>
        </p:nvSpPr>
        <p:spPr>
          <a:xfrm>
            <a:off x="2297574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306" name="c tile">
            <a:extLst>
              <a:ext uri="{FF2B5EF4-FFF2-40B4-BE49-F238E27FC236}">
                <a16:creationId xmlns:a16="http://schemas.microsoft.com/office/drawing/2014/main" id="{695CA501-CF6B-4A4F-B408-E2AA7110F1B7}"/>
              </a:ext>
            </a:extLst>
          </p:cNvPr>
          <p:cNvSpPr/>
          <p:nvPr/>
        </p:nvSpPr>
        <p:spPr>
          <a:xfrm>
            <a:off x="2297574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307" name="c tile">
            <a:extLst>
              <a:ext uri="{FF2B5EF4-FFF2-40B4-BE49-F238E27FC236}">
                <a16:creationId xmlns:a16="http://schemas.microsoft.com/office/drawing/2014/main" id="{BECAB0F5-2D95-4956-A774-8D49C2B85767}"/>
              </a:ext>
            </a:extLst>
          </p:cNvPr>
          <p:cNvSpPr/>
          <p:nvPr/>
        </p:nvSpPr>
        <p:spPr>
          <a:xfrm>
            <a:off x="2297574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308" name="c tile">
            <a:extLst>
              <a:ext uri="{FF2B5EF4-FFF2-40B4-BE49-F238E27FC236}">
                <a16:creationId xmlns:a16="http://schemas.microsoft.com/office/drawing/2014/main" id="{6E8C379B-B018-4074-91BC-093D351887C1}"/>
              </a:ext>
            </a:extLst>
          </p:cNvPr>
          <p:cNvSpPr/>
          <p:nvPr/>
        </p:nvSpPr>
        <p:spPr>
          <a:xfrm>
            <a:off x="2297574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309" name="d tile">
            <a:extLst>
              <a:ext uri="{FF2B5EF4-FFF2-40B4-BE49-F238E27FC236}">
                <a16:creationId xmlns:a16="http://schemas.microsoft.com/office/drawing/2014/main" id="{CAB5BC8B-3C18-454A-B2B3-4B16F1D31B64}"/>
              </a:ext>
            </a:extLst>
          </p:cNvPr>
          <p:cNvSpPr/>
          <p:nvPr/>
        </p:nvSpPr>
        <p:spPr>
          <a:xfrm>
            <a:off x="3158252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d</a:t>
            </a:r>
          </a:p>
        </p:txBody>
      </p:sp>
      <p:sp>
        <p:nvSpPr>
          <p:cNvPr id="310" name="d tile">
            <a:extLst>
              <a:ext uri="{FF2B5EF4-FFF2-40B4-BE49-F238E27FC236}">
                <a16:creationId xmlns:a16="http://schemas.microsoft.com/office/drawing/2014/main" id="{D9DFB514-980F-4341-BACD-9E5EFB0E3763}"/>
              </a:ext>
            </a:extLst>
          </p:cNvPr>
          <p:cNvSpPr/>
          <p:nvPr/>
        </p:nvSpPr>
        <p:spPr>
          <a:xfrm>
            <a:off x="3158252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d</a:t>
            </a:r>
          </a:p>
        </p:txBody>
      </p:sp>
      <p:sp>
        <p:nvSpPr>
          <p:cNvPr id="311" name="d tile">
            <a:extLst>
              <a:ext uri="{FF2B5EF4-FFF2-40B4-BE49-F238E27FC236}">
                <a16:creationId xmlns:a16="http://schemas.microsoft.com/office/drawing/2014/main" id="{36DF5286-9568-412C-A4C3-FD59F093C27F}"/>
              </a:ext>
            </a:extLst>
          </p:cNvPr>
          <p:cNvSpPr/>
          <p:nvPr/>
        </p:nvSpPr>
        <p:spPr>
          <a:xfrm>
            <a:off x="3158252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d</a:t>
            </a:r>
          </a:p>
        </p:txBody>
      </p:sp>
      <p:sp>
        <p:nvSpPr>
          <p:cNvPr id="312" name="d tile">
            <a:extLst>
              <a:ext uri="{FF2B5EF4-FFF2-40B4-BE49-F238E27FC236}">
                <a16:creationId xmlns:a16="http://schemas.microsoft.com/office/drawing/2014/main" id="{937CE5BE-19F0-4ED6-8E49-BB5FD4F9F217}"/>
              </a:ext>
            </a:extLst>
          </p:cNvPr>
          <p:cNvSpPr/>
          <p:nvPr/>
        </p:nvSpPr>
        <p:spPr>
          <a:xfrm>
            <a:off x="3158252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d</a:t>
            </a:r>
          </a:p>
        </p:txBody>
      </p:sp>
      <p:sp>
        <p:nvSpPr>
          <p:cNvPr id="313" name="d tile">
            <a:extLst>
              <a:ext uri="{FF2B5EF4-FFF2-40B4-BE49-F238E27FC236}">
                <a16:creationId xmlns:a16="http://schemas.microsoft.com/office/drawing/2014/main" id="{264BBB73-5389-4506-93C2-518DB2186507}"/>
              </a:ext>
            </a:extLst>
          </p:cNvPr>
          <p:cNvSpPr/>
          <p:nvPr/>
        </p:nvSpPr>
        <p:spPr>
          <a:xfrm>
            <a:off x="3158252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d</a:t>
            </a:r>
          </a:p>
        </p:txBody>
      </p:sp>
      <p:sp>
        <p:nvSpPr>
          <p:cNvPr id="314" name="e tile">
            <a:extLst>
              <a:ext uri="{FF2B5EF4-FFF2-40B4-BE49-F238E27FC236}">
                <a16:creationId xmlns:a16="http://schemas.microsoft.com/office/drawing/2014/main" id="{2AC66CBE-6D58-4FC9-BFCB-C05523765E19}"/>
              </a:ext>
            </a:extLst>
          </p:cNvPr>
          <p:cNvSpPr/>
          <p:nvPr/>
        </p:nvSpPr>
        <p:spPr>
          <a:xfrm>
            <a:off x="400534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315" name="e tile">
            <a:extLst>
              <a:ext uri="{FF2B5EF4-FFF2-40B4-BE49-F238E27FC236}">
                <a16:creationId xmlns:a16="http://schemas.microsoft.com/office/drawing/2014/main" id="{55A8B202-6ACE-4290-889A-780E6764DE87}"/>
              </a:ext>
            </a:extLst>
          </p:cNvPr>
          <p:cNvSpPr/>
          <p:nvPr/>
        </p:nvSpPr>
        <p:spPr>
          <a:xfrm>
            <a:off x="400534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316" name="e tile">
            <a:extLst>
              <a:ext uri="{FF2B5EF4-FFF2-40B4-BE49-F238E27FC236}">
                <a16:creationId xmlns:a16="http://schemas.microsoft.com/office/drawing/2014/main" id="{BC1CA07B-A239-4575-89C4-F4A366BE43A8}"/>
              </a:ext>
            </a:extLst>
          </p:cNvPr>
          <p:cNvSpPr/>
          <p:nvPr/>
        </p:nvSpPr>
        <p:spPr>
          <a:xfrm>
            <a:off x="400534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317" name="e tile">
            <a:extLst>
              <a:ext uri="{FF2B5EF4-FFF2-40B4-BE49-F238E27FC236}">
                <a16:creationId xmlns:a16="http://schemas.microsoft.com/office/drawing/2014/main" id="{BFCCD2CB-DB81-4C75-8E6B-782F271C1721}"/>
              </a:ext>
            </a:extLst>
          </p:cNvPr>
          <p:cNvSpPr/>
          <p:nvPr/>
        </p:nvSpPr>
        <p:spPr>
          <a:xfrm>
            <a:off x="400534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318" name="e tile">
            <a:extLst>
              <a:ext uri="{FF2B5EF4-FFF2-40B4-BE49-F238E27FC236}">
                <a16:creationId xmlns:a16="http://schemas.microsoft.com/office/drawing/2014/main" id="{7029F6AF-60F3-4609-BE4D-75F1BB44ACEA}"/>
              </a:ext>
            </a:extLst>
          </p:cNvPr>
          <p:cNvSpPr/>
          <p:nvPr/>
        </p:nvSpPr>
        <p:spPr>
          <a:xfrm>
            <a:off x="400534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319" name="e tile">
            <a:extLst>
              <a:ext uri="{FF2B5EF4-FFF2-40B4-BE49-F238E27FC236}">
                <a16:creationId xmlns:a16="http://schemas.microsoft.com/office/drawing/2014/main" id="{282731C5-E160-489D-B479-C83233466227}"/>
              </a:ext>
            </a:extLst>
          </p:cNvPr>
          <p:cNvSpPr/>
          <p:nvPr/>
        </p:nvSpPr>
        <p:spPr>
          <a:xfrm>
            <a:off x="400534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320" name="e tile">
            <a:extLst>
              <a:ext uri="{FF2B5EF4-FFF2-40B4-BE49-F238E27FC236}">
                <a16:creationId xmlns:a16="http://schemas.microsoft.com/office/drawing/2014/main" id="{FE110EEE-4264-48AE-AFE1-401A76D7EF2B}"/>
              </a:ext>
            </a:extLst>
          </p:cNvPr>
          <p:cNvSpPr/>
          <p:nvPr/>
        </p:nvSpPr>
        <p:spPr>
          <a:xfrm>
            <a:off x="400534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321" name="f tile">
            <a:extLst>
              <a:ext uri="{FF2B5EF4-FFF2-40B4-BE49-F238E27FC236}">
                <a16:creationId xmlns:a16="http://schemas.microsoft.com/office/drawing/2014/main" id="{4969889E-857C-49FE-B4DD-603D35BD9F22}"/>
              </a:ext>
            </a:extLst>
          </p:cNvPr>
          <p:cNvSpPr/>
          <p:nvPr/>
        </p:nvSpPr>
        <p:spPr>
          <a:xfrm>
            <a:off x="4852440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f</a:t>
            </a:r>
          </a:p>
        </p:txBody>
      </p:sp>
      <p:sp>
        <p:nvSpPr>
          <p:cNvPr id="322" name="f tile">
            <a:extLst>
              <a:ext uri="{FF2B5EF4-FFF2-40B4-BE49-F238E27FC236}">
                <a16:creationId xmlns:a16="http://schemas.microsoft.com/office/drawing/2014/main" id="{BCDC5854-19E4-4A05-8824-3A27934BED30}"/>
              </a:ext>
            </a:extLst>
          </p:cNvPr>
          <p:cNvSpPr/>
          <p:nvPr/>
        </p:nvSpPr>
        <p:spPr>
          <a:xfrm>
            <a:off x="4852440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f</a:t>
            </a:r>
          </a:p>
        </p:txBody>
      </p:sp>
      <p:sp>
        <p:nvSpPr>
          <p:cNvPr id="323" name="f tile">
            <a:extLst>
              <a:ext uri="{FF2B5EF4-FFF2-40B4-BE49-F238E27FC236}">
                <a16:creationId xmlns:a16="http://schemas.microsoft.com/office/drawing/2014/main" id="{1B9AD7F3-1F00-4D00-8BB5-130F9AAB7434}"/>
              </a:ext>
            </a:extLst>
          </p:cNvPr>
          <p:cNvSpPr/>
          <p:nvPr/>
        </p:nvSpPr>
        <p:spPr>
          <a:xfrm>
            <a:off x="4852440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f</a:t>
            </a:r>
          </a:p>
        </p:txBody>
      </p:sp>
      <p:sp>
        <p:nvSpPr>
          <p:cNvPr id="324" name="f tile">
            <a:extLst>
              <a:ext uri="{FF2B5EF4-FFF2-40B4-BE49-F238E27FC236}">
                <a16:creationId xmlns:a16="http://schemas.microsoft.com/office/drawing/2014/main" id="{DF23B989-9149-4302-88AB-EEAAE5AF4D80}"/>
              </a:ext>
            </a:extLst>
          </p:cNvPr>
          <p:cNvSpPr/>
          <p:nvPr/>
        </p:nvSpPr>
        <p:spPr>
          <a:xfrm>
            <a:off x="4852440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f</a:t>
            </a:r>
          </a:p>
        </p:txBody>
      </p:sp>
      <p:sp>
        <p:nvSpPr>
          <p:cNvPr id="325" name="f tile">
            <a:extLst>
              <a:ext uri="{FF2B5EF4-FFF2-40B4-BE49-F238E27FC236}">
                <a16:creationId xmlns:a16="http://schemas.microsoft.com/office/drawing/2014/main" id="{7EA5ECDD-4A46-4F17-8941-DE93672ED69E}"/>
              </a:ext>
            </a:extLst>
          </p:cNvPr>
          <p:cNvSpPr/>
          <p:nvPr/>
        </p:nvSpPr>
        <p:spPr>
          <a:xfrm>
            <a:off x="734608" y="1702443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f</a:t>
            </a:r>
          </a:p>
        </p:txBody>
      </p:sp>
      <p:sp>
        <p:nvSpPr>
          <p:cNvPr id="326" name="g tile">
            <a:extLst>
              <a:ext uri="{FF2B5EF4-FFF2-40B4-BE49-F238E27FC236}">
                <a16:creationId xmlns:a16="http://schemas.microsoft.com/office/drawing/2014/main" id="{3C0C318E-B518-46F2-AB88-834124BD0DDC}"/>
              </a:ext>
            </a:extLst>
          </p:cNvPr>
          <p:cNvSpPr/>
          <p:nvPr/>
        </p:nvSpPr>
        <p:spPr>
          <a:xfrm>
            <a:off x="5699534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g</a:t>
            </a:r>
          </a:p>
        </p:txBody>
      </p:sp>
      <p:sp>
        <p:nvSpPr>
          <p:cNvPr id="327" name="g tile">
            <a:extLst>
              <a:ext uri="{FF2B5EF4-FFF2-40B4-BE49-F238E27FC236}">
                <a16:creationId xmlns:a16="http://schemas.microsoft.com/office/drawing/2014/main" id="{CEF15E75-C04C-450D-8F7E-29D1861F4A77}"/>
              </a:ext>
            </a:extLst>
          </p:cNvPr>
          <p:cNvSpPr/>
          <p:nvPr/>
        </p:nvSpPr>
        <p:spPr>
          <a:xfrm>
            <a:off x="5699534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g</a:t>
            </a:r>
          </a:p>
        </p:txBody>
      </p:sp>
      <p:sp>
        <p:nvSpPr>
          <p:cNvPr id="328" name="g tile">
            <a:extLst>
              <a:ext uri="{FF2B5EF4-FFF2-40B4-BE49-F238E27FC236}">
                <a16:creationId xmlns:a16="http://schemas.microsoft.com/office/drawing/2014/main" id="{B82BC8F9-7D10-48B6-8452-9269ABF94EFA}"/>
              </a:ext>
            </a:extLst>
          </p:cNvPr>
          <p:cNvSpPr/>
          <p:nvPr/>
        </p:nvSpPr>
        <p:spPr>
          <a:xfrm>
            <a:off x="5699534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g</a:t>
            </a:r>
          </a:p>
        </p:txBody>
      </p:sp>
      <p:sp>
        <p:nvSpPr>
          <p:cNvPr id="329" name="g tile">
            <a:extLst>
              <a:ext uri="{FF2B5EF4-FFF2-40B4-BE49-F238E27FC236}">
                <a16:creationId xmlns:a16="http://schemas.microsoft.com/office/drawing/2014/main" id="{A672474E-D686-415E-9FDE-971D26F53B72}"/>
              </a:ext>
            </a:extLst>
          </p:cNvPr>
          <p:cNvSpPr/>
          <p:nvPr/>
        </p:nvSpPr>
        <p:spPr>
          <a:xfrm>
            <a:off x="5699534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g</a:t>
            </a:r>
          </a:p>
        </p:txBody>
      </p:sp>
      <p:sp>
        <p:nvSpPr>
          <p:cNvPr id="330" name="h tile">
            <a:extLst>
              <a:ext uri="{FF2B5EF4-FFF2-40B4-BE49-F238E27FC236}">
                <a16:creationId xmlns:a16="http://schemas.microsoft.com/office/drawing/2014/main" id="{1C50C451-EA49-473F-B288-2A9574463D10}"/>
              </a:ext>
            </a:extLst>
          </p:cNvPr>
          <p:cNvSpPr/>
          <p:nvPr/>
        </p:nvSpPr>
        <p:spPr>
          <a:xfrm>
            <a:off x="654561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h</a:t>
            </a:r>
          </a:p>
        </p:txBody>
      </p:sp>
      <p:sp>
        <p:nvSpPr>
          <p:cNvPr id="331" name="h tile">
            <a:extLst>
              <a:ext uri="{FF2B5EF4-FFF2-40B4-BE49-F238E27FC236}">
                <a16:creationId xmlns:a16="http://schemas.microsoft.com/office/drawing/2014/main" id="{3C65A49C-FE57-447D-8472-E88BA954C889}"/>
              </a:ext>
            </a:extLst>
          </p:cNvPr>
          <p:cNvSpPr/>
          <p:nvPr/>
        </p:nvSpPr>
        <p:spPr>
          <a:xfrm>
            <a:off x="654561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h</a:t>
            </a:r>
          </a:p>
        </p:txBody>
      </p:sp>
      <p:sp>
        <p:nvSpPr>
          <p:cNvPr id="332" name="h tile">
            <a:extLst>
              <a:ext uri="{FF2B5EF4-FFF2-40B4-BE49-F238E27FC236}">
                <a16:creationId xmlns:a16="http://schemas.microsoft.com/office/drawing/2014/main" id="{BECE0CD3-6AEF-4874-A9A0-9FB8EE2DF736}"/>
              </a:ext>
            </a:extLst>
          </p:cNvPr>
          <p:cNvSpPr/>
          <p:nvPr/>
        </p:nvSpPr>
        <p:spPr>
          <a:xfrm>
            <a:off x="654561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h</a:t>
            </a:r>
          </a:p>
        </p:txBody>
      </p:sp>
      <p:sp>
        <p:nvSpPr>
          <p:cNvPr id="333" name="h tile">
            <a:extLst>
              <a:ext uri="{FF2B5EF4-FFF2-40B4-BE49-F238E27FC236}">
                <a16:creationId xmlns:a16="http://schemas.microsoft.com/office/drawing/2014/main" id="{5839CA7A-103D-436A-8B6E-5761D17CC6BD}"/>
              </a:ext>
            </a:extLst>
          </p:cNvPr>
          <p:cNvSpPr/>
          <p:nvPr/>
        </p:nvSpPr>
        <p:spPr>
          <a:xfrm>
            <a:off x="654561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h</a:t>
            </a:r>
          </a:p>
        </p:txBody>
      </p:sp>
      <p:sp>
        <p:nvSpPr>
          <p:cNvPr id="334" name="h tile">
            <a:extLst>
              <a:ext uri="{FF2B5EF4-FFF2-40B4-BE49-F238E27FC236}">
                <a16:creationId xmlns:a16="http://schemas.microsoft.com/office/drawing/2014/main" id="{4CE82791-E251-4BE7-90C7-B4F49843866B}"/>
              </a:ext>
            </a:extLst>
          </p:cNvPr>
          <p:cNvSpPr/>
          <p:nvPr/>
        </p:nvSpPr>
        <p:spPr>
          <a:xfrm>
            <a:off x="654561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h</a:t>
            </a:r>
          </a:p>
        </p:txBody>
      </p:sp>
      <p:sp>
        <p:nvSpPr>
          <p:cNvPr id="335" name="i tile">
            <a:extLst>
              <a:ext uri="{FF2B5EF4-FFF2-40B4-BE49-F238E27FC236}">
                <a16:creationId xmlns:a16="http://schemas.microsoft.com/office/drawing/2014/main" id="{1162141D-D592-4822-A455-85B3ECA400FC}"/>
              </a:ext>
            </a:extLst>
          </p:cNvPr>
          <p:cNvSpPr/>
          <p:nvPr/>
        </p:nvSpPr>
        <p:spPr>
          <a:xfrm>
            <a:off x="7389587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336" name="i tile">
            <a:extLst>
              <a:ext uri="{FF2B5EF4-FFF2-40B4-BE49-F238E27FC236}">
                <a16:creationId xmlns:a16="http://schemas.microsoft.com/office/drawing/2014/main" id="{FBA965EB-9C4D-4A51-8363-5D6BFDECE446}"/>
              </a:ext>
            </a:extLst>
          </p:cNvPr>
          <p:cNvSpPr/>
          <p:nvPr/>
        </p:nvSpPr>
        <p:spPr>
          <a:xfrm>
            <a:off x="7389587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337" name="i tile">
            <a:extLst>
              <a:ext uri="{FF2B5EF4-FFF2-40B4-BE49-F238E27FC236}">
                <a16:creationId xmlns:a16="http://schemas.microsoft.com/office/drawing/2014/main" id="{C9498B6F-BD4B-4654-9EF3-2462CEC5383F}"/>
              </a:ext>
            </a:extLst>
          </p:cNvPr>
          <p:cNvSpPr/>
          <p:nvPr/>
        </p:nvSpPr>
        <p:spPr>
          <a:xfrm>
            <a:off x="7389587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338" name="i tile">
            <a:extLst>
              <a:ext uri="{FF2B5EF4-FFF2-40B4-BE49-F238E27FC236}">
                <a16:creationId xmlns:a16="http://schemas.microsoft.com/office/drawing/2014/main" id="{F804AC63-1084-44D5-AB73-D3568B71E4B8}"/>
              </a:ext>
            </a:extLst>
          </p:cNvPr>
          <p:cNvSpPr/>
          <p:nvPr/>
        </p:nvSpPr>
        <p:spPr>
          <a:xfrm>
            <a:off x="7389587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339" name="i tile">
            <a:extLst>
              <a:ext uri="{FF2B5EF4-FFF2-40B4-BE49-F238E27FC236}">
                <a16:creationId xmlns:a16="http://schemas.microsoft.com/office/drawing/2014/main" id="{9BFB5949-CD2D-4B65-9917-AA4FCDD80C9E}"/>
              </a:ext>
            </a:extLst>
          </p:cNvPr>
          <p:cNvSpPr/>
          <p:nvPr/>
        </p:nvSpPr>
        <p:spPr>
          <a:xfrm>
            <a:off x="7389587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340" name="i tile">
            <a:extLst>
              <a:ext uri="{FF2B5EF4-FFF2-40B4-BE49-F238E27FC236}">
                <a16:creationId xmlns:a16="http://schemas.microsoft.com/office/drawing/2014/main" id="{7FF00D3F-006A-4DE8-A9A9-A4AD20BD7F03}"/>
              </a:ext>
            </a:extLst>
          </p:cNvPr>
          <p:cNvSpPr/>
          <p:nvPr/>
        </p:nvSpPr>
        <p:spPr>
          <a:xfrm>
            <a:off x="7389587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341" name="i tile">
            <a:extLst>
              <a:ext uri="{FF2B5EF4-FFF2-40B4-BE49-F238E27FC236}">
                <a16:creationId xmlns:a16="http://schemas.microsoft.com/office/drawing/2014/main" id="{B4EE4803-9BAC-4DF2-B744-D3067D2C108D}"/>
              </a:ext>
            </a:extLst>
          </p:cNvPr>
          <p:cNvSpPr/>
          <p:nvPr/>
        </p:nvSpPr>
        <p:spPr>
          <a:xfrm>
            <a:off x="7389587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342" name="i tile">
            <a:extLst>
              <a:ext uri="{FF2B5EF4-FFF2-40B4-BE49-F238E27FC236}">
                <a16:creationId xmlns:a16="http://schemas.microsoft.com/office/drawing/2014/main" id="{DDE93DC6-5C43-44BC-8631-F81BCDC43AE1}"/>
              </a:ext>
            </a:extLst>
          </p:cNvPr>
          <p:cNvSpPr/>
          <p:nvPr/>
        </p:nvSpPr>
        <p:spPr>
          <a:xfrm>
            <a:off x="3218980" y="1702443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343" name="j tile">
            <a:extLst>
              <a:ext uri="{FF2B5EF4-FFF2-40B4-BE49-F238E27FC236}">
                <a16:creationId xmlns:a16="http://schemas.microsoft.com/office/drawing/2014/main" id="{01646F95-0B87-482E-A5EF-38D88A725C2E}"/>
              </a:ext>
            </a:extLst>
          </p:cNvPr>
          <p:cNvSpPr/>
          <p:nvPr/>
        </p:nvSpPr>
        <p:spPr>
          <a:xfrm>
            <a:off x="8237523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j</a:t>
            </a:r>
          </a:p>
        </p:txBody>
      </p:sp>
      <p:sp>
        <p:nvSpPr>
          <p:cNvPr id="344" name="j tile">
            <a:extLst>
              <a:ext uri="{FF2B5EF4-FFF2-40B4-BE49-F238E27FC236}">
                <a16:creationId xmlns:a16="http://schemas.microsoft.com/office/drawing/2014/main" id="{068D463D-8E77-41BE-BE7B-9D5A9C963F22}"/>
              </a:ext>
            </a:extLst>
          </p:cNvPr>
          <p:cNvSpPr/>
          <p:nvPr/>
        </p:nvSpPr>
        <p:spPr>
          <a:xfrm>
            <a:off x="8237523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j</a:t>
            </a:r>
          </a:p>
        </p:txBody>
      </p:sp>
      <p:sp>
        <p:nvSpPr>
          <p:cNvPr id="345" name="j tile">
            <a:extLst>
              <a:ext uri="{FF2B5EF4-FFF2-40B4-BE49-F238E27FC236}">
                <a16:creationId xmlns:a16="http://schemas.microsoft.com/office/drawing/2014/main" id="{FBE352D1-138F-4F59-B425-CA6888D25A32}"/>
              </a:ext>
            </a:extLst>
          </p:cNvPr>
          <p:cNvSpPr/>
          <p:nvPr/>
        </p:nvSpPr>
        <p:spPr>
          <a:xfrm>
            <a:off x="8237523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j</a:t>
            </a:r>
          </a:p>
        </p:txBody>
      </p:sp>
      <p:sp>
        <p:nvSpPr>
          <p:cNvPr id="346" name="j tile">
            <a:extLst>
              <a:ext uri="{FF2B5EF4-FFF2-40B4-BE49-F238E27FC236}">
                <a16:creationId xmlns:a16="http://schemas.microsoft.com/office/drawing/2014/main" id="{62CC179B-FC3D-42DA-A24C-41592B874659}"/>
              </a:ext>
            </a:extLst>
          </p:cNvPr>
          <p:cNvSpPr/>
          <p:nvPr/>
        </p:nvSpPr>
        <p:spPr>
          <a:xfrm>
            <a:off x="8237523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j</a:t>
            </a:r>
          </a:p>
        </p:txBody>
      </p:sp>
      <p:sp>
        <p:nvSpPr>
          <p:cNvPr id="347" name="k tile">
            <a:extLst>
              <a:ext uri="{FF2B5EF4-FFF2-40B4-BE49-F238E27FC236}">
                <a16:creationId xmlns:a16="http://schemas.microsoft.com/office/drawing/2014/main" id="{B52F961B-1EC7-4201-8BF8-47655F59CEB3}"/>
              </a:ext>
            </a:extLst>
          </p:cNvPr>
          <p:cNvSpPr/>
          <p:nvPr/>
        </p:nvSpPr>
        <p:spPr>
          <a:xfrm>
            <a:off x="9093998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k</a:t>
            </a:r>
          </a:p>
        </p:txBody>
      </p:sp>
      <p:sp>
        <p:nvSpPr>
          <p:cNvPr id="348" name="k tile">
            <a:extLst>
              <a:ext uri="{FF2B5EF4-FFF2-40B4-BE49-F238E27FC236}">
                <a16:creationId xmlns:a16="http://schemas.microsoft.com/office/drawing/2014/main" id="{254B3D60-0CB9-4B5A-8796-18E41456D056}"/>
              </a:ext>
            </a:extLst>
          </p:cNvPr>
          <p:cNvSpPr/>
          <p:nvPr/>
        </p:nvSpPr>
        <p:spPr>
          <a:xfrm>
            <a:off x="9093998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k</a:t>
            </a:r>
          </a:p>
        </p:txBody>
      </p:sp>
      <p:sp>
        <p:nvSpPr>
          <p:cNvPr id="349" name="k tile">
            <a:extLst>
              <a:ext uri="{FF2B5EF4-FFF2-40B4-BE49-F238E27FC236}">
                <a16:creationId xmlns:a16="http://schemas.microsoft.com/office/drawing/2014/main" id="{6FA98F36-C57A-42AA-887B-270A80E0CBA4}"/>
              </a:ext>
            </a:extLst>
          </p:cNvPr>
          <p:cNvSpPr/>
          <p:nvPr/>
        </p:nvSpPr>
        <p:spPr>
          <a:xfrm>
            <a:off x="9093998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k</a:t>
            </a:r>
          </a:p>
        </p:txBody>
      </p:sp>
      <p:sp>
        <p:nvSpPr>
          <p:cNvPr id="350" name="k tile">
            <a:extLst>
              <a:ext uri="{FF2B5EF4-FFF2-40B4-BE49-F238E27FC236}">
                <a16:creationId xmlns:a16="http://schemas.microsoft.com/office/drawing/2014/main" id="{5D424DF6-47C7-4E3A-A45C-49035DB9B735}"/>
              </a:ext>
            </a:extLst>
          </p:cNvPr>
          <p:cNvSpPr/>
          <p:nvPr/>
        </p:nvSpPr>
        <p:spPr>
          <a:xfrm>
            <a:off x="9093998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k</a:t>
            </a:r>
          </a:p>
        </p:txBody>
      </p:sp>
      <p:sp>
        <p:nvSpPr>
          <p:cNvPr id="351" name="k tile">
            <a:extLst>
              <a:ext uri="{FF2B5EF4-FFF2-40B4-BE49-F238E27FC236}">
                <a16:creationId xmlns:a16="http://schemas.microsoft.com/office/drawing/2014/main" id="{1D45A200-E487-424E-839D-A7122D6EBF52}"/>
              </a:ext>
            </a:extLst>
          </p:cNvPr>
          <p:cNvSpPr/>
          <p:nvPr/>
        </p:nvSpPr>
        <p:spPr>
          <a:xfrm>
            <a:off x="9093998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k</a:t>
            </a:r>
          </a:p>
        </p:txBody>
      </p:sp>
      <p:sp>
        <p:nvSpPr>
          <p:cNvPr id="352" name="l tile">
            <a:extLst>
              <a:ext uri="{FF2B5EF4-FFF2-40B4-BE49-F238E27FC236}">
                <a16:creationId xmlns:a16="http://schemas.microsoft.com/office/drawing/2014/main" id="{6FE61ED7-6A2E-43D9-8105-C7B72D0AB0D1}"/>
              </a:ext>
            </a:extLst>
          </p:cNvPr>
          <p:cNvSpPr/>
          <p:nvPr/>
        </p:nvSpPr>
        <p:spPr>
          <a:xfrm>
            <a:off x="9938629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l</a:t>
            </a:r>
          </a:p>
        </p:txBody>
      </p:sp>
      <p:sp>
        <p:nvSpPr>
          <p:cNvPr id="353" name="l tile">
            <a:extLst>
              <a:ext uri="{FF2B5EF4-FFF2-40B4-BE49-F238E27FC236}">
                <a16:creationId xmlns:a16="http://schemas.microsoft.com/office/drawing/2014/main" id="{355CCD71-D858-414A-8254-1A181CF5EB78}"/>
              </a:ext>
            </a:extLst>
          </p:cNvPr>
          <p:cNvSpPr/>
          <p:nvPr/>
        </p:nvSpPr>
        <p:spPr>
          <a:xfrm>
            <a:off x="9938629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l</a:t>
            </a:r>
          </a:p>
        </p:txBody>
      </p:sp>
      <p:sp>
        <p:nvSpPr>
          <p:cNvPr id="354" name="l tile">
            <a:extLst>
              <a:ext uri="{FF2B5EF4-FFF2-40B4-BE49-F238E27FC236}">
                <a16:creationId xmlns:a16="http://schemas.microsoft.com/office/drawing/2014/main" id="{72E92789-FCDB-4741-AD86-651F06D58754}"/>
              </a:ext>
            </a:extLst>
          </p:cNvPr>
          <p:cNvSpPr/>
          <p:nvPr/>
        </p:nvSpPr>
        <p:spPr>
          <a:xfrm>
            <a:off x="9938629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l</a:t>
            </a:r>
          </a:p>
        </p:txBody>
      </p:sp>
      <p:sp>
        <p:nvSpPr>
          <p:cNvPr id="355" name="l tile">
            <a:extLst>
              <a:ext uri="{FF2B5EF4-FFF2-40B4-BE49-F238E27FC236}">
                <a16:creationId xmlns:a16="http://schemas.microsoft.com/office/drawing/2014/main" id="{0005F756-4FFE-4C3C-9B66-AD23CF831D90}"/>
              </a:ext>
            </a:extLst>
          </p:cNvPr>
          <p:cNvSpPr/>
          <p:nvPr/>
        </p:nvSpPr>
        <p:spPr>
          <a:xfrm>
            <a:off x="9938629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l</a:t>
            </a:r>
          </a:p>
        </p:txBody>
      </p:sp>
      <p:sp>
        <p:nvSpPr>
          <p:cNvPr id="356" name="l tile">
            <a:extLst>
              <a:ext uri="{FF2B5EF4-FFF2-40B4-BE49-F238E27FC236}">
                <a16:creationId xmlns:a16="http://schemas.microsoft.com/office/drawing/2014/main" id="{EC19D553-A022-4E4B-925C-B56058B51DFF}"/>
              </a:ext>
            </a:extLst>
          </p:cNvPr>
          <p:cNvSpPr/>
          <p:nvPr/>
        </p:nvSpPr>
        <p:spPr>
          <a:xfrm>
            <a:off x="9938629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l</a:t>
            </a:r>
          </a:p>
        </p:txBody>
      </p:sp>
      <p:sp>
        <p:nvSpPr>
          <p:cNvPr id="357" name="l tile">
            <a:extLst>
              <a:ext uri="{FF2B5EF4-FFF2-40B4-BE49-F238E27FC236}">
                <a16:creationId xmlns:a16="http://schemas.microsoft.com/office/drawing/2014/main" id="{FFDA6A5D-AE50-449F-807F-6E97478A94BE}"/>
              </a:ext>
            </a:extLst>
          </p:cNvPr>
          <p:cNvSpPr/>
          <p:nvPr/>
        </p:nvSpPr>
        <p:spPr>
          <a:xfrm>
            <a:off x="9938629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l</a:t>
            </a:r>
          </a:p>
        </p:txBody>
      </p:sp>
      <p:sp>
        <p:nvSpPr>
          <p:cNvPr id="358" name="l tile">
            <a:extLst>
              <a:ext uri="{FF2B5EF4-FFF2-40B4-BE49-F238E27FC236}">
                <a16:creationId xmlns:a16="http://schemas.microsoft.com/office/drawing/2014/main" id="{D766F698-1F66-4279-AABC-CA983D24B34E}"/>
              </a:ext>
            </a:extLst>
          </p:cNvPr>
          <p:cNvSpPr/>
          <p:nvPr/>
        </p:nvSpPr>
        <p:spPr>
          <a:xfrm>
            <a:off x="4047104" y="1702443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l</a:t>
            </a:r>
          </a:p>
        </p:txBody>
      </p:sp>
      <p:sp>
        <p:nvSpPr>
          <p:cNvPr id="359" name="m tile">
            <a:extLst>
              <a:ext uri="{FF2B5EF4-FFF2-40B4-BE49-F238E27FC236}">
                <a16:creationId xmlns:a16="http://schemas.microsoft.com/office/drawing/2014/main" id="{B2AE9E2E-AD1A-4167-AFDD-B0A9C142EB11}"/>
              </a:ext>
            </a:extLst>
          </p:cNvPr>
          <p:cNvSpPr/>
          <p:nvPr/>
        </p:nvSpPr>
        <p:spPr>
          <a:xfrm>
            <a:off x="1078959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</a:t>
            </a:r>
          </a:p>
        </p:txBody>
      </p:sp>
      <p:sp>
        <p:nvSpPr>
          <p:cNvPr id="360" name="m tile">
            <a:extLst>
              <a:ext uri="{FF2B5EF4-FFF2-40B4-BE49-F238E27FC236}">
                <a16:creationId xmlns:a16="http://schemas.microsoft.com/office/drawing/2014/main" id="{CE8FC4E6-D9B2-4AE6-A98A-F337926477AD}"/>
              </a:ext>
            </a:extLst>
          </p:cNvPr>
          <p:cNvSpPr/>
          <p:nvPr/>
        </p:nvSpPr>
        <p:spPr>
          <a:xfrm>
            <a:off x="1078959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</a:t>
            </a:r>
          </a:p>
        </p:txBody>
      </p:sp>
      <p:sp>
        <p:nvSpPr>
          <p:cNvPr id="361" name="m tile">
            <a:extLst>
              <a:ext uri="{FF2B5EF4-FFF2-40B4-BE49-F238E27FC236}">
                <a16:creationId xmlns:a16="http://schemas.microsoft.com/office/drawing/2014/main" id="{55F04BE7-0A4B-46EB-AF19-31F9F750443D}"/>
              </a:ext>
            </a:extLst>
          </p:cNvPr>
          <p:cNvSpPr/>
          <p:nvPr/>
        </p:nvSpPr>
        <p:spPr>
          <a:xfrm>
            <a:off x="1078959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</a:t>
            </a:r>
          </a:p>
        </p:txBody>
      </p:sp>
      <p:sp>
        <p:nvSpPr>
          <p:cNvPr id="362" name="m tile">
            <a:extLst>
              <a:ext uri="{FF2B5EF4-FFF2-40B4-BE49-F238E27FC236}">
                <a16:creationId xmlns:a16="http://schemas.microsoft.com/office/drawing/2014/main" id="{8C42D1C8-F6D8-4B8F-AF6D-9482CD27D557}"/>
              </a:ext>
            </a:extLst>
          </p:cNvPr>
          <p:cNvSpPr/>
          <p:nvPr/>
        </p:nvSpPr>
        <p:spPr>
          <a:xfrm>
            <a:off x="1078959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</a:t>
            </a:r>
          </a:p>
        </p:txBody>
      </p:sp>
      <p:sp>
        <p:nvSpPr>
          <p:cNvPr id="363" name="m tile">
            <a:extLst>
              <a:ext uri="{FF2B5EF4-FFF2-40B4-BE49-F238E27FC236}">
                <a16:creationId xmlns:a16="http://schemas.microsoft.com/office/drawing/2014/main" id="{9B34FDA0-5CA4-4B3E-BE92-E487F6B095D2}"/>
              </a:ext>
            </a:extLst>
          </p:cNvPr>
          <p:cNvSpPr/>
          <p:nvPr/>
        </p:nvSpPr>
        <p:spPr>
          <a:xfrm>
            <a:off x="1078959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</a:t>
            </a:r>
          </a:p>
        </p:txBody>
      </p:sp>
      <p:sp>
        <p:nvSpPr>
          <p:cNvPr id="364" name="m tile">
            <a:extLst>
              <a:ext uri="{FF2B5EF4-FFF2-40B4-BE49-F238E27FC236}">
                <a16:creationId xmlns:a16="http://schemas.microsoft.com/office/drawing/2014/main" id="{15048CA7-27E3-4BB0-BFFE-C85FE31F1721}"/>
              </a:ext>
            </a:extLst>
          </p:cNvPr>
          <p:cNvSpPr/>
          <p:nvPr/>
        </p:nvSpPr>
        <p:spPr>
          <a:xfrm>
            <a:off x="1078959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</a:t>
            </a:r>
          </a:p>
        </p:txBody>
      </p:sp>
      <p:sp>
        <p:nvSpPr>
          <p:cNvPr id="365" name="m tile">
            <a:extLst>
              <a:ext uri="{FF2B5EF4-FFF2-40B4-BE49-F238E27FC236}">
                <a16:creationId xmlns:a16="http://schemas.microsoft.com/office/drawing/2014/main" id="{D4A941A8-1C91-42E7-822A-BFBA7B37C4FB}"/>
              </a:ext>
            </a:extLst>
          </p:cNvPr>
          <p:cNvSpPr/>
          <p:nvPr/>
        </p:nvSpPr>
        <p:spPr>
          <a:xfrm>
            <a:off x="2390856" y="1702443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</a:t>
            </a:r>
          </a:p>
        </p:txBody>
      </p:sp>
      <p:sp>
        <p:nvSpPr>
          <p:cNvPr id="366" name="n tile">
            <a:extLst>
              <a:ext uri="{FF2B5EF4-FFF2-40B4-BE49-F238E27FC236}">
                <a16:creationId xmlns:a16="http://schemas.microsoft.com/office/drawing/2014/main" id="{982FB73E-4C29-462C-AB2D-F1853AFC2547}"/>
              </a:ext>
            </a:extLst>
          </p:cNvPr>
          <p:cNvSpPr/>
          <p:nvPr/>
        </p:nvSpPr>
        <p:spPr>
          <a:xfrm>
            <a:off x="517326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n</a:t>
            </a:r>
          </a:p>
        </p:txBody>
      </p:sp>
      <p:sp>
        <p:nvSpPr>
          <p:cNvPr id="367" name="n tile">
            <a:extLst>
              <a:ext uri="{FF2B5EF4-FFF2-40B4-BE49-F238E27FC236}">
                <a16:creationId xmlns:a16="http://schemas.microsoft.com/office/drawing/2014/main" id="{A0274BCC-E799-4DFF-A87A-3EB538202B25}"/>
              </a:ext>
            </a:extLst>
          </p:cNvPr>
          <p:cNvSpPr/>
          <p:nvPr/>
        </p:nvSpPr>
        <p:spPr>
          <a:xfrm>
            <a:off x="517326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n</a:t>
            </a:r>
          </a:p>
        </p:txBody>
      </p:sp>
      <p:sp>
        <p:nvSpPr>
          <p:cNvPr id="368" name="n tile">
            <a:extLst>
              <a:ext uri="{FF2B5EF4-FFF2-40B4-BE49-F238E27FC236}">
                <a16:creationId xmlns:a16="http://schemas.microsoft.com/office/drawing/2014/main" id="{C785490E-F014-4488-845F-B0462EB9674F}"/>
              </a:ext>
            </a:extLst>
          </p:cNvPr>
          <p:cNvSpPr/>
          <p:nvPr/>
        </p:nvSpPr>
        <p:spPr>
          <a:xfrm>
            <a:off x="517326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n</a:t>
            </a:r>
          </a:p>
        </p:txBody>
      </p:sp>
      <p:sp>
        <p:nvSpPr>
          <p:cNvPr id="369" name="n tile">
            <a:extLst>
              <a:ext uri="{FF2B5EF4-FFF2-40B4-BE49-F238E27FC236}">
                <a16:creationId xmlns:a16="http://schemas.microsoft.com/office/drawing/2014/main" id="{48B6DE9F-D9D5-4C75-91BA-A25E8962DB31}"/>
              </a:ext>
            </a:extLst>
          </p:cNvPr>
          <p:cNvSpPr/>
          <p:nvPr/>
        </p:nvSpPr>
        <p:spPr>
          <a:xfrm>
            <a:off x="517326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n</a:t>
            </a:r>
          </a:p>
        </p:txBody>
      </p:sp>
      <p:sp>
        <p:nvSpPr>
          <p:cNvPr id="370" name="n tile">
            <a:extLst>
              <a:ext uri="{FF2B5EF4-FFF2-40B4-BE49-F238E27FC236}">
                <a16:creationId xmlns:a16="http://schemas.microsoft.com/office/drawing/2014/main" id="{794A338D-A932-4079-9B1C-C8A37F7FE037}"/>
              </a:ext>
            </a:extLst>
          </p:cNvPr>
          <p:cNvSpPr/>
          <p:nvPr/>
        </p:nvSpPr>
        <p:spPr>
          <a:xfrm>
            <a:off x="517326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n</a:t>
            </a:r>
          </a:p>
        </p:txBody>
      </p:sp>
      <p:sp>
        <p:nvSpPr>
          <p:cNvPr id="371" name="n tile">
            <a:extLst>
              <a:ext uri="{FF2B5EF4-FFF2-40B4-BE49-F238E27FC236}">
                <a16:creationId xmlns:a16="http://schemas.microsoft.com/office/drawing/2014/main" id="{AFC97E50-EC1E-4736-9F8B-3BEBC5C6B5AB}"/>
              </a:ext>
            </a:extLst>
          </p:cNvPr>
          <p:cNvSpPr/>
          <p:nvPr/>
        </p:nvSpPr>
        <p:spPr>
          <a:xfrm>
            <a:off x="517326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n</a:t>
            </a:r>
          </a:p>
        </p:txBody>
      </p:sp>
      <p:sp>
        <p:nvSpPr>
          <p:cNvPr id="372" name="n tile">
            <a:extLst>
              <a:ext uri="{FF2B5EF4-FFF2-40B4-BE49-F238E27FC236}">
                <a16:creationId xmlns:a16="http://schemas.microsoft.com/office/drawing/2014/main" id="{3751069D-933C-4025-9468-C88901928BAB}"/>
              </a:ext>
            </a:extLst>
          </p:cNvPr>
          <p:cNvSpPr/>
          <p:nvPr/>
        </p:nvSpPr>
        <p:spPr>
          <a:xfrm>
            <a:off x="517326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n</a:t>
            </a:r>
          </a:p>
        </p:txBody>
      </p:sp>
      <p:sp>
        <p:nvSpPr>
          <p:cNvPr id="373" name="o tile">
            <a:extLst>
              <a:ext uri="{FF2B5EF4-FFF2-40B4-BE49-F238E27FC236}">
                <a16:creationId xmlns:a16="http://schemas.microsoft.com/office/drawing/2014/main" id="{2085EB3D-1A87-43CC-B712-AEF5B3C56A1A}"/>
              </a:ext>
            </a:extLst>
          </p:cNvPr>
          <p:cNvSpPr/>
          <p:nvPr/>
        </p:nvSpPr>
        <p:spPr>
          <a:xfrm>
            <a:off x="140143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o</a:t>
            </a:r>
          </a:p>
        </p:txBody>
      </p:sp>
      <p:sp>
        <p:nvSpPr>
          <p:cNvPr id="374" name="o tile">
            <a:extLst>
              <a:ext uri="{FF2B5EF4-FFF2-40B4-BE49-F238E27FC236}">
                <a16:creationId xmlns:a16="http://schemas.microsoft.com/office/drawing/2014/main" id="{FE2A4D3E-7E84-4065-8CD9-6BCA8E961FE9}"/>
              </a:ext>
            </a:extLst>
          </p:cNvPr>
          <p:cNvSpPr/>
          <p:nvPr/>
        </p:nvSpPr>
        <p:spPr>
          <a:xfrm>
            <a:off x="140143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o</a:t>
            </a:r>
          </a:p>
        </p:txBody>
      </p:sp>
      <p:sp>
        <p:nvSpPr>
          <p:cNvPr id="375" name="o tile">
            <a:extLst>
              <a:ext uri="{FF2B5EF4-FFF2-40B4-BE49-F238E27FC236}">
                <a16:creationId xmlns:a16="http://schemas.microsoft.com/office/drawing/2014/main" id="{70A0E156-85F0-45C1-8CC3-7E38D18820BA}"/>
              </a:ext>
            </a:extLst>
          </p:cNvPr>
          <p:cNvSpPr/>
          <p:nvPr/>
        </p:nvSpPr>
        <p:spPr>
          <a:xfrm>
            <a:off x="140143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o</a:t>
            </a:r>
          </a:p>
        </p:txBody>
      </p:sp>
      <p:sp>
        <p:nvSpPr>
          <p:cNvPr id="376" name="o tile">
            <a:extLst>
              <a:ext uri="{FF2B5EF4-FFF2-40B4-BE49-F238E27FC236}">
                <a16:creationId xmlns:a16="http://schemas.microsoft.com/office/drawing/2014/main" id="{C948AA97-48F4-43E9-9DF3-E3D2CC0D2BB8}"/>
              </a:ext>
            </a:extLst>
          </p:cNvPr>
          <p:cNvSpPr/>
          <p:nvPr/>
        </p:nvSpPr>
        <p:spPr>
          <a:xfrm>
            <a:off x="140143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o</a:t>
            </a:r>
          </a:p>
        </p:txBody>
      </p:sp>
      <p:sp>
        <p:nvSpPr>
          <p:cNvPr id="377" name="o tile">
            <a:extLst>
              <a:ext uri="{FF2B5EF4-FFF2-40B4-BE49-F238E27FC236}">
                <a16:creationId xmlns:a16="http://schemas.microsoft.com/office/drawing/2014/main" id="{297B6627-84A1-4740-9E51-15DEE3A6FB84}"/>
              </a:ext>
            </a:extLst>
          </p:cNvPr>
          <p:cNvSpPr/>
          <p:nvPr/>
        </p:nvSpPr>
        <p:spPr>
          <a:xfrm>
            <a:off x="140143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o</a:t>
            </a:r>
          </a:p>
        </p:txBody>
      </p:sp>
      <p:sp>
        <p:nvSpPr>
          <p:cNvPr id="378" name="o tile">
            <a:extLst>
              <a:ext uri="{FF2B5EF4-FFF2-40B4-BE49-F238E27FC236}">
                <a16:creationId xmlns:a16="http://schemas.microsoft.com/office/drawing/2014/main" id="{C4000123-8627-4393-9AA6-A2B4BBA442E3}"/>
              </a:ext>
            </a:extLst>
          </p:cNvPr>
          <p:cNvSpPr/>
          <p:nvPr/>
        </p:nvSpPr>
        <p:spPr>
          <a:xfrm>
            <a:off x="140143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o</a:t>
            </a:r>
          </a:p>
        </p:txBody>
      </p:sp>
      <p:sp>
        <p:nvSpPr>
          <p:cNvPr id="379" name="o tile">
            <a:extLst>
              <a:ext uri="{FF2B5EF4-FFF2-40B4-BE49-F238E27FC236}">
                <a16:creationId xmlns:a16="http://schemas.microsoft.com/office/drawing/2014/main" id="{AD64A927-E6B1-4A4A-A00B-DB9B445B169A}"/>
              </a:ext>
            </a:extLst>
          </p:cNvPr>
          <p:cNvSpPr/>
          <p:nvPr/>
        </p:nvSpPr>
        <p:spPr>
          <a:xfrm>
            <a:off x="140143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o</a:t>
            </a:r>
          </a:p>
        </p:txBody>
      </p:sp>
      <p:sp>
        <p:nvSpPr>
          <p:cNvPr id="380" name="p tile">
            <a:extLst>
              <a:ext uri="{FF2B5EF4-FFF2-40B4-BE49-F238E27FC236}">
                <a16:creationId xmlns:a16="http://schemas.microsoft.com/office/drawing/2014/main" id="{E3E35AEE-CF0C-4811-B147-FD0364898EE8}"/>
              </a:ext>
            </a:extLst>
          </p:cNvPr>
          <p:cNvSpPr/>
          <p:nvPr/>
        </p:nvSpPr>
        <p:spPr>
          <a:xfrm>
            <a:off x="228554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</a:t>
            </a:r>
          </a:p>
        </p:txBody>
      </p:sp>
      <p:sp>
        <p:nvSpPr>
          <p:cNvPr id="381" name="p tile">
            <a:extLst>
              <a:ext uri="{FF2B5EF4-FFF2-40B4-BE49-F238E27FC236}">
                <a16:creationId xmlns:a16="http://schemas.microsoft.com/office/drawing/2014/main" id="{E14E5364-7610-4DA9-AF25-964155DF818D}"/>
              </a:ext>
            </a:extLst>
          </p:cNvPr>
          <p:cNvSpPr/>
          <p:nvPr/>
        </p:nvSpPr>
        <p:spPr>
          <a:xfrm>
            <a:off x="228554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</a:t>
            </a:r>
          </a:p>
        </p:txBody>
      </p:sp>
      <p:sp>
        <p:nvSpPr>
          <p:cNvPr id="382" name="p tile">
            <a:extLst>
              <a:ext uri="{FF2B5EF4-FFF2-40B4-BE49-F238E27FC236}">
                <a16:creationId xmlns:a16="http://schemas.microsoft.com/office/drawing/2014/main" id="{83FA36C6-D95F-4017-B9F0-7B91CBD8791D}"/>
              </a:ext>
            </a:extLst>
          </p:cNvPr>
          <p:cNvSpPr/>
          <p:nvPr/>
        </p:nvSpPr>
        <p:spPr>
          <a:xfrm>
            <a:off x="228554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</a:t>
            </a:r>
          </a:p>
        </p:txBody>
      </p:sp>
      <p:sp>
        <p:nvSpPr>
          <p:cNvPr id="383" name="p tile">
            <a:extLst>
              <a:ext uri="{FF2B5EF4-FFF2-40B4-BE49-F238E27FC236}">
                <a16:creationId xmlns:a16="http://schemas.microsoft.com/office/drawing/2014/main" id="{013A1D49-E23B-4911-ACF7-1AE6C2EDEF86}"/>
              </a:ext>
            </a:extLst>
          </p:cNvPr>
          <p:cNvSpPr/>
          <p:nvPr/>
        </p:nvSpPr>
        <p:spPr>
          <a:xfrm>
            <a:off x="228554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</a:t>
            </a:r>
          </a:p>
        </p:txBody>
      </p:sp>
      <p:sp>
        <p:nvSpPr>
          <p:cNvPr id="384" name="p tile">
            <a:extLst>
              <a:ext uri="{FF2B5EF4-FFF2-40B4-BE49-F238E27FC236}">
                <a16:creationId xmlns:a16="http://schemas.microsoft.com/office/drawing/2014/main" id="{FF0306C2-8463-401A-B0E8-4C34F7243CD0}"/>
              </a:ext>
            </a:extLst>
          </p:cNvPr>
          <p:cNvSpPr/>
          <p:nvPr/>
        </p:nvSpPr>
        <p:spPr>
          <a:xfrm>
            <a:off x="228554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</a:t>
            </a:r>
          </a:p>
        </p:txBody>
      </p:sp>
      <p:sp>
        <p:nvSpPr>
          <p:cNvPr id="385" name="p tile">
            <a:extLst>
              <a:ext uri="{FF2B5EF4-FFF2-40B4-BE49-F238E27FC236}">
                <a16:creationId xmlns:a16="http://schemas.microsoft.com/office/drawing/2014/main" id="{4AF432C3-7F75-4FD5-9876-078AF565C081}"/>
              </a:ext>
            </a:extLst>
          </p:cNvPr>
          <p:cNvSpPr/>
          <p:nvPr/>
        </p:nvSpPr>
        <p:spPr>
          <a:xfrm>
            <a:off x="228554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</a:t>
            </a:r>
          </a:p>
        </p:txBody>
      </p:sp>
      <p:sp>
        <p:nvSpPr>
          <p:cNvPr id="386" name="p tile">
            <a:extLst>
              <a:ext uri="{FF2B5EF4-FFF2-40B4-BE49-F238E27FC236}">
                <a16:creationId xmlns:a16="http://schemas.microsoft.com/office/drawing/2014/main" id="{94741630-52C2-42FD-A2CF-4A2E0D1F5C24}"/>
              </a:ext>
            </a:extLst>
          </p:cNvPr>
          <p:cNvSpPr/>
          <p:nvPr/>
        </p:nvSpPr>
        <p:spPr>
          <a:xfrm>
            <a:off x="228554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</a:t>
            </a:r>
          </a:p>
        </p:txBody>
      </p:sp>
      <p:sp>
        <p:nvSpPr>
          <p:cNvPr id="387" name="q tile">
            <a:extLst>
              <a:ext uri="{FF2B5EF4-FFF2-40B4-BE49-F238E27FC236}">
                <a16:creationId xmlns:a16="http://schemas.microsoft.com/office/drawing/2014/main" id="{E61A2098-AE24-4E5E-AE8B-7E772B64907E}"/>
              </a:ext>
            </a:extLst>
          </p:cNvPr>
          <p:cNvSpPr/>
          <p:nvPr/>
        </p:nvSpPr>
        <p:spPr>
          <a:xfrm>
            <a:off x="3146220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q</a:t>
            </a:r>
          </a:p>
        </p:txBody>
      </p:sp>
      <p:sp>
        <p:nvSpPr>
          <p:cNvPr id="388" name="q tile">
            <a:extLst>
              <a:ext uri="{FF2B5EF4-FFF2-40B4-BE49-F238E27FC236}">
                <a16:creationId xmlns:a16="http://schemas.microsoft.com/office/drawing/2014/main" id="{C43F37A4-AAB0-4DF1-99AC-2ACFDA32EA24}"/>
              </a:ext>
            </a:extLst>
          </p:cNvPr>
          <p:cNvSpPr/>
          <p:nvPr/>
        </p:nvSpPr>
        <p:spPr>
          <a:xfrm>
            <a:off x="3146220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q</a:t>
            </a:r>
          </a:p>
        </p:txBody>
      </p:sp>
      <p:sp>
        <p:nvSpPr>
          <p:cNvPr id="389" name="q tile">
            <a:extLst>
              <a:ext uri="{FF2B5EF4-FFF2-40B4-BE49-F238E27FC236}">
                <a16:creationId xmlns:a16="http://schemas.microsoft.com/office/drawing/2014/main" id="{85F2E46B-0468-4A3C-94D9-70F6D2DA2FD4}"/>
              </a:ext>
            </a:extLst>
          </p:cNvPr>
          <p:cNvSpPr/>
          <p:nvPr/>
        </p:nvSpPr>
        <p:spPr>
          <a:xfrm>
            <a:off x="3146220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q</a:t>
            </a:r>
          </a:p>
        </p:txBody>
      </p:sp>
      <p:sp>
        <p:nvSpPr>
          <p:cNvPr id="390" name="r tile">
            <a:extLst>
              <a:ext uri="{FF2B5EF4-FFF2-40B4-BE49-F238E27FC236}">
                <a16:creationId xmlns:a16="http://schemas.microsoft.com/office/drawing/2014/main" id="{BF9F375C-FFFC-4AAE-BAEC-DDF91352C625}"/>
              </a:ext>
            </a:extLst>
          </p:cNvPr>
          <p:cNvSpPr/>
          <p:nvPr/>
        </p:nvSpPr>
        <p:spPr>
          <a:xfrm>
            <a:off x="399331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r</a:t>
            </a:r>
          </a:p>
        </p:txBody>
      </p:sp>
      <p:sp>
        <p:nvSpPr>
          <p:cNvPr id="391" name="r tile">
            <a:extLst>
              <a:ext uri="{FF2B5EF4-FFF2-40B4-BE49-F238E27FC236}">
                <a16:creationId xmlns:a16="http://schemas.microsoft.com/office/drawing/2014/main" id="{177E0432-37DD-4AA1-B8D7-5C9C71BCBB23}"/>
              </a:ext>
            </a:extLst>
          </p:cNvPr>
          <p:cNvSpPr/>
          <p:nvPr/>
        </p:nvSpPr>
        <p:spPr>
          <a:xfrm>
            <a:off x="399331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r</a:t>
            </a:r>
          </a:p>
        </p:txBody>
      </p:sp>
      <p:sp>
        <p:nvSpPr>
          <p:cNvPr id="392" name="r tile">
            <a:extLst>
              <a:ext uri="{FF2B5EF4-FFF2-40B4-BE49-F238E27FC236}">
                <a16:creationId xmlns:a16="http://schemas.microsoft.com/office/drawing/2014/main" id="{A80A8364-B1F5-4394-AED8-863E10F828F5}"/>
              </a:ext>
            </a:extLst>
          </p:cNvPr>
          <p:cNvSpPr/>
          <p:nvPr/>
        </p:nvSpPr>
        <p:spPr>
          <a:xfrm>
            <a:off x="399331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r</a:t>
            </a:r>
          </a:p>
        </p:txBody>
      </p:sp>
      <p:sp>
        <p:nvSpPr>
          <p:cNvPr id="393" name="r tile">
            <a:extLst>
              <a:ext uri="{FF2B5EF4-FFF2-40B4-BE49-F238E27FC236}">
                <a16:creationId xmlns:a16="http://schemas.microsoft.com/office/drawing/2014/main" id="{42ED6848-A7D6-4E87-8BC8-1DA4E07694C9}"/>
              </a:ext>
            </a:extLst>
          </p:cNvPr>
          <p:cNvSpPr/>
          <p:nvPr/>
        </p:nvSpPr>
        <p:spPr>
          <a:xfrm>
            <a:off x="399331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r</a:t>
            </a:r>
          </a:p>
        </p:txBody>
      </p:sp>
      <p:sp>
        <p:nvSpPr>
          <p:cNvPr id="394" name="r tile">
            <a:extLst>
              <a:ext uri="{FF2B5EF4-FFF2-40B4-BE49-F238E27FC236}">
                <a16:creationId xmlns:a16="http://schemas.microsoft.com/office/drawing/2014/main" id="{B37D17FC-AFFF-472D-AC25-C38D0AF22174}"/>
              </a:ext>
            </a:extLst>
          </p:cNvPr>
          <p:cNvSpPr/>
          <p:nvPr/>
        </p:nvSpPr>
        <p:spPr>
          <a:xfrm>
            <a:off x="399331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r</a:t>
            </a:r>
          </a:p>
        </p:txBody>
      </p:sp>
      <p:sp>
        <p:nvSpPr>
          <p:cNvPr id="395" name="r tile">
            <a:extLst>
              <a:ext uri="{FF2B5EF4-FFF2-40B4-BE49-F238E27FC236}">
                <a16:creationId xmlns:a16="http://schemas.microsoft.com/office/drawing/2014/main" id="{23FD9B81-1F0E-49B8-92DB-6E3EAF241D62}"/>
              </a:ext>
            </a:extLst>
          </p:cNvPr>
          <p:cNvSpPr/>
          <p:nvPr/>
        </p:nvSpPr>
        <p:spPr>
          <a:xfrm>
            <a:off x="399331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r</a:t>
            </a:r>
          </a:p>
        </p:txBody>
      </p:sp>
      <p:sp>
        <p:nvSpPr>
          <p:cNvPr id="396" name="r tile">
            <a:extLst>
              <a:ext uri="{FF2B5EF4-FFF2-40B4-BE49-F238E27FC236}">
                <a16:creationId xmlns:a16="http://schemas.microsoft.com/office/drawing/2014/main" id="{B0882FFD-0406-4AE0-BCB8-580980AE9010}"/>
              </a:ext>
            </a:extLst>
          </p:cNvPr>
          <p:cNvSpPr/>
          <p:nvPr/>
        </p:nvSpPr>
        <p:spPr>
          <a:xfrm>
            <a:off x="399331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r</a:t>
            </a:r>
          </a:p>
        </p:txBody>
      </p:sp>
      <p:sp>
        <p:nvSpPr>
          <p:cNvPr id="397" name="s tile">
            <a:extLst>
              <a:ext uri="{FF2B5EF4-FFF2-40B4-BE49-F238E27FC236}">
                <a16:creationId xmlns:a16="http://schemas.microsoft.com/office/drawing/2014/main" id="{ECD47D3E-D20B-4316-85D6-3CC0956BAF48}"/>
              </a:ext>
            </a:extLst>
          </p:cNvPr>
          <p:cNvSpPr/>
          <p:nvPr/>
        </p:nvSpPr>
        <p:spPr>
          <a:xfrm>
            <a:off x="4840408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</a:t>
            </a:r>
          </a:p>
        </p:txBody>
      </p:sp>
      <p:sp>
        <p:nvSpPr>
          <p:cNvPr id="398" name="s tile">
            <a:extLst>
              <a:ext uri="{FF2B5EF4-FFF2-40B4-BE49-F238E27FC236}">
                <a16:creationId xmlns:a16="http://schemas.microsoft.com/office/drawing/2014/main" id="{149CE5BA-B1AB-4BA0-A705-CB7692A46B05}"/>
              </a:ext>
            </a:extLst>
          </p:cNvPr>
          <p:cNvSpPr/>
          <p:nvPr/>
        </p:nvSpPr>
        <p:spPr>
          <a:xfrm>
            <a:off x="4840408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</a:t>
            </a:r>
          </a:p>
        </p:txBody>
      </p:sp>
      <p:sp>
        <p:nvSpPr>
          <p:cNvPr id="399" name="s tile">
            <a:extLst>
              <a:ext uri="{FF2B5EF4-FFF2-40B4-BE49-F238E27FC236}">
                <a16:creationId xmlns:a16="http://schemas.microsoft.com/office/drawing/2014/main" id="{493E9A5F-493D-4F88-B263-18F8238137AC}"/>
              </a:ext>
            </a:extLst>
          </p:cNvPr>
          <p:cNvSpPr/>
          <p:nvPr/>
        </p:nvSpPr>
        <p:spPr>
          <a:xfrm>
            <a:off x="4840408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</a:t>
            </a:r>
          </a:p>
        </p:txBody>
      </p:sp>
      <p:sp>
        <p:nvSpPr>
          <p:cNvPr id="400" name="s tile">
            <a:extLst>
              <a:ext uri="{FF2B5EF4-FFF2-40B4-BE49-F238E27FC236}">
                <a16:creationId xmlns:a16="http://schemas.microsoft.com/office/drawing/2014/main" id="{32A965E4-8748-44AF-AF58-A2C154187C1B}"/>
              </a:ext>
            </a:extLst>
          </p:cNvPr>
          <p:cNvSpPr/>
          <p:nvPr/>
        </p:nvSpPr>
        <p:spPr>
          <a:xfrm>
            <a:off x="4840408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</a:t>
            </a:r>
          </a:p>
        </p:txBody>
      </p:sp>
      <p:sp>
        <p:nvSpPr>
          <p:cNvPr id="401" name="s tile">
            <a:extLst>
              <a:ext uri="{FF2B5EF4-FFF2-40B4-BE49-F238E27FC236}">
                <a16:creationId xmlns:a16="http://schemas.microsoft.com/office/drawing/2014/main" id="{A6A32186-3DCB-4A20-83DE-C815ACEC1722}"/>
              </a:ext>
            </a:extLst>
          </p:cNvPr>
          <p:cNvSpPr/>
          <p:nvPr/>
        </p:nvSpPr>
        <p:spPr>
          <a:xfrm>
            <a:off x="4840408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</a:t>
            </a:r>
          </a:p>
        </p:txBody>
      </p:sp>
      <p:sp>
        <p:nvSpPr>
          <p:cNvPr id="402" name="s tile">
            <a:extLst>
              <a:ext uri="{FF2B5EF4-FFF2-40B4-BE49-F238E27FC236}">
                <a16:creationId xmlns:a16="http://schemas.microsoft.com/office/drawing/2014/main" id="{E89D8222-FF23-4468-B8AD-79110E383D43}"/>
              </a:ext>
            </a:extLst>
          </p:cNvPr>
          <p:cNvSpPr/>
          <p:nvPr/>
        </p:nvSpPr>
        <p:spPr>
          <a:xfrm>
            <a:off x="4840408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</a:t>
            </a:r>
          </a:p>
        </p:txBody>
      </p:sp>
      <p:sp>
        <p:nvSpPr>
          <p:cNvPr id="403" name="s tile">
            <a:extLst>
              <a:ext uri="{FF2B5EF4-FFF2-40B4-BE49-F238E27FC236}">
                <a16:creationId xmlns:a16="http://schemas.microsoft.com/office/drawing/2014/main" id="{9FB44FE9-7D02-4413-AC6B-C9ECD6FF7428}"/>
              </a:ext>
            </a:extLst>
          </p:cNvPr>
          <p:cNvSpPr/>
          <p:nvPr/>
        </p:nvSpPr>
        <p:spPr>
          <a:xfrm>
            <a:off x="4840408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</a:t>
            </a:r>
          </a:p>
        </p:txBody>
      </p:sp>
      <p:sp>
        <p:nvSpPr>
          <p:cNvPr id="404" name="s tile">
            <a:extLst>
              <a:ext uri="{FF2B5EF4-FFF2-40B4-BE49-F238E27FC236}">
                <a16:creationId xmlns:a16="http://schemas.microsoft.com/office/drawing/2014/main" id="{B3807EF3-C460-4432-BF9D-70574E1F27F0}"/>
              </a:ext>
            </a:extLst>
          </p:cNvPr>
          <p:cNvSpPr/>
          <p:nvPr/>
        </p:nvSpPr>
        <p:spPr>
          <a:xfrm>
            <a:off x="4840408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</a:t>
            </a:r>
          </a:p>
        </p:txBody>
      </p:sp>
      <p:sp>
        <p:nvSpPr>
          <p:cNvPr id="405" name="t tile">
            <a:extLst>
              <a:ext uri="{FF2B5EF4-FFF2-40B4-BE49-F238E27FC236}">
                <a16:creationId xmlns:a16="http://schemas.microsoft.com/office/drawing/2014/main" id="{2ED5E4B0-22FF-471D-A79B-40F9CAC6F85B}"/>
              </a:ext>
            </a:extLst>
          </p:cNvPr>
          <p:cNvSpPr/>
          <p:nvPr/>
        </p:nvSpPr>
        <p:spPr>
          <a:xfrm>
            <a:off x="568750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406" name="t tile">
            <a:extLst>
              <a:ext uri="{FF2B5EF4-FFF2-40B4-BE49-F238E27FC236}">
                <a16:creationId xmlns:a16="http://schemas.microsoft.com/office/drawing/2014/main" id="{41DB39B3-5C15-4FBB-AE84-4296B20C4B47}"/>
              </a:ext>
            </a:extLst>
          </p:cNvPr>
          <p:cNvSpPr/>
          <p:nvPr/>
        </p:nvSpPr>
        <p:spPr>
          <a:xfrm>
            <a:off x="568750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407" name="t tile">
            <a:extLst>
              <a:ext uri="{FF2B5EF4-FFF2-40B4-BE49-F238E27FC236}">
                <a16:creationId xmlns:a16="http://schemas.microsoft.com/office/drawing/2014/main" id="{C8E57EB6-F816-436B-A7D1-7B06B4E741CF}"/>
              </a:ext>
            </a:extLst>
          </p:cNvPr>
          <p:cNvSpPr/>
          <p:nvPr/>
        </p:nvSpPr>
        <p:spPr>
          <a:xfrm>
            <a:off x="568750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408" name="t tile">
            <a:extLst>
              <a:ext uri="{FF2B5EF4-FFF2-40B4-BE49-F238E27FC236}">
                <a16:creationId xmlns:a16="http://schemas.microsoft.com/office/drawing/2014/main" id="{B53E16C9-653D-434C-B024-DBBCACAD3B3A}"/>
              </a:ext>
            </a:extLst>
          </p:cNvPr>
          <p:cNvSpPr/>
          <p:nvPr/>
        </p:nvSpPr>
        <p:spPr>
          <a:xfrm>
            <a:off x="568750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409" name="t tile">
            <a:extLst>
              <a:ext uri="{FF2B5EF4-FFF2-40B4-BE49-F238E27FC236}">
                <a16:creationId xmlns:a16="http://schemas.microsoft.com/office/drawing/2014/main" id="{E2658B10-B3C4-499C-B12F-3F9AD81D949E}"/>
              </a:ext>
            </a:extLst>
          </p:cNvPr>
          <p:cNvSpPr/>
          <p:nvPr/>
        </p:nvSpPr>
        <p:spPr>
          <a:xfrm>
            <a:off x="568750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410" name="t tile">
            <a:extLst>
              <a:ext uri="{FF2B5EF4-FFF2-40B4-BE49-F238E27FC236}">
                <a16:creationId xmlns:a16="http://schemas.microsoft.com/office/drawing/2014/main" id="{38D31478-6AAA-459C-AC76-9258EB128678}"/>
              </a:ext>
            </a:extLst>
          </p:cNvPr>
          <p:cNvSpPr/>
          <p:nvPr/>
        </p:nvSpPr>
        <p:spPr>
          <a:xfrm>
            <a:off x="568750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411" name="t tile">
            <a:extLst>
              <a:ext uri="{FF2B5EF4-FFF2-40B4-BE49-F238E27FC236}">
                <a16:creationId xmlns:a16="http://schemas.microsoft.com/office/drawing/2014/main" id="{CB8251AE-7F4D-4456-9B4D-8F9B2E45C3B1}"/>
              </a:ext>
            </a:extLst>
          </p:cNvPr>
          <p:cNvSpPr/>
          <p:nvPr/>
        </p:nvSpPr>
        <p:spPr>
          <a:xfrm>
            <a:off x="568750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412" name="t tile">
            <a:extLst>
              <a:ext uri="{FF2B5EF4-FFF2-40B4-BE49-F238E27FC236}">
                <a16:creationId xmlns:a16="http://schemas.microsoft.com/office/drawing/2014/main" id="{A1D0CFEA-F8CA-4666-93A7-F1E533DB40B3}"/>
              </a:ext>
            </a:extLst>
          </p:cNvPr>
          <p:cNvSpPr/>
          <p:nvPr/>
        </p:nvSpPr>
        <p:spPr>
          <a:xfrm>
            <a:off x="568750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413" name="u tile">
            <a:extLst>
              <a:ext uri="{FF2B5EF4-FFF2-40B4-BE49-F238E27FC236}">
                <a16:creationId xmlns:a16="http://schemas.microsoft.com/office/drawing/2014/main" id="{7CF27255-5038-4707-B2EA-B0745A2A8C4D}"/>
              </a:ext>
            </a:extLst>
          </p:cNvPr>
          <p:cNvSpPr/>
          <p:nvPr/>
        </p:nvSpPr>
        <p:spPr>
          <a:xfrm>
            <a:off x="653358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414" name="u tile">
            <a:extLst>
              <a:ext uri="{FF2B5EF4-FFF2-40B4-BE49-F238E27FC236}">
                <a16:creationId xmlns:a16="http://schemas.microsoft.com/office/drawing/2014/main" id="{66C52F00-9C55-4F89-95DE-93E90E81DE02}"/>
              </a:ext>
            </a:extLst>
          </p:cNvPr>
          <p:cNvSpPr/>
          <p:nvPr/>
        </p:nvSpPr>
        <p:spPr>
          <a:xfrm>
            <a:off x="653358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415" name="u tile">
            <a:extLst>
              <a:ext uri="{FF2B5EF4-FFF2-40B4-BE49-F238E27FC236}">
                <a16:creationId xmlns:a16="http://schemas.microsoft.com/office/drawing/2014/main" id="{6E8A7202-2641-4565-93C1-2BD4F72D3D94}"/>
              </a:ext>
            </a:extLst>
          </p:cNvPr>
          <p:cNvSpPr/>
          <p:nvPr/>
        </p:nvSpPr>
        <p:spPr>
          <a:xfrm>
            <a:off x="653358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416" name="u tile">
            <a:extLst>
              <a:ext uri="{FF2B5EF4-FFF2-40B4-BE49-F238E27FC236}">
                <a16:creationId xmlns:a16="http://schemas.microsoft.com/office/drawing/2014/main" id="{8CB6B45E-E13C-4A38-A249-CEC028C09A1F}"/>
              </a:ext>
            </a:extLst>
          </p:cNvPr>
          <p:cNvSpPr/>
          <p:nvPr/>
        </p:nvSpPr>
        <p:spPr>
          <a:xfrm>
            <a:off x="653358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417" name="u tile">
            <a:extLst>
              <a:ext uri="{FF2B5EF4-FFF2-40B4-BE49-F238E27FC236}">
                <a16:creationId xmlns:a16="http://schemas.microsoft.com/office/drawing/2014/main" id="{B7B8801B-D180-476F-B464-2E30FAC256EF}"/>
              </a:ext>
            </a:extLst>
          </p:cNvPr>
          <p:cNvSpPr/>
          <p:nvPr/>
        </p:nvSpPr>
        <p:spPr>
          <a:xfrm>
            <a:off x="653358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418" name="u tile">
            <a:extLst>
              <a:ext uri="{FF2B5EF4-FFF2-40B4-BE49-F238E27FC236}">
                <a16:creationId xmlns:a16="http://schemas.microsoft.com/office/drawing/2014/main" id="{4F0339CF-81F4-45F1-B478-7705F7138E04}"/>
              </a:ext>
            </a:extLst>
          </p:cNvPr>
          <p:cNvSpPr/>
          <p:nvPr/>
        </p:nvSpPr>
        <p:spPr>
          <a:xfrm>
            <a:off x="653358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419" name="u tile">
            <a:extLst>
              <a:ext uri="{FF2B5EF4-FFF2-40B4-BE49-F238E27FC236}">
                <a16:creationId xmlns:a16="http://schemas.microsoft.com/office/drawing/2014/main" id="{F13C291E-89FB-4F21-A7AB-8343E5099AF9}"/>
              </a:ext>
            </a:extLst>
          </p:cNvPr>
          <p:cNvSpPr/>
          <p:nvPr/>
        </p:nvSpPr>
        <p:spPr>
          <a:xfrm>
            <a:off x="653358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420" name="v tile">
            <a:extLst>
              <a:ext uri="{FF2B5EF4-FFF2-40B4-BE49-F238E27FC236}">
                <a16:creationId xmlns:a16="http://schemas.microsoft.com/office/drawing/2014/main" id="{E8AD8664-CD05-4733-ADB9-B6850877371C}"/>
              </a:ext>
            </a:extLst>
          </p:cNvPr>
          <p:cNvSpPr/>
          <p:nvPr/>
        </p:nvSpPr>
        <p:spPr>
          <a:xfrm>
            <a:off x="7377555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v</a:t>
            </a:r>
          </a:p>
        </p:txBody>
      </p:sp>
      <p:sp>
        <p:nvSpPr>
          <p:cNvPr id="421" name="v tile">
            <a:extLst>
              <a:ext uri="{FF2B5EF4-FFF2-40B4-BE49-F238E27FC236}">
                <a16:creationId xmlns:a16="http://schemas.microsoft.com/office/drawing/2014/main" id="{14C0368B-1EE6-4D44-B278-CAF2DD70E4E6}"/>
              </a:ext>
            </a:extLst>
          </p:cNvPr>
          <p:cNvSpPr/>
          <p:nvPr/>
        </p:nvSpPr>
        <p:spPr>
          <a:xfrm>
            <a:off x="7377555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v</a:t>
            </a:r>
          </a:p>
        </p:txBody>
      </p:sp>
      <p:sp>
        <p:nvSpPr>
          <p:cNvPr id="422" name="v tile">
            <a:extLst>
              <a:ext uri="{FF2B5EF4-FFF2-40B4-BE49-F238E27FC236}">
                <a16:creationId xmlns:a16="http://schemas.microsoft.com/office/drawing/2014/main" id="{E3D82E03-1B50-4E35-A201-80FBBC8E498C}"/>
              </a:ext>
            </a:extLst>
          </p:cNvPr>
          <p:cNvSpPr/>
          <p:nvPr/>
        </p:nvSpPr>
        <p:spPr>
          <a:xfrm>
            <a:off x="7377555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v</a:t>
            </a:r>
          </a:p>
        </p:txBody>
      </p:sp>
      <p:sp>
        <p:nvSpPr>
          <p:cNvPr id="423" name="v tile">
            <a:extLst>
              <a:ext uri="{FF2B5EF4-FFF2-40B4-BE49-F238E27FC236}">
                <a16:creationId xmlns:a16="http://schemas.microsoft.com/office/drawing/2014/main" id="{BCCE8429-3BBD-4E04-A476-EDAFF36AD710}"/>
              </a:ext>
            </a:extLst>
          </p:cNvPr>
          <p:cNvSpPr/>
          <p:nvPr/>
        </p:nvSpPr>
        <p:spPr>
          <a:xfrm>
            <a:off x="7377555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v</a:t>
            </a:r>
          </a:p>
        </p:txBody>
      </p:sp>
      <p:sp>
        <p:nvSpPr>
          <p:cNvPr id="424" name="w tile">
            <a:extLst>
              <a:ext uri="{FF2B5EF4-FFF2-40B4-BE49-F238E27FC236}">
                <a16:creationId xmlns:a16="http://schemas.microsoft.com/office/drawing/2014/main" id="{ED4A602F-668A-4E30-A97F-195886380F42}"/>
              </a:ext>
            </a:extLst>
          </p:cNvPr>
          <p:cNvSpPr/>
          <p:nvPr/>
        </p:nvSpPr>
        <p:spPr>
          <a:xfrm>
            <a:off x="8225491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w</a:t>
            </a:r>
          </a:p>
        </p:txBody>
      </p:sp>
      <p:sp>
        <p:nvSpPr>
          <p:cNvPr id="425" name="w tile">
            <a:extLst>
              <a:ext uri="{FF2B5EF4-FFF2-40B4-BE49-F238E27FC236}">
                <a16:creationId xmlns:a16="http://schemas.microsoft.com/office/drawing/2014/main" id="{83FD4B6C-7DE0-448C-AF57-0C40AFC39534}"/>
              </a:ext>
            </a:extLst>
          </p:cNvPr>
          <p:cNvSpPr/>
          <p:nvPr/>
        </p:nvSpPr>
        <p:spPr>
          <a:xfrm>
            <a:off x="8225491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w</a:t>
            </a:r>
          </a:p>
        </p:txBody>
      </p:sp>
      <p:sp>
        <p:nvSpPr>
          <p:cNvPr id="426" name="w tile">
            <a:extLst>
              <a:ext uri="{FF2B5EF4-FFF2-40B4-BE49-F238E27FC236}">
                <a16:creationId xmlns:a16="http://schemas.microsoft.com/office/drawing/2014/main" id="{244EAB19-AE78-4E0F-A79D-3105E271F650}"/>
              </a:ext>
            </a:extLst>
          </p:cNvPr>
          <p:cNvSpPr/>
          <p:nvPr/>
        </p:nvSpPr>
        <p:spPr>
          <a:xfrm>
            <a:off x="8225491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w</a:t>
            </a:r>
          </a:p>
        </p:txBody>
      </p:sp>
      <p:sp>
        <p:nvSpPr>
          <p:cNvPr id="427" name="w tile">
            <a:extLst>
              <a:ext uri="{FF2B5EF4-FFF2-40B4-BE49-F238E27FC236}">
                <a16:creationId xmlns:a16="http://schemas.microsoft.com/office/drawing/2014/main" id="{1321BB8D-6B9F-4AB6-A065-0FD96A47048C}"/>
              </a:ext>
            </a:extLst>
          </p:cNvPr>
          <p:cNvSpPr/>
          <p:nvPr/>
        </p:nvSpPr>
        <p:spPr>
          <a:xfrm>
            <a:off x="8225491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w</a:t>
            </a:r>
          </a:p>
        </p:txBody>
      </p:sp>
      <p:sp>
        <p:nvSpPr>
          <p:cNvPr id="428" name="w tile">
            <a:extLst>
              <a:ext uri="{FF2B5EF4-FFF2-40B4-BE49-F238E27FC236}">
                <a16:creationId xmlns:a16="http://schemas.microsoft.com/office/drawing/2014/main" id="{27F4F07B-1A48-4AF0-B744-1D168D04C073}"/>
              </a:ext>
            </a:extLst>
          </p:cNvPr>
          <p:cNvSpPr/>
          <p:nvPr/>
        </p:nvSpPr>
        <p:spPr>
          <a:xfrm>
            <a:off x="8225491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w</a:t>
            </a:r>
          </a:p>
        </p:txBody>
      </p:sp>
      <p:sp>
        <p:nvSpPr>
          <p:cNvPr id="429" name="w tile">
            <a:extLst>
              <a:ext uri="{FF2B5EF4-FFF2-40B4-BE49-F238E27FC236}">
                <a16:creationId xmlns:a16="http://schemas.microsoft.com/office/drawing/2014/main" id="{91B369AA-5DFC-4181-B7DD-9A611302F929}"/>
              </a:ext>
            </a:extLst>
          </p:cNvPr>
          <p:cNvSpPr/>
          <p:nvPr/>
        </p:nvSpPr>
        <p:spPr>
          <a:xfrm>
            <a:off x="8225491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w</a:t>
            </a:r>
          </a:p>
        </p:txBody>
      </p:sp>
      <p:sp>
        <p:nvSpPr>
          <p:cNvPr id="430" name="x tile">
            <a:extLst>
              <a:ext uri="{FF2B5EF4-FFF2-40B4-BE49-F238E27FC236}">
                <a16:creationId xmlns:a16="http://schemas.microsoft.com/office/drawing/2014/main" id="{845D808B-8960-411D-8A36-72A1EE43780F}"/>
              </a:ext>
            </a:extLst>
          </p:cNvPr>
          <p:cNvSpPr/>
          <p:nvPr/>
        </p:nvSpPr>
        <p:spPr>
          <a:xfrm>
            <a:off x="9081966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431" name="x tile">
            <a:extLst>
              <a:ext uri="{FF2B5EF4-FFF2-40B4-BE49-F238E27FC236}">
                <a16:creationId xmlns:a16="http://schemas.microsoft.com/office/drawing/2014/main" id="{EB2E15B7-9611-4B9A-B434-8DED40501E8C}"/>
              </a:ext>
            </a:extLst>
          </p:cNvPr>
          <p:cNvSpPr/>
          <p:nvPr/>
        </p:nvSpPr>
        <p:spPr>
          <a:xfrm>
            <a:off x="9081966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432" name="y tile">
            <a:extLst>
              <a:ext uri="{FF2B5EF4-FFF2-40B4-BE49-F238E27FC236}">
                <a16:creationId xmlns:a16="http://schemas.microsoft.com/office/drawing/2014/main" id="{8A176A3A-A56C-4957-8A64-40A642DA9135}"/>
              </a:ext>
            </a:extLst>
          </p:cNvPr>
          <p:cNvSpPr/>
          <p:nvPr/>
        </p:nvSpPr>
        <p:spPr>
          <a:xfrm>
            <a:off x="9926597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y</a:t>
            </a:r>
          </a:p>
        </p:txBody>
      </p:sp>
      <p:sp>
        <p:nvSpPr>
          <p:cNvPr id="433" name="y tile">
            <a:extLst>
              <a:ext uri="{FF2B5EF4-FFF2-40B4-BE49-F238E27FC236}">
                <a16:creationId xmlns:a16="http://schemas.microsoft.com/office/drawing/2014/main" id="{0560CE6D-200B-4B3F-8854-84B549C5ADBB}"/>
              </a:ext>
            </a:extLst>
          </p:cNvPr>
          <p:cNvSpPr/>
          <p:nvPr/>
        </p:nvSpPr>
        <p:spPr>
          <a:xfrm>
            <a:off x="9926597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y</a:t>
            </a:r>
          </a:p>
        </p:txBody>
      </p:sp>
      <p:sp>
        <p:nvSpPr>
          <p:cNvPr id="434" name="y tile">
            <a:extLst>
              <a:ext uri="{FF2B5EF4-FFF2-40B4-BE49-F238E27FC236}">
                <a16:creationId xmlns:a16="http://schemas.microsoft.com/office/drawing/2014/main" id="{030073A3-2444-4E27-AFC1-DD3E93E29866}"/>
              </a:ext>
            </a:extLst>
          </p:cNvPr>
          <p:cNvSpPr/>
          <p:nvPr/>
        </p:nvSpPr>
        <p:spPr>
          <a:xfrm>
            <a:off x="9926597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y</a:t>
            </a:r>
          </a:p>
        </p:txBody>
      </p:sp>
      <p:sp>
        <p:nvSpPr>
          <p:cNvPr id="435" name="y tile">
            <a:extLst>
              <a:ext uri="{FF2B5EF4-FFF2-40B4-BE49-F238E27FC236}">
                <a16:creationId xmlns:a16="http://schemas.microsoft.com/office/drawing/2014/main" id="{427F9D74-0C89-45B6-90FB-265F28034C4B}"/>
              </a:ext>
            </a:extLst>
          </p:cNvPr>
          <p:cNvSpPr/>
          <p:nvPr/>
        </p:nvSpPr>
        <p:spPr>
          <a:xfrm>
            <a:off x="9926597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y</a:t>
            </a:r>
          </a:p>
        </p:txBody>
      </p:sp>
      <p:sp>
        <p:nvSpPr>
          <p:cNvPr id="436" name="y tile">
            <a:extLst>
              <a:ext uri="{FF2B5EF4-FFF2-40B4-BE49-F238E27FC236}">
                <a16:creationId xmlns:a16="http://schemas.microsoft.com/office/drawing/2014/main" id="{0C49796F-528E-456D-A450-372004A2254D}"/>
              </a:ext>
            </a:extLst>
          </p:cNvPr>
          <p:cNvSpPr/>
          <p:nvPr/>
        </p:nvSpPr>
        <p:spPr>
          <a:xfrm>
            <a:off x="4875227" y="1702443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y</a:t>
            </a:r>
          </a:p>
        </p:txBody>
      </p:sp>
      <p:sp>
        <p:nvSpPr>
          <p:cNvPr id="437" name="z tile">
            <a:extLst>
              <a:ext uri="{FF2B5EF4-FFF2-40B4-BE49-F238E27FC236}">
                <a16:creationId xmlns:a16="http://schemas.microsoft.com/office/drawing/2014/main" id="{EFB525D5-AEAC-46EE-8E06-B9E3694F901B}"/>
              </a:ext>
            </a:extLst>
          </p:cNvPr>
          <p:cNvSpPr/>
          <p:nvPr/>
        </p:nvSpPr>
        <p:spPr>
          <a:xfrm>
            <a:off x="1077756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z</a:t>
            </a:r>
          </a:p>
        </p:txBody>
      </p:sp>
      <p:sp>
        <p:nvSpPr>
          <p:cNvPr id="438" name="z tile">
            <a:extLst>
              <a:ext uri="{FF2B5EF4-FFF2-40B4-BE49-F238E27FC236}">
                <a16:creationId xmlns:a16="http://schemas.microsoft.com/office/drawing/2014/main" id="{A190FBC4-B2EE-44FB-BEE3-AF138FB2E967}"/>
              </a:ext>
            </a:extLst>
          </p:cNvPr>
          <p:cNvSpPr/>
          <p:nvPr/>
        </p:nvSpPr>
        <p:spPr>
          <a:xfrm>
            <a:off x="1077756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z</a:t>
            </a:r>
          </a:p>
        </p:txBody>
      </p:sp>
      <p:sp>
        <p:nvSpPr>
          <p:cNvPr id="439" name="z tile">
            <a:extLst>
              <a:ext uri="{FF2B5EF4-FFF2-40B4-BE49-F238E27FC236}">
                <a16:creationId xmlns:a16="http://schemas.microsoft.com/office/drawing/2014/main" id="{0DA254EC-9D5D-4673-8471-8B4535CC5E9B}"/>
              </a:ext>
            </a:extLst>
          </p:cNvPr>
          <p:cNvSpPr/>
          <p:nvPr/>
        </p:nvSpPr>
        <p:spPr>
          <a:xfrm>
            <a:off x="1077756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z</a:t>
            </a:r>
          </a:p>
        </p:txBody>
      </p:sp>
      <p:sp>
        <p:nvSpPr>
          <p:cNvPr id="440" name="z tile">
            <a:extLst>
              <a:ext uri="{FF2B5EF4-FFF2-40B4-BE49-F238E27FC236}">
                <a16:creationId xmlns:a16="http://schemas.microsoft.com/office/drawing/2014/main" id="{918F9E75-D115-479A-A8DC-CFB0CE1C443A}"/>
              </a:ext>
            </a:extLst>
          </p:cNvPr>
          <p:cNvSpPr/>
          <p:nvPr/>
        </p:nvSpPr>
        <p:spPr>
          <a:xfrm>
            <a:off x="1077756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z</a:t>
            </a:r>
          </a:p>
        </p:txBody>
      </p:sp>
      <p:sp>
        <p:nvSpPr>
          <p:cNvPr id="233" name="Hint button">
            <a:extLst>
              <a:ext uri="{FF2B5EF4-FFF2-40B4-BE49-F238E27FC236}">
                <a16:creationId xmlns:a16="http://schemas.microsoft.com/office/drawing/2014/main" id="{F1211CAF-4C26-4791-841C-6AC578FDAE7A}"/>
              </a:ext>
            </a:extLst>
          </p:cNvPr>
          <p:cNvSpPr/>
          <p:nvPr/>
        </p:nvSpPr>
        <p:spPr>
          <a:xfrm>
            <a:off x="746067" y="3725174"/>
            <a:ext cx="1162850" cy="494127"/>
          </a:xfrm>
          <a:prstGeom prst="ellipse">
            <a:avLst/>
          </a:prstGeom>
          <a:solidFill>
            <a:srgbClr val="83496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Hint</a:t>
            </a:r>
          </a:p>
        </p:txBody>
      </p:sp>
      <p:sp>
        <p:nvSpPr>
          <p:cNvPr id="234" name="Hint">
            <a:extLst>
              <a:ext uri="{FF2B5EF4-FFF2-40B4-BE49-F238E27FC236}">
                <a16:creationId xmlns:a16="http://schemas.microsoft.com/office/drawing/2014/main" id="{B339880E-B33F-46CE-8FF0-24370407FECB}"/>
              </a:ext>
            </a:extLst>
          </p:cNvPr>
          <p:cNvSpPr txBox="1"/>
          <p:nvPr/>
        </p:nvSpPr>
        <p:spPr>
          <a:xfrm>
            <a:off x="2173567" y="3667974"/>
            <a:ext cx="97833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A group of people.</a:t>
            </a: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6E6DD191-A8DC-4810-A79E-56DCC65EE71F}"/>
              </a:ext>
            </a:extLst>
          </p:cNvPr>
          <p:cNvSpPr txBox="1"/>
          <p:nvPr/>
        </p:nvSpPr>
        <p:spPr>
          <a:xfrm>
            <a:off x="2086833" y="70297"/>
            <a:ext cx="7613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Choose letters to guess the Thanksgiving words!</a:t>
            </a:r>
          </a:p>
        </p:txBody>
      </p: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7069B203-EF9D-4338-886B-D65820CF7B0C}"/>
              </a:ext>
            </a:extLst>
          </p:cNvPr>
          <p:cNvGrpSpPr/>
          <p:nvPr/>
        </p:nvGrpSpPr>
        <p:grpSpPr>
          <a:xfrm>
            <a:off x="229270" y="3779812"/>
            <a:ext cx="695015" cy="389682"/>
            <a:chOff x="220584" y="3741293"/>
            <a:chExt cx="695015" cy="389682"/>
          </a:xfrm>
        </p:grpSpPr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8688C486-C62D-4DF9-AC85-7B78CCE350AC}"/>
                </a:ext>
              </a:extLst>
            </p:cNvPr>
            <p:cNvSpPr txBox="1"/>
            <p:nvPr/>
          </p:nvSpPr>
          <p:spPr>
            <a:xfrm rot="19778953">
              <a:off x="220584" y="3741293"/>
              <a:ext cx="6814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Click!</a:t>
              </a:r>
            </a:p>
          </p:txBody>
        </p:sp>
        <p:sp>
          <p:nvSpPr>
            <p:cNvPr id="238" name="Arrow: Right 237">
              <a:extLst>
                <a:ext uri="{FF2B5EF4-FFF2-40B4-BE49-F238E27FC236}">
                  <a16:creationId xmlns:a16="http://schemas.microsoft.com/office/drawing/2014/main" id="{BC2CB5A3-2867-45B2-BC0D-78F5C56A70EB}"/>
                </a:ext>
              </a:extLst>
            </p:cNvPr>
            <p:cNvSpPr/>
            <p:nvPr/>
          </p:nvSpPr>
          <p:spPr>
            <a:xfrm rot="19872509">
              <a:off x="490461" y="3963195"/>
              <a:ext cx="425138" cy="167780"/>
            </a:xfrm>
            <a:prstGeom prst="rightArrow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9" name="Rectangle: Rounded Corners 23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8FC54DA-4281-4F4B-BB52-279376628051}"/>
              </a:ext>
            </a:extLst>
          </p:cNvPr>
          <p:cNvSpPr/>
          <p:nvPr/>
        </p:nvSpPr>
        <p:spPr>
          <a:xfrm>
            <a:off x="165298" y="6591282"/>
            <a:ext cx="822960" cy="182879"/>
          </a:xfrm>
          <a:prstGeom prst="roundRect">
            <a:avLst>
              <a:gd name="adj" fmla="val 50000"/>
            </a:avLst>
          </a:prstGeom>
          <a:solidFill>
            <a:schemeClr val="bg2">
              <a:lumMod val="2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Back</a:t>
            </a:r>
          </a:p>
        </p:txBody>
      </p:sp>
      <p:sp>
        <p:nvSpPr>
          <p:cNvPr id="240" name="Rectangle: Rounded Corners 23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4C6502F-0DED-4A24-A5D3-5E6861FC4FB9}"/>
              </a:ext>
            </a:extLst>
          </p:cNvPr>
          <p:cNvSpPr/>
          <p:nvPr/>
        </p:nvSpPr>
        <p:spPr>
          <a:xfrm>
            <a:off x="11206981" y="6591282"/>
            <a:ext cx="822960" cy="182879"/>
          </a:xfrm>
          <a:prstGeom prst="roundRect">
            <a:avLst>
              <a:gd name="adj" fmla="val 50000"/>
            </a:avLst>
          </a:prstGeom>
          <a:solidFill>
            <a:schemeClr val="bg2">
              <a:lumMod val="2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51492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6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>
                      <p:stCondLst>
                        <p:cond delay="0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8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395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6" fill="hold">
                      <p:stCondLst>
                        <p:cond delay="0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0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9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2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5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422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3" fill="hold">
                      <p:stCondLst>
                        <p:cond delay="0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7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0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3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6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9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2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5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8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1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452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" fill="hold">
                      <p:stCondLst>
                        <p:cond delay="0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0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3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6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2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5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8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1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7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0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3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6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9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2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5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8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509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0" fill="hold">
                      <p:stCondLst>
                        <p:cond delay="0"/>
                      </p:stCondLst>
                      <p:childTnLst>
                        <p:par>
                          <p:cTn id="511" fill="hold">
                            <p:stCondLst>
                              <p:cond delay="0"/>
                            </p:stCondLst>
                            <p:childTnLst>
                              <p:par>
                                <p:cTn id="5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4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7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0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3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6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527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8" fill="hold">
                      <p:stCondLst>
                        <p:cond delay="0"/>
                      </p:stCondLst>
                      <p:childTnLst>
                        <p:par>
                          <p:cTn id="529" fill="hold">
                            <p:stCondLst>
                              <p:cond delay="0"/>
                            </p:stCondLst>
                            <p:childTnLst>
                              <p:par>
                                <p:cTn id="5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2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5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8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1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4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7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0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551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2" fill="hold">
                      <p:stCondLst>
                        <p:cond delay="0"/>
                      </p:stCondLst>
                      <p:childTnLst>
                        <p:par>
                          <p:cTn id="553" fill="hold">
                            <p:stCondLst>
                              <p:cond delay="0"/>
                            </p:stCondLst>
                            <p:childTnLst>
                              <p:par>
                                <p:cTn id="5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6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9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2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563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4" fill="hold">
                      <p:stCondLst>
                        <p:cond delay="0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8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1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4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7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0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3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584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5" fill="hold">
                      <p:stCondLst>
                        <p:cond delay="0"/>
                      </p:stCondLst>
                      <p:childTnLst>
                        <p:par>
                          <p:cTn id="586" fill="hold">
                            <p:stCondLst>
                              <p:cond delay="0"/>
                            </p:stCondLst>
                            <p:childTnLst>
                              <p:par>
                                <p:cTn id="5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9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2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5"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8"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602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3" fill="hold">
                      <p:stCondLst>
                        <p:cond delay="0"/>
                      </p:stCondLst>
                      <p:childTnLst>
                        <p:par>
                          <p:cTn id="604" fill="hold">
                            <p:stCondLst>
                              <p:cond delay="0"/>
                            </p:stCondLst>
                            <p:childTnLst>
                              <p:par>
                                <p:cTn id="60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7" dur="2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8" dur="2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9" dur="2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2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1" dur="2000" tmFilter="0,0; .5, 1; 1, 1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</p:childTnLst>
        </p:cTn>
      </p:par>
    </p:tnLst>
    <p:bldLst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8" grpId="0" animBg="1"/>
      <p:bldP spid="319" grpId="0" animBg="1"/>
      <p:bldP spid="320" grpId="0" animBg="1"/>
      <p:bldP spid="321" grpId="0" animBg="1"/>
      <p:bldP spid="322" grpId="0" animBg="1"/>
      <p:bldP spid="323" grpId="0" animBg="1"/>
      <p:bldP spid="324" grpId="0" animBg="1"/>
      <p:bldP spid="325" grpId="0" animBg="1"/>
      <p:bldP spid="326" grpId="0" animBg="1"/>
      <p:bldP spid="327" grpId="0" animBg="1"/>
      <p:bldP spid="328" grpId="0" animBg="1"/>
      <p:bldP spid="329" grpId="0" animBg="1"/>
      <p:bldP spid="330" grpId="0" animBg="1"/>
      <p:bldP spid="331" grpId="0" animBg="1"/>
      <p:bldP spid="332" grpId="0" animBg="1"/>
      <p:bldP spid="333" grpId="0" animBg="1"/>
      <p:bldP spid="334" grpId="0" animBg="1"/>
      <p:bldP spid="335" grpId="0" animBg="1"/>
      <p:bldP spid="336" grpId="0" animBg="1"/>
      <p:bldP spid="337" grpId="0" animBg="1"/>
      <p:bldP spid="338" grpId="0" animBg="1"/>
      <p:bldP spid="339" grpId="0" animBg="1"/>
      <p:bldP spid="340" grpId="0" animBg="1"/>
      <p:bldP spid="341" grpId="0" animBg="1"/>
      <p:bldP spid="342" grpId="0" animBg="1"/>
      <p:bldP spid="343" grpId="0" animBg="1"/>
      <p:bldP spid="344" grpId="0" animBg="1"/>
      <p:bldP spid="345" grpId="0" animBg="1"/>
      <p:bldP spid="346" grpId="0" animBg="1"/>
      <p:bldP spid="347" grpId="0" animBg="1"/>
      <p:bldP spid="348" grpId="0" animBg="1"/>
      <p:bldP spid="349" grpId="0" animBg="1"/>
      <p:bldP spid="350" grpId="0" animBg="1"/>
      <p:bldP spid="351" grpId="0" animBg="1"/>
      <p:bldP spid="352" grpId="0" animBg="1"/>
      <p:bldP spid="353" grpId="0" animBg="1"/>
      <p:bldP spid="354" grpId="0" animBg="1"/>
      <p:bldP spid="355" grpId="0" animBg="1"/>
      <p:bldP spid="356" grpId="0" animBg="1"/>
      <p:bldP spid="357" grpId="0" animBg="1"/>
      <p:bldP spid="358" grpId="0" animBg="1"/>
      <p:bldP spid="359" grpId="0" animBg="1"/>
      <p:bldP spid="360" grpId="0" animBg="1"/>
      <p:bldP spid="361" grpId="0" animBg="1"/>
      <p:bldP spid="362" grpId="0" animBg="1"/>
      <p:bldP spid="363" grpId="0" animBg="1"/>
      <p:bldP spid="364" grpId="0" animBg="1"/>
      <p:bldP spid="365" grpId="0" animBg="1"/>
      <p:bldP spid="366" grpId="0" animBg="1"/>
      <p:bldP spid="367" grpId="0" animBg="1"/>
      <p:bldP spid="368" grpId="0" animBg="1"/>
      <p:bldP spid="369" grpId="0" animBg="1"/>
      <p:bldP spid="370" grpId="0" animBg="1"/>
      <p:bldP spid="371" grpId="0" animBg="1"/>
      <p:bldP spid="372" grpId="0" animBg="1"/>
      <p:bldP spid="373" grpId="0" animBg="1"/>
      <p:bldP spid="374" grpId="0" animBg="1"/>
      <p:bldP spid="375" grpId="0" animBg="1"/>
      <p:bldP spid="376" grpId="0" animBg="1"/>
      <p:bldP spid="377" grpId="0" animBg="1"/>
      <p:bldP spid="378" grpId="0" animBg="1"/>
      <p:bldP spid="379" grpId="0" animBg="1"/>
      <p:bldP spid="380" grpId="0" animBg="1"/>
      <p:bldP spid="381" grpId="0" animBg="1"/>
      <p:bldP spid="382" grpId="0" animBg="1"/>
      <p:bldP spid="383" grpId="0" animBg="1"/>
      <p:bldP spid="384" grpId="0" animBg="1"/>
      <p:bldP spid="385" grpId="0" animBg="1"/>
      <p:bldP spid="386" grpId="0" animBg="1"/>
      <p:bldP spid="387" grpId="0" animBg="1"/>
      <p:bldP spid="388" grpId="0" animBg="1"/>
      <p:bldP spid="389" grpId="0" animBg="1"/>
      <p:bldP spid="390" grpId="0" animBg="1"/>
      <p:bldP spid="391" grpId="0" animBg="1"/>
      <p:bldP spid="392" grpId="0" animBg="1"/>
      <p:bldP spid="393" grpId="0" animBg="1"/>
      <p:bldP spid="394" grpId="0" animBg="1"/>
      <p:bldP spid="395" grpId="0" animBg="1"/>
      <p:bldP spid="396" grpId="0" animBg="1"/>
      <p:bldP spid="397" grpId="0" animBg="1"/>
      <p:bldP spid="398" grpId="0" animBg="1"/>
      <p:bldP spid="399" grpId="0" animBg="1"/>
      <p:bldP spid="400" grpId="0" animBg="1"/>
      <p:bldP spid="401" grpId="0" animBg="1"/>
      <p:bldP spid="402" grpId="0" animBg="1"/>
      <p:bldP spid="403" grpId="0" animBg="1"/>
      <p:bldP spid="404" grpId="0" animBg="1"/>
      <p:bldP spid="405" grpId="0" animBg="1"/>
      <p:bldP spid="406" grpId="0" animBg="1"/>
      <p:bldP spid="407" grpId="0" animBg="1"/>
      <p:bldP spid="408" grpId="0" animBg="1"/>
      <p:bldP spid="409" grpId="0" animBg="1"/>
      <p:bldP spid="410" grpId="0" animBg="1"/>
      <p:bldP spid="411" grpId="0" animBg="1"/>
      <p:bldP spid="412" grpId="0" animBg="1"/>
      <p:bldP spid="413" grpId="0" animBg="1"/>
      <p:bldP spid="414" grpId="0" animBg="1"/>
      <p:bldP spid="415" grpId="0" animBg="1"/>
      <p:bldP spid="416" grpId="0" animBg="1"/>
      <p:bldP spid="417" grpId="0" animBg="1"/>
      <p:bldP spid="418" grpId="0" animBg="1"/>
      <p:bldP spid="419" grpId="0" animBg="1"/>
      <p:bldP spid="420" grpId="0" animBg="1"/>
      <p:bldP spid="421" grpId="0" animBg="1"/>
      <p:bldP spid="422" grpId="0" animBg="1"/>
      <p:bldP spid="423" grpId="0" animBg="1"/>
      <p:bldP spid="424" grpId="0" animBg="1"/>
      <p:bldP spid="425" grpId="0" animBg="1"/>
      <p:bldP spid="426" grpId="0" animBg="1"/>
      <p:bldP spid="427" grpId="0" animBg="1"/>
      <p:bldP spid="428" grpId="0" animBg="1"/>
      <p:bldP spid="429" grpId="0" animBg="1"/>
      <p:bldP spid="430" grpId="0" animBg="1"/>
      <p:bldP spid="431" grpId="0" animBg="1"/>
      <p:bldP spid="432" grpId="0" animBg="1"/>
      <p:bldP spid="433" grpId="0" animBg="1"/>
      <p:bldP spid="434" grpId="0" animBg="1"/>
      <p:bldP spid="435" grpId="0" animBg="1"/>
      <p:bldP spid="436" grpId="0" animBg="1"/>
      <p:bldP spid="437" grpId="0" animBg="1"/>
      <p:bldP spid="438" grpId="0" animBg="1"/>
      <p:bldP spid="439" grpId="0" animBg="1"/>
      <p:bldP spid="440" grpId="0" animBg="1"/>
      <p:bldP spid="2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31F2257-F896-403D-9223-2B71A92052A4}"/>
              </a:ext>
            </a:extLst>
          </p:cNvPr>
          <p:cNvSpPr/>
          <p:nvPr/>
        </p:nvSpPr>
        <p:spPr>
          <a:xfrm>
            <a:off x="736345" y="1690988"/>
            <a:ext cx="822960" cy="822960"/>
          </a:xfrm>
          <a:prstGeom prst="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116EF1-833C-407F-A1E4-A3D78A6B731B}"/>
              </a:ext>
            </a:extLst>
          </p:cNvPr>
          <p:cNvSpPr/>
          <p:nvPr/>
        </p:nvSpPr>
        <p:spPr>
          <a:xfrm>
            <a:off x="1561040" y="1690988"/>
            <a:ext cx="822960" cy="822960"/>
          </a:xfrm>
          <a:prstGeom prst="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84B32D-E8E4-42FD-8EE3-25B72784654C}"/>
              </a:ext>
            </a:extLst>
          </p:cNvPr>
          <p:cNvSpPr/>
          <p:nvPr/>
        </p:nvSpPr>
        <p:spPr>
          <a:xfrm>
            <a:off x="2385735" y="1690988"/>
            <a:ext cx="822960" cy="822960"/>
          </a:xfrm>
          <a:prstGeom prst="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0FD515-5879-49B3-A709-ADEF5A7EC057}"/>
              </a:ext>
            </a:extLst>
          </p:cNvPr>
          <p:cNvSpPr/>
          <p:nvPr/>
        </p:nvSpPr>
        <p:spPr>
          <a:xfrm>
            <a:off x="3210430" y="1690988"/>
            <a:ext cx="822960" cy="822960"/>
          </a:xfrm>
          <a:prstGeom prst="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10FC69-12BF-43DE-A96C-78305CE12B86}"/>
              </a:ext>
            </a:extLst>
          </p:cNvPr>
          <p:cNvSpPr/>
          <p:nvPr/>
        </p:nvSpPr>
        <p:spPr>
          <a:xfrm>
            <a:off x="4035125" y="1690988"/>
            <a:ext cx="822960" cy="822960"/>
          </a:xfrm>
          <a:prstGeom prst="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4F5E8E-D7EA-41E1-995E-70BF134148EB}"/>
              </a:ext>
            </a:extLst>
          </p:cNvPr>
          <p:cNvSpPr/>
          <p:nvPr/>
        </p:nvSpPr>
        <p:spPr>
          <a:xfrm>
            <a:off x="5684515" y="1690988"/>
            <a:ext cx="822960" cy="822960"/>
          </a:xfrm>
          <a:prstGeom prst="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441F61E-ECDF-4355-B1FF-E0B196D98187}"/>
              </a:ext>
            </a:extLst>
          </p:cNvPr>
          <p:cNvSpPr/>
          <p:nvPr/>
        </p:nvSpPr>
        <p:spPr>
          <a:xfrm>
            <a:off x="4859820" y="1690988"/>
            <a:ext cx="822960" cy="822960"/>
          </a:xfrm>
          <a:prstGeom prst="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6523F6B-9FF1-4286-B987-89E1EE900D91}"/>
              </a:ext>
            </a:extLst>
          </p:cNvPr>
          <p:cNvSpPr/>
          <p:nvPr/>
        </p:nvSpPr>
        <p:spPr>
          <a:xfrm>
            <a:off x="736348" y="2698325"/>
            <a:ext cx="822960" cy="822960"/>
          </a:xfrm>
          <a:prstGeom prst="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131088B-9BF1-4BC3-83D6-A5868A8C6D93}"/>
              </a:ext>
            </a:extLst>
          </p:cNvPr>
          <p:cNvSpPr/>
          <p:nvPr/>
        </p:nvSpPr>
        <p:spPr>
          <a:xfrm>
            <a:off x="1561043" y="2698325"/>
            <a:ext cx="822960" cy="822960"/>
          </a:xfrm>
          <a:prstGeom prst="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69E65D2-B154-4C6B-B6A3-B84C13AAC72E}"/>
              </a:ext>
            </a:extLst>
          </p:cNvPr>
          <p:cNvSpPr/>
          <p:nvPr/>
        </p:nvSpPr>
        <p:spPr>
          <a:xfrm>
            <a:off x="2385738" y="2698325"/>
            <a:ext cx="822960" cy="822960"/>
          </a:xfrm>
          <a:prstGeom prst="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69" name="a tile">
            <a:extLst>
              <a:ext uri="{FF2B5EF4-FFF2-40B4-BE49-F238E27FC236}">
                <a16:creationId xmlns:a16="http://schemas.microsoft.com/office/drawing/2014/main" id="{D5DACA22-DFAE-4E63-BAF7-B7300AC88689}"/>
              </a:ext>
            </a:extLst>
          </p:cNvPr>
          <p:cNvSpPr/>
          <p:nvPr/>
        </p:nvSpPr>
        <p:spPr>
          <a:xfrm>
            <a:off x="529358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170" name="b tile">
            <a:extLst>
              <a:ext uri="{FF2B5EF4-FFF2-40B4-BE49-F238E27FC236}">
                <a16:creationId xmlns:a16="http://schemas.microsoft.com/office/drawing/2014/main" id="{0D7F8528-178C-4162-9F14-1103A6E69C68}"/>
              </a:ext>
            </a:extLst>
          </p:cNvPr>
          <p:cNvSpPr/>
          <p:nvPr/>
        </p:nvSpPr>
        <p:spPr>
          <a:xfrm>
            <a:off x="141346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171" name="c tile">
            <a:extLst>
              <a:ext uri="{FF2B5EF4-FFF2-40B4-BE49-F238E27FC236}">
                <a16:creationId xmlns:a16="http://schemas.microsoft.com/office/drawing/2014/main" id="{0E595ED4-58E5-4D3B-AEBA-895116AD30B2}"/>
              </a:ext>
            </a:extLst>
          </p:cNvPr>
          <p:cNvSpPr/>
          <p:nvPr/>
        </p:nvSpPr>
        <p:spPr>
          <a:xfrm>
            <a:off x="2297574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172" name="d tile">
            <a:extLst>
              <a:ext uri="{FF2B5EF4-FFF2-40B4-BE49-F238E27FC236}">
                <a16:creationId xmlns:a16="http://schemas.microsoft.com/office/drawing/2014/main" id="{92C71DA8-6074-484E-987D-DB935284D1DA}"/>
              </a:ext>
            </a:extLst>
          </p:cNvPr>
          <p:cNvSpPr/>
          <p:nvPr/>
        </p:nvSpPr>
        <p:spPr>
          <a:xfrm>
            <a:off x="3158252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d</a:t>
            </a:r>
          </a:p>
        </p:txBody>
      </p:sp>
      <p:sp>
        <p:nvSpPr>
          <p:cNvPr id="173" name="e tile">
            <a:extLst>
              <a:ext uri="{FF2B5EF4-FFF2-40B4-BE49-F238E27FC236}">
                <a16:creationId xmlns:a16="http://schemas.microsoft.com/office/drawing/2014/main" id="{0B21DF62-F9D2-4F8E-96CD-383BBC47A40F}"/>
              </a:ext>
            </a:extLst>
          </p:cNvPr>
          <p:cNvSpPr/>
          <p:nvPr/>
        </p:nvSpPr>
        <p:spPr>
          <a:xfrm>
            <a:off x="400534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174" name="f tile">
            <a:extLst>
              <a:ext uri="{FF2B5EF4-FFF2-40B4-BE49-F238E27FC236}">
                <a16:creationId xmlns:a16="http://schemas.microsoft.com/office/drawing/2014/main" id="{41596A75-45F9-4046-94C9-FD382154B8EF}"/>
              </a:ext>
            </a:extLst>
          </p:cNvPr>
          <p:cNvSpPr/>
          <p:nvPr/>
        </p:nvSpPr>
        <p:spPr>
          <a:xfrm>
            <a:off x="4852440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f</a:t>
            </a:r>
          </a:p>
        </p:txBody>
      </p:sp>
      <p:sp>
        <p:nvSpPr>
          <p:cNvPr id="175" name="g tile">
            <a:extLst>
              <a:ext uri="{FF2B5EF4-FFF2-40B4-BE49-F238E27FC236}">
                <a16:creationId xmlns:a16="http://schemas.microsoft.com/office/drawing/2014/main" id="{9A961929-B8E8-4FFE-B905-19D246C14518}"/>
              </a:ext>
            </a:extLst>
          </p:cNvPr>
          <p:cNvSpPr/>
          <p:nvPr/>
        </p:nvSpPr>
        <p:spPr>
          <a:xfrm>
            <a:off x="5699534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g</a:t>
            </a:r>
          </a:p>
        </p:txBody>
      </p:sp>
      <p:sp>
        <p:nvSpPr>
          <p:cNvPr id="176" name="h tile">
            <a:extLst>
              <a:ext uri="{FF2B5EF4-FFF2-40B4-BE49-F238E27FC236}">
                <a16:creationId xmlns:a16="http://schemas.microsoft.com/office/drawing/2014/main" id="{88AFA428-F476-4AB5-901C-A6AE1B02F904}"/>
              </a:ext>
            </a:extLst>
          </p:cNvPr>
          <p:cNvSpPr/>
          <p:nvPr/>
        </p:nvSpPr>
        <p:spPr>
          <a:xfrm>
            <a:off x="654561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h</a:t>
            </a:r>
          </a:p>
        </p:txBody>
      </p:sp>
      <p:sp>
        <p:nvSpPr>
          <p:cNvPr id="177" name="i tile">
            <a:extLst>
              <a:ext uri="{FF2B5EF4-FFF2-40B4-BE49-F238E27FC236}">
                <a16:creationId xmlns:a16="http://schemas.microsoft.com/office/drawing/2014/main" id="{F9355646-0C54-4639-896B-20568FA4FB4D}"/>
              </a:ext>
            </a:extLst>
          </p:cNvPr>
          <p:cNvSpPr/>
          <p:nvPr/>
        </p:nvSpPr>
        <p:spPr>
          <a:xfrm>
            <a:off x="7389587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178" name="j tile">
            <a:extLst>
              <a:ext uri="{FF2B5EF4-FFF2-40B4-BE49-F238E27FC236}">
                <a16:creationId xmlns:a16="http://schemas.microsoft.com/office/drawing/2014/main" id="{4C9C698C-F1F3-4BFF-A79C-F92C5195950A}"/>
              </a:ext>
            </a:extLst>
          </p:cNvPr>
          <p:cNvSpPr/>
          <p:nvPr/>
        </p:nvSpPr>
        <p:spPr>
          <a:xfrm>
            <a:off x="8237523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j</a:t>
            </a:r>
          </a:p>
        </p:txBody>
      </p:sp>
      <p:sp>
        <p:nvSpPr>
          <p:cNvPr id="179" name="k tile">
            <a:extLst>
              <a:ext uri="{FF2B5EF4-FFF2-40B4-BE49-F238E27FC236}">
                <a16:creationId xmlns:a16="http://schemas.microsoft.com/office/drawing/2014/main" id="{59257B19-B4C3-4CE5-834A-56DEB7F3FEBF}"/>
              </a:ext>
            </a:extLst>
          </p:cNvPr>
          <p:cNvSpPr/>
          <p:nvPr/>
        </p:nvSpPr>
        <p:spPr>
          <a:xfrm>
            <a:off x="9093998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k</a:t>
            </a:r>
          </a:p>
        </p:txBody>
      </p:sp>
      <p:sp>
        <p:nvSpPr>
          <p:cNvPr id="180" name="l tile">
            <a:extLst>
              <a:ext uri="{FF2B5EF4-FFF2-40B4-BE49-F238E27FC236}">
                <a16:creationId xmlns:a16="http://schemas.microsoft.com/office/drawing/2014/main" id="{69ABC768-1F16-4EEC-802E-F228684D926E}"/>
              </a:ext>
            </a:extLst>
          </p:cNvPr>
          <p:cNvSpPr/>
          <p:nvPr/>
        </p:nvSpPr>
        <p:spPr>
          <a:xfrm>
            <a:off x="9938629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l</a:t>
            </a:r>
          </a:p>
        </p:txBody>
      </p:sp>
      <p:sp>
        <p:nvSpPr>
          <p:cNvPr id="181" name="m tile">
            <a:extLst>
              <a:ext uri="{FF2B5EF4-FFF2-40B4-BE49-F238E27FC236}">
                <a16:creationId xmlns:a16="http://schemas.microsoft.com/office/drawing/2014/main" id="{81D1FB7A-56DC-41C0-B412-B3ACC8659E45}"/>
              </a:ext>
            </a:extLst>
          </p:cNvPr>
          <p:cNvSpPr/>
          <p:nvPr/>
        </p:nvSpPr>
        <p:spPr>
          <a:xfrm>
            <a:off x="1078959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</a:t>
            </a:r>
          </a:p>
        </p:txBody>
      </p:sp>
      <p:sp>
        <p:nvSpPr>
          <p:cNvPr id="5" name="a">
            <a:extLst>
              <a:ext uri="{FF2B5EF4-FFF2-40B4-BE49-F238E27FC236}">
                <a16:creationId xmlns:a16="http://schemas.microsoft.com/office/drawing/2014/main" id="{500CE5E4-F675-4D36-B7BB-048B5B8965D3}"/>
              </a:ext>
            </a:extLst>
          </p:cNvPr>
          <p:cNvSpPr/>
          <p:nvPr/>
        </p:nvSpPr>
        <p:spPr>
          <a:xfrm>
            <a:off x="697987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6" name="b">
            <a:extLst>
              <a:ext uri="{FF2B5EF4-FFF2-40B4-BE49-F238E27FC236}">
                <a16:creationId xmlns:a16="http://schemas.microsoft.com/office/drawing/2014/main" id="{71934C7B-A80C-4E9F-B896-853BF71E3793}"/>
              </a:ext>
            </a:extLst>
          </p:cNvPr>
          <p:cNvSpPr/>
          <p:nvPr/>
        </p:nvSpPr>
        <p:spPr>
          <a:xfrm>
            <a:off x="1115711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7" name="c">
            <a:extLst>
              <a:ext uri="{FF2B5EF4-FFF2-40B4-BE49-F238E27FC236}">
                <a16:creationId xmlns:a16="http://schemas.microsoft.com/office/drawing/2014/main" id="{9EBF0A44-D4FB-4816-8CA0-1C3959ACCF72}"/>
              </a:ext>
            </a:extLst>
          </p:cNvPr>
          <p:cNvSpPr/>
          <p:nvPr/>
        </p:nvSpPr>
        <p:spPr>
          <a:xfrm>
            <a:off x="1533435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80" name="d">
            <a:extLst>
              <a:ext uri="{FF2B5EF4-FFF2-40B4-BE49-F238E27FC236}">
                <a16:creationId xmlns:a16="http://schemas.microsoft.com/office/drawing/2014/main" id="{9617396F-2F16-43C1-867E-CF791AB31003}"/>
              </a:ext>
            </a:extLst>
          </p:cNvPr>
          <p:cNvSpPr/>
          <p:nvPr/>
        </p:nvSpPr>
        <p:spPr>
          <a:xfrm>
            <a:off x="1951159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d</a:t>
            </a:r>
          </a:p>
        </p:txBody>
      </p:sp>
      <p:sp>
        <p:nvSpPr>
          <p:cNvPr id="81" name="e">
            <a:extLst>
              <a:ext uri="{FF2B5EF4-FFF2-40B4-BE49-F238E27FC236}">
                <a16:creationId xmlns:a16="http://schemas.microsoft.com/office/drawing/2014/main" id="{A1162BB1-E18A-48A4-A976-0CF4C90C2FB4}"/>
              </a:ext>
            </a:extLst>
          </p:cNvPr>
          <p:cNvSpPr/>
          <p:nvPr/>
        </p:nvSpPr>
        <p:spPr>
          <a:xfrm>
            <a:off x="2368883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82" name="f">
            <a:extLst>
              <a:ext uri="{FF2B5EF4-FFF2-40B4-BE49-F238E27FC236}">
                <a16:creationId xmlns:a16="http://schemas.microsoft.com/office/drawing/2014/main" id="{A89229BC-9B90-41DA-AF18-AA1E0E839076}"/>
              </a:ext>
            </a:extLst>
          </p:cNvPr>
          <p:cNvSpPr/>
          <p:nvPr/>
        </p:nvSpPr>
        <p:spPr>
          <a:xfrm>
            <a:off x="2786607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f</a:t>
            </a:r>
          </a:p>
        </p:txBody>
      </p:sp>
      <p:sp>
        <p:nvSpPr>
          <p:cNvPr id="83" name="g">
            <a:extLst>
              <a:ext uri="{FF2B5EF4-FFF2-40B4-BE49-F238E27FC236}">
                <a16:creationId xmlns:a16="http://schemas.microsoft.com/office/drawing/2014/main" id="{5E2E678E-6F8E-482B-BF41-72AD7DD2B762}"/>
              </a:ext>
            </a:extLst>
          </p:cNvPr>
          <p:cNvSpPr/>
          <p:nvPr/>
        </p:nvSpPr>
        <p:spPr>
          <a:xfrm>
            <a:off x="3204331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g</a:t>
            </a:r>
          </a:p>
        </p:txBody>
      </p:sp>
      <p:sp>
        <p:nvSpPr>
          <p:cNvPr id="84" name="h">
            <a:extLst>
              <a:ext uri="{FF2B5EF4-FFF2-40B4-BE49-F238E27FC236}">
                <a16:creationId xmlns:a16="http://schemas.microsoft.com/office/drawing/2014/main" id="{763C979F-B8D2-46F5-B130-0417CD4EA759}"/>
              </a:ext>
            </a:extLst>
          </p:cNvPr>
          <p:cNvSpPr/>
          <p:nvPr/>
        </p:nvSpPr>
        <p:spPr>
          <a:xfrm>
            <a:off x="3622055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h</a:t>
            </a:r>
          </a:p>
        </p:txBody>
      </p:sp>
      <p:sp>
        <p:nvSpPr>
          <p:cNvPr id="85" name="i">
            <a:extLst>
              <a:ext uri="{FF2B5EF4-FFF2-40B4-BE49-F238E27FC236}">
                <a16:creationId xmlns:a16="http://schemas.microsoft.com/office/drawing/2014/main" id="{3B304F53-2966-44A8-B0EC-9480245E091C}"/>
              </a:ext>
            </a:extLst>
          </p:cNvPr>
          <p:cNvSpPr/>
          <p:nvPr/>
        </p:nvSpPr>
        <p:spPr>
          <a:xfrm>
            <a:off x="4039779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86" name="j">
            <a:extLst>
              <a:ext uri="{FF2B5EF4-FFF2-40B4-BE49-F238E27FC236}">
                <a16:creationId xmlns:a16="http://schemas.microsoft.com/office/drawing/2014/main" id="{B2DF7BAF-F080-4EEF-84A1-0770A34F28E9}"/>
              </a:ext>
            </a:extLst>
          </p:cNvPr>
          <p:cNvSpPr/>
          <p:nvPr/>
        </p:nvSpPr>
        <p:spPr>
          <a:xfrm>
            <a:off x="4457503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j</a:t>
            </a:r>
          </a:p>
        </p:txBody>
      </p:sp>
      <p:sp>
        <p:nvSpPr>
          <p:cNvPr id="87" name="k">
            <a:extLst>
              <a:ext uri="{FF2B5EF4-FFF2-40B4-BE49-F238E27FC236}">
                <a16:creationId xmlns:a16="http://schemas.microsoft.com/office/drawing/2014/main" id="{73354B2E-A142-4386-8FC1-221DC0C3A89D}"/>
              </a:ext>
            </a:extLst>
          </p:cNvPr>
          <p:cNvSpPr/>
          <p:nvPr/>
        </p:nvSpPr>
        <p:spPr>
          <a:xfrm>
            <a:off x="4875227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k</a:t>
            </a:r>
          </a:p>
        </p:txBody>
      </p:sp>
      <p:sp>
        <p:nvSpPr>
          <p:cNvPr id="88" name="l">
            <a:extLst>
              <a:ext uri="{FF2B5EF4-FFF2-40B4-BE49-F238E27FC236}">
                <a16:creationId xmlns:a16="http://schemas.microsoft.com/office/drawing/2014/main" id="{63158140-E3D0-4745-9989-1E11C4F4C48A}"/>
              </a:ext>
            </a:extLst>
          </p:cNvPr>
          <p:cNvSpPr/>
          <p:nvPr/>
        </p:nvSpPr>
        <p:spPr>
          <a:xfrm>
            <a:off x="5292951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l</a:t>
            </a:r>
          </a:p>
        </p:txBody>
      </p:sp>
      <p:sp>
        <p:nvSpPr>
          <p:cNvPr id="89" name="m">
            <a:extLst>
              <a:ext uri="{FF2B5EF4-FFF2-40B4-BE49-F238E27FC236}">
                <a16:creationId xmlns:a16="http://schemas.microsoft.com/office/drawing/2014/main" id="{E1157217-6E28-439A-A74E-F7C94F407CF1}"/>
              </a:ext>
            </a:extLst>
          </p:cNvPr>
          <p:cNvSpPr/>
          <p:nvPr/>
        </p:nvSpPr>
        <p:spPr>
          <a:xfrm>
            <a:off x="5710675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</a:t>
            </a:r>
          </a:p>
        </p:txBody>
      </p:sp>
      <p:sp>
        <p:nvSpPr>
          <p:cNvPr id="90" name="n">
            <a:extLst>
              <a:ext uri="{FF2B5EF4-FFF2-40B4-BE49-F238E27FC236}">
                <a16:creationId xmlns:a16="http://schemas.microsoft.com/office/drawing/2014/main" id="{379535F8-D3BA-4E80-96BD-A29A6C43CCB9}"/>
              </a:ext>
            </a:extLst>
          </p:cNvPr>
          <p:cNvSpPr/>
          <p:nvPr/>
        </p:nvSpPr>
        <p:spPr>
          <a:xfrm>
            <a:off x="6128399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n</a:t>
            </a:r>
          </a:p>
        </p:txBody>
      </p:sp>
      <p:sp>
        <p:nvSpPr>
          <p:cNvPr id="91" name="o">
            <a:extLst>
              <a:ext uri="{FF2B5EF4-FFF2-40B4-BE49-F238E27FC236}">
                <a16:creationId xmlns:a16="http://schemas.microsoft.com/office/drawing/2014/main" id="{CE75D300-B026-4198-9812-02327D1C44E9}"/>
              </a:ext>
            </a:extLst>
          </p:cNvPr>
          <p:cNvSpPr/>
          <p:nvPr/>
        </p:nvSpPr>
        <p:spPr>
          <a:xfrm>
            <a:off x="6546123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o</a:t>
            </a:r>
          </a:p>
        </p:txBody>
      </p:sp>
      <p:sp>
        <p:nvSpPr>
          <p:cNvPr id="92" name="p">
            <a:extLst>
              <a:ext uri="{FF2B5EF4-FFF2-40B4-BE49-F238E27FC236}">
                <a16:creationId xmlns:a16="http://schemas.microsoft.com/office/drawing/2014/main" id="{723CBFC1-277C-479D-BDA1-C495815D8D1C}"/>
              </a:ext>
            </a:extLst>
          </p:cNvPr>
          <p:cNvSpPr/>
          <p:nvPr/>
        </p:nvSpPr>
        <p:spPr>
          <a:xfrm>
            <a:off x="6963847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</a:t>
            </a:r>
          </a:p>
        </p:txBody>
      </p:sp>
      <p:sp>
        <p:nvSpPr>
          <p:cNvPr id="93" name="q">
            <a:extLst>
              <a:ext uri="{FF2B5EF4-FFF2-40B4-BE49-F238E27FC236}">
                <a16:creationId xmlns:a16="http://schemas.microsoft.com/office/drawing/2014/main" id="{0A90FB46-3831-4176-AD70-03E9B4A1B71F}"/>
              </a:ext>
            </a:extLst>
          </p:cNvPr>
          <p:cNvSpPr/>
          <p:nvPr/>
        </p:nvSpPr>
        <p:spPr>
          <a:xfrm>
            <a:off x="7381571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q</a:t>
            </a:r>
          </a:p>
        </p:txBody>
      </p:sp>
      <p:sp>
        <p:nvSpPr>
          <p:cNvPr id="94" name="r">
            <a:extLst>
              <a:ext uri="{FF2B5EF4-FFF2-40B4-BE49-F238E27FC236}">
                <a16:creationId xmlns:a16="http://schemas.microsoft.com/office/drawing/2014/main" id="{18104622-BA9C-4778-8513-97B0302C1AC0}"/>
              </a:ext>
            </a:extLst>
          </p:cNvPr>
          <p:cNvSpPr/>
          <p:nvPr/>
        </p:nvSpPr>
        <p:spPr>
          <a:xfrm>
            <a:off x="7799295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r</a:t>
            </a:r>
          </a:p>
        </p:txBody>
      </p:sp>
      <p:sp>
        <p:nvSpPr>
          <p:cNvPr id="95" name="s">
            <a:extLst>
              <a:ext uri="{FF2B5EF4-FFF2-40B4-BE49-F238E27FC236}">
                <a16:creationId xmlns:a16="http://schemas.microsoft.com/office/drawing/2014/main" id="{7B644D3D-3ED1-4AD0-BA2C-81FA4AC12173}"/>
              </a:ext>
            </a:extLst>
          </p:cNvPr>
          <p:cNvSpPr/>
          <p:nvPr/>
        </p:nvSpPr>
        <p:spPr>
          <a:xfrm>
            <a:off x="8217019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</a:t>
            </a:r>
          </a:p>
        </p:txBody>
      </p:sp>
      <p:sp>
        <p:nvSpPr>
          <p:cNvPr id="96" name="t">
            <a:extLst>
              <a:ext uri="{FF2B5EF4-FFF2-40B4-BE49-F238E27FC236}">
                <a16:creationId xmlns:a16="http://schemas.microsoft.com/office/drawing/2014/main" id="{847AE8B0-1529-4196-BC1A-74C81DB4EDC4}"/>
              </a:ext>
            </a:extLst>
          </p:cNvPr>
          <p:cNvSpPr/>
          <p:nvPr/>
        </p:nvSpPr>
        <p:spPr>
          <a:xfrm>
            <a:off x="8634743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97" name="u">
            <a:extLst>
              <a:ext uri="{FF2B5EF4-FFF2-40B4-BE49-F238E27FC236}">
                <a16:creationId xmlns:a16="http://schemas.microsoft.com/office/drawing/2014/main" id="{CC3E8C82-DA60-418D-9CA1-5D18B28AA542}"/>
              </a:ext>
            </a:extLst>
          </p:cNvPr>
          <p:cNvSpPr/>
          <p:nvPr/>
        </p:nvSpPr>
        <p:spPr>
          <a:xfrm>
            <a:off x="9052467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98" name="v">
            <a:extLst>
              <a:ext uri="{FF2B5EF4-FFF2-40B4-BE49-F238E27FC236}">
                <a16:creationId xmlns:a16="http://schemas.microsoft.com/office/drawing/2014/main" id="{A469BD54-8D97-481D-808B-EE409840F1A1}"/>
              </a:ext>
            </a:extLst>
          </p:cNvPr>
          <p:cNvSpPr/>
          <p:nvPr/>
        </p:nvSpPr>
        <p:spPr>
          <a:xfrm>
            <a:off x="9470191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v</a:t>
            </a:r>
          </a:p>
        </p:txBody>
      </p:sp>
      <p:sp>
        <p:nvSpPr>
          <p:cNvPr id="99" name="w">
            <a:extLst>
              <a:ext uri="{FF2B5EF4-FFF2-40B4-BE49-F238E27FC236}">
                <a16:creationId xmlns:a16="http://schemas.microsoft.com/office/drawing/2014/main" id="{907E3618-B734-494A-87EC-65C29994C8A3}"/>
              </a:ext>
            </a:extLst>
          </p:cNvPr>
          <p:cNvSpPr/>
          <p:nvPr/>
        </p:nvSpPr>
        <p:spPr>
          <a:xfrm>
            <a:off x="9887915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w</a:t>
            </a:r>
          </a:p>
        </p:txBody>
      </p:sp>
      <p:sp>
        <p:nvSpPr>
          <p:cNvPr id="100" name="x">
            <a:extLst>
              <a:ext uri="{FF2B5EF4-FFF2-40B4-BE49-F238E27FC236}">
                <a16:creationId xmlns:a16="http://schemas.microsoft.com/office/drawing/2014/main" id="{1005DE82-F223-4C49-AA42-DF1BD44EA5BA}"/>
              </a:ext>
            </a:extLst>
          </p:cNvPr>
          <p:cNvSpPr/>
          <p:nvPr/>
        </p:nvSpPr>
        <p:spPr>
          <a:xfrm>
            <a:off x="10305639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101" name="y">
            <a:extLst>
              <a:ext uri="{FF2B5EF4-FFF2-40B4-BE49-F238E27FC236}">
                <a16:creationId xmlns:a16="http://schemas.microsoft.com/office/drawing/2014/main" id="{3EA7508F-EEDF-4EE0-97CE-6821E2DA9DF7}"/>
              </a:ext>
            </a:extLst>
          </p:cNvPr>
          <p:cNvSpPr/>
          <p:nvPr/>
        </p:nvSpPr>
        <p:spPr>
          <a:xfrm>
            <a:off x="10723363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y</a:t>
            </a:r>
          </a:p>
        </p:txBody>
      </p:sp>
      <p:sp>
        <p:nvSpPr>
          <p:cNvPr id="102" name="z">
            <a:extLst>
              <a:ext uri="{FF2B5EF4-FFF2-40B4-BE49-F238E27FC236}">
                <a16:creationId xmlns:a16="http://schemas.microsoft.com/office/drawing/2014/main" id="{12D5E62C-8279-426B-B2EA-A2F128B253B6}"/>
              </a:ext>
            </a:extLst>
          </p:cNvPr>
          <p:cNvSpPr/>
          <p:nvPr/>
        </p:nvSpPr>
        <p:spPr>
          <a:xfrm>
            <a:off x="11141096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z</a:t>
            </a:r>
          </a:p>
        </p:txBody>
      </p:sp>
      <p:sp>
        <p:nvSpPr>
          <p:cNvPr id="195" name="n tile">
            <a:extLst>
              <a:ext uri="{FF2B5EF4-FFF2-40B4-BE49-F238E27FC236}">
                <a16:creationId xmlns:a16="http://schemas.microsoft.com/office/drawing/2014/main" id="{E79B4BDB-3F49-4626-B0AF-5AC114A4BF05}"/>
              </a:ext>
            </a:extLst>
          </p:cNvPr>
          <p:cNvSpPr/>
          <p:nvPr/>
        </p:nvSpPr>
        <p:spPr>
          <a:xfrm>
            <a:off x="517326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n</a:t>
            </a:r>
          </a:p>
        </p:txBody>
      </p:sp>
      <p:sp>
        <p:nvSpPr>
          <p:cNvPr id="196" name="o tile">
            <a:extLst>
              <a:ext uri="{FF2B5EF4-FFF2-40B4-BE49-F238E27FC236}">
                <a16:creationId xmlns:a16="http://schemas.microsoft.com/office/drawing/2014/main" id="{60D1EBD1-3F55-4246-BB9E-EEAC3362DEDD}"/>
              </a:ext>
            </a:extLst>
          </p:cNvPr>
          <p:cNvSpPr/>
          <p:nvPr/>
        </p:nvSpPr>
        <p:spPr>
          <a:xfrm>
            <a:off x="140143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o</a:t>
            </a:r>
          </a:p>
        </p:txBody>
      </p:sp>
      <p:sp>
        <p:nvSpPr>
          <p:cNvPr id="197" name="p tile">
            <a:extLst>
              <a:ext uri="{FF2B5EF4-FFF2-40B4-BE49-F238E27FC236}">
                <a16:creationId xmlns:a16="http://schemas.microsoft.com/office/drawing/2014/main" id="{C4B79B8D-CE3B-4783-B1BB-38C9BF96E740}"/>
              </a:ext>
            </a:extLst>
          </p:cNvPr>
          <p:cNvSpPr/>
          <p:nvPr/>
        </p:nvSpPr>
        <p:spPr>
          <a:xfrm>
            <a:off x="228554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</a:t>
            </a:r>
          </a:p>
        </p:txBody>
      </p:sp>
      <p:sp>
        <p:nvSpPr>
          <p:cNvPr id="198" name="q tile">
            <a:extLst>
              <a:ext uri="{FF2B5EF4-FFF2-40B4-BE49-F238E27FC236}">
                <a16:creationId xmlns:a16="http://schemas.microsoft.com/office/drawing/2014/main" id="{A329FCE5-A939-4533-BC4E-10EA7C5D6BBC}"/>
              </a:ext>
            </a:extLst>
          </p:cNvPr>
          <p:cNvSpPr/>
          <p:nvPr/>
        </p:nvSpPr>
        <p:spPr>
          <a:xfrm>
            <a:off x="3146220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q</a:t>
            </a:r>
          </a:p>
        </p:txBody>
      </p:sp>
      <p:sp>
        <p:nvSpPr>
          <p:cNvPr id="199" name="r tile">
            <a:extLst>
              <a:ext uri="{FF2B5EF4-FFF2-40B4-BE49-F238E27FC236}">
                <a16:creationId xmlns:a16="http://schemas.microsoft.com/office/drawing/2014/main" id="{648F9B90-0382-4D12-A2EB-01D6C8826A51}"/>
              </a:ext>
            </a:extLst>
          </p:cNvPr>
          <p:cNvSpPr/>
          <p:nvPr/>
        </p:nvSpPr>
        <p:spPr>
          <a:xfrm>
            <a:off x="399331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r</a:t>
            </a:r>
          </a:p>
        </p:txBody>
      </p:sp>
      <p:sp>
        <p:nvSpPr>
          <p:cNvPr id="200" name="s tile">
            <a:extLst>
              <a:ext uri="{FF2B5EF4-FFF2-40B4-BE49-F238E27FC236}">
                <a16:creationId xmlns:a16="http://schemas.microsoft.com/office/drawing/2014/main" id="{174901AA-5577-4740-B3D4-EA97C77AB994}"/>
              </a:ext>
            </a:extLst>
          </p:cNvPr>
          <p:cNvSpPr/>
          <p:nvPr/>
        </p:nvSpPr>
        <p:spPr>
          <a:xfrm>
            <a:off x="4840408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</a:t>
            </a:r>
          </a:p>
        </p:txBody>
      </p:sp>
      <p:sp>
        <p:nvSpPr>
          <p:cNvPr id="201" name="t tile">
            <a:extLst>
              <a:ext uri="{FF2B5EF4-FFF2-40B4-BE49-F238E27FC236}">
                <a16:creationId xmlns:a16="http://schemas.microsoft.com/office/drawing/2014/main" id="{704E740E-4806-4412-B924-76F3BE089C5D}"/>
              </a:ext>
            </a:extLst>
          </p:cNvPr>
          <p:cNvSpPr/>
          <p:nvPr/>
        </p:nvSpPr>
        <p:spPr>
          <a:xfrm>
            <a:off x="568750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202" name="u tile">
            <a:extLst>
              <a:ext uri="{FF2B5EF4-FFF2-40B4-BE49-F238E27FC236}">
                <a16:creationId xmlns:a16="http://schemas.microsoft.com/office/drawing/2014/main" id="{24B7E75E-11C8-4F4A-BC2B-3DF954D41634}"/>
              </a:ext>
            </a:extLst>
          </p:cNvPr>
          <p:cNvSpPr/>
          <p:nvPr/>
        </p:nvSpPr>
        <p:spPr>
          <a:xfrm>
            <a:off x="653358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203" name="v tile">
            <a:extLst>
              <a:ext uri="{FF2B5EF4-FFF2-40B4-BE49-F238E27FC236}">
                <a16:creationId xmlns:a16="http://schemas.microsoft.com/office/drawing/2014/main" id="{C97D29A3-E702-4408-9BF0-2980DA492E06}"/>
              </a:ext>
            </a:extLst>
          </p:cNvPr>
          <p:cNvSpPr/>
          <p:nvPr/>
        </p:nvSpPr>
        <p:spPr>
          <a:xfrm>
            <a:off x="7377555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v</a:t>
            </a:r>
          </a:p>
        </p:txBody>
      </p:sp>
      <p:sp>
        <p:nvSpPr>
          <p:cNvPr id="204" name="w tile">
            <a:extLst>
              <a:ext uri="{FF2B5EF4-FFF2-40B4-BE49-F238E27FC236}">
                <a16:creationId xmlns:a16="http://schemas.microsoft.com/office/drawing/2014/main" id="{B2B49C00-8278-4801-BB45-15B86D79CF37}"/>
              </a:ext>
            </a:extLst>
          </p:cNvPr>
          <p:cNvSpPr/>
          <p:nvPr/>
        </p:nvSpPr>
        <p:spPr>
          <a:xfrm>
            <a:off x="8225491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w</a:t>
            </a:r>
          </a:p>
        </p:txBody>
      </p:sp>
      <p:sp>
        <p:nvSpPr>
          <p:cNvPr id="205" name="x tile">
            <a:extLst>
              <a:ext uri="{FF2B5EF4-FFF2-40B4-BE49-F238E27FC236}">
                <a16:creationId xmlns:a16="http://schemas.microsoft.com/office/drawing/2014/main" id="{589FF667-E24E-4E3E-BB6A-E0AEFEFECF08}"/>
              </a:ext>
            </a:extLst>
          </p:cNvPr>
          <p:cNvSpPr/>
          <p:nvPr/>
        </p:nvSpPr>
        <p:spPr>
          <a:xfrm>
            <a:off x="9081966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206" name="y tile">
            <a:extLst>
              <a:ext uri="{FF2B5EF4-FFF2-40B4-BE49-F238E27FC236}">
                <a16:creationId xmlns:a16="http://schemas.microsoft.com/office/drawing/2014/main" id="{E77FFF19-9D7B-43F7-884A-410BF1AD52DF}"/>
              </a:ext>
            </a:extLst>
          </p:cNvPr>
          <p:cNvSpPr/>
          <p:nvPr/>
        </p:nvSpPr>
        <p:spPr>
          <a:xfrm>
            <a:off x="9926597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y</a:t>
            </a:r>
          </a:p>
        </p:txBody>
      </p:sp>
      <p:sp>
        <p:nvSpPr>
          <p:cNvPr id="207" name="z tile">
            <a:extLst>
              <a:ext uri="{FF2B5EF4-FFF2-40B4-BE49-F238E27FC236}">
                <a16:creationId xmlns:a16="http://schemas.microsoft.com/office/drawing/2014/main" id="{0026D93F-7426-47F2-94DF-56CA2E6E1258}"/>
              </a:ext>
            </a:extLst>
          </p:cNvPr>
          <p:cNvSpPr/>
          <p:nvPr/>
        </p:nvSpPr>
        <p:spPr>
          <a:xfrm>
            <a:off x="1077756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z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FC8F3864-7697-45E2-8947-BE6C3F01E9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870" y="6388218"/>
            <a:ext cx="2242817" cy="406128"/>
          </a:xfrm>
          <a:prstGeom prst="rect">
            <a:avLst/>
          </a:prstGeom>
        </p:spPr>
      </p:pic>
      <p:sp>
        <p:nvSpPr>
          <p:cNvPr id="293" name="a tile">
            <a:extLst>
              <a:ext uri="{FF2B5EF4-FFF2-40B4-BE49-F238E27FC236}">
                <a16:creationId xmlns:a16="http://schemas.microsoft.com/office/drawing/2014/main" id="{BB944E5A-CE39-4F7B-99D6-C2E97B84EB5D}"/>
              </a:ext>
            </a:extLst>
          </p:cNvPr>
          <p:cNvSpPr/>
          <p:nvPr/>
        </p:nvSpPr>
        <p:spPr>
          <a:xfrm>
            <a:off x="529358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294" name="a tile">
            <a:extLst>
              <a:ext uri="{FF2B5EF4-FFF2-40B4-BE49-F238E27FC236}">
                <a16:creationId xmlns:a16="http://schemas.microsoft.com/office/drawing/2014/main" id="{0798D80C-E9B3-40C1-AC5F-7A7CDB1C7673}"/>
              </a:ext>
            </a:extLst>
          </p:cNvPr>
          <p:cNvSpPr/>
          <p:nvPr/>
        </p:nvSpPr>
        <p:spPr>
          <a:xfrm>
            <a:off x="529358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295" name="a tile">
            <a:extLst>
              <a:ext uri="{FF2B5EF4-FFF2-40B4-BE49-F238E27FC236}">
                <a16:creationId xmlns:a16="http://schemas.microsoft.com/office/drawing/2014/main" id="{07252177-C192-488C-92F5-A5FE91985215}"/>
              </a:ext>
            </a:extLst>
          </p:cNvPr>
          <p:cNvSpPr/>
          <p:nvPr/>
        </p:nvSpPr>
        <p:spPr>
          <a:xfrm>
            <a:off x="529358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296" name="a tile">
            <a:extLst>
              <a:ext uri="{FF2B5EF4-FFF2-40B4-BE49-F238E27FC236}">
                <a16:creationId xmlns:a16="http://schemas.microsoft.com/office/drawing/2014/main" id="{B4B2CA30-94AD-4DFE-9F31-E4826430E5E1}"/>
              </a:ext>
            </a:extLst>
          </p:cNvPr>
          <p:cNvSpPr/>
          <p:nvPr/>
        </p:nvSpPr>
        <p:spPr>
          <a:xfrm>
            <a:off x="529358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297" name="a tile">
            <a:extLst>
              <a:ext uri="{FF2B5EF4-FFF2-40B4-BE49-F238E27FC236}">
                <a16:creationId xmlns:a16="http://schemas.microsoft.com/office/drawing/2014/main" id="{E3C58716-8546-4086-AA5D-0E464F3FCE40}"/>
              </a:ext>
            </a:extLst>
          </p:cNvPr>
          <p:cNvSpPr/>
          <p:nvPr/>
        </p:nvSpPr>
        <p:spPr>
          <a:xfrm>
            <a:off x="529358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298" name="a tile">
            <a:extLst>
              <a:ext uri="{FF2B5EF4-FFF2-40B4-BE49-F238E27FC236}">
                <a16:creationId xmlns:a16="http://schemas.microsoft.com/office/drawing/2014/main" id="{82FA84D9-5D0C-4F2D-B5CE-CA3136930EC1}"/>
              </a:ext>
            </a:extLst>
          </p:cNvPr>
          <p:cNvSpPr/>
          <p:nvPr/>
        </p:nvSpPr>
        <p:spPr>
          <a:xfrm>
            <a:off x="529358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299" name="b tile">
            <a:extLst>
              <a:ext uri="{FF2B5EF4-FFF2-40B4-BE49-F238E27FC236}">
                <a16:creationId xmlns:a16="http://schemas.microsoft.com/office/drawing/2014/main" id="{6854E554-A888-42DA-93A9-DA2D2E9F079C}"/>
              </a:ext>
            </a:extLst>
          </p:cNvPr>
          <p:cNvSpPr/>
          <p:nvPr/>
        </p:nvSpPr>
        <p:spPr>
          <a:xfrm>
            <a:off x="141346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300" name="b tile">
            <a:extLst>
              <a:ext uri="{FF2B5EF4-FFF2-40B4-BE49-F238E27FC236}">
                <a16:creationId xmlns:a16="http://schemas.microsoft.com/office/drawing/2014/main" id="{E07A8882-0A8F-47CF-B2DA-C9985441496C}"/>
              </a:ext>
            </a:extLst>
          </p:cNvPr>
          <p:cNvSpPr/>
          <p:nvPr/>
        </p:nvSpPr>
        <p:spPr>
          <a:xfrm>
            <a:off x="141346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301" name="b tile">
            <a:extLst>
              <a:ext uri="{FF2B5EF4-FFF2-40B4-BE49-F238E27FC236}">
                <a16:creationId xmlns:a16="http://schemas.microsoft.com/office/drawing/2014/main" id="{8DE747CA-2B96-400F-BC9C-5A933D1A1139}"/>
              </a:ext>
            </a:extLst>
          </p:cNvPr>
          <p:cNvSpPr/>
          <p:nvPr/>
        </p:nvSpPr>
        <p:spPr>
          <a:xfrm>
            <a:off x="141346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302" name="b tile">
            <a:extLst>
              <a:ext uri="{FF2B5EF4-FFF2-40B4-BE49-F238E27FC236}">
                <a16:creationId xmlns:a16="http://schemas.microsoft.com/office/drawing/2014/main" id="{35D7A452-BDCA-4277-8C24-2AB4731A70D4}"/>
              </a:ext>
            </a:extLst>
          </p:cNvPr>
          <p:cNvSpPr/>
          <p:nvPr/>
        </p:nvSpPr>
        <p:spPr>
          <a:xfrm>
            <a:off x="141346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303" name="b tile">
            <a:extLst>
              <a:ext uri="{FF2B5EF4-FFF2-40B4-BE49-F238E27FC236}">
                <a16:creationId xmlns:a16="http://schemas.microsoft.com/office/drawing/2014/main" id="{3C0F9472-3D30-4A48-81B9-F530023B721C}"/>
              </a:ext>
            </a:extLst>
          </p:cNvPr>
          <p:cNvSpPr/>
          <p:nvPr/>
        </p:nvSpPr>
        <p:spPr>
          <a:xfrm>
            <a:off x="141346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304" name="c tile">
            <a:extLst>
              <a:ext uri="{FF2B5EF4-FFF2-40B4-BE49-F238E27FC236}">
                <a16:creationId xmlns:a16="http://schemas.microsoft.com/office/drawing/2014/main" id="{A788F24F-07E8-4731-AF60-4604C57B2757}"/>
              </a:ext>
            </a:extLst>
          </p:cNvPr>
          <p:cNvSpPr/>
          <p:nvPr/>
        </p:nvSpPr>
        <p:spPr>
          <a:xfrm>
            <a:off x="2297574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305" name="c tile">
            <a:extLst>
              <a:ext uri="{FF2B5EF4-FFF2-40B4-BE49-F238E27FC236}">
                <a16:creationId xmlns:a16="http://schemas.microsoft.com/office/drawing/2014/main" id="{3A54D87C-B62F-4E5D-98F8-19DCF2BC8030}"/>
              </a:ext>
            </a:extLst>
          </p:cNvPr>
          <p:cNvSpPr/>
          <p:nvPr/>
        </p:nvSpPr>
        <p:spPr>
          <a:xfrm>
            <a:off x="2297574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306" name="c tile">
            <a:extLst>
              <a:ext uri="{FF2B5EF4-FFF2-40B4-BE49-F238E27FC236}">
                <a16:creationId xmlns:a16="http://schemas.microsoft.com/office/drawing/2014/main" id="{695CA501-CF6B-4A4F-B408-E2AA7110F1B7}"/>
              </a:ext>
            </a:extLst>
          </p:cNvPr>
          <p:cNvSpPr/>
          <p:nvPr/>
        </p:nvSpPr>
        <p:spPr>
          <a:xfrm>
            <a:off x="2297574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307" name="c tile">
            <a:extLst>
              <a:ext uri="{FF2B5EF4-FFF2-40B4-BE49-F238E27FC236}">
                <a16:creationId xmlns:a16="http://schemas.microsoft.com/office/drawing/2014/main" id="{BECAB0F5-2D95-4956-A774-8D49C2B85767}"/>
              </a:ext>
            </a:extLst>
          </p:cNvPr>
          <p:cNvSpPr/>
          <p:nvPr/>
        </p:nvSpPr>
        <p:spPr>
          <a:xfrm>
            <a:off x="2297574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308" name="c tile">
            <a:extLst>
              <a:ext uri="{FF2B5EF4-FFF2-40B4-BE49-F238E27FC236}">
                <a16:creationId xmlns:a16="http://schemas.microsoft.com/office/drawing/2014/main" id="{6E8C379B-B018-4074-91BC-093D351887C1}"/>
              </a:ext>
            </a:extLst>
          </p:cNvPr>
          <p:cNvSpPr/>
          <p:nvPr/>
        </p:nvSpPr>
        <p:spPr>
          <a:xfrm>
            <a:off x="2297574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309" name="d tile">
            <a:extLst>
              <a:ext uri="{FF2B5EF4-FFF2-40B4-BE49-F238E27FC236}">
                <a16:creationId xmlns:a16="http://schemas.microsoft.com/office/drawing/2014/main" id="{CAB5BC8B-3C18-454A-B2B3-4B16F1D31B64}"/>
              </a:ext>
            </a:extLst>
          </p:cNvPr>
          <p:cNvSpPr/>
          <p:nvPr/>
        </p:nvSpPr>
        <p:spPr>
          <a:xfrm>
            <a:off x="3158252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d</a:t>
            </a:r>
          </a:p>
        </p:txBody>
      </p:sp>
      <p:sp>
        <p:nvSpPr>
          <p:cNvPr id="310" name="d tile">
            <a:extLst>
              <a:ext uri="{FF2B5EF4-FFF2-40B4-BE49-F238E27FC236}">
                <a16:creationId xmlns:a16="http://schemas.microsoft.com/office/drawing/2014/main" id="{D9DFB514-980F-4341-BACD-9E5EFB0E3763}"/>
              </a:ext>
            </a:extLst>
          </p:cNvPr>
          <p:cNvSpPr/>
          <p:nvPr/>
        </p:nvSpPr>
        <p:spPr>
          <a:xfrm>
            <a:off x="3158252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d</a:t>
            </a:r>
          </a:p>
        </p:txBody>
      </p:sp>
      <p:sp>
        <p:nvSpPr>
          <p:cNvPr id="311" name="d tile">
            <a:extLst>
              <a:ext uri="{FF2B5EF4-FFF2-40B4-BE49-F238E27FC236}">
                <a16:creationId xmlns:a16="http://schemas.microsoft.com/office/drawing/2014/main" id="{36DF5286-9568-412C-A4C3-FD59F093C27F}"/>
              </a:ext>
            </a:extLst>
          </p:cNvPr>
          <p:cNvSpPr/>
          <p:nvPr/>
        </p:nvSpPr>
        <p:spPr>
          <a:xfrm>
            <a:off x="3158252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d</a:t>
            </a:r>
          </a:p>
        </p:txBody>
      </p:sp>
      <p:sp>
        <p:nvSpPr>
          <p:cNvPr id="312" name="d tile">
            <a:extLst>
              <a:ext uri="{FF2B5EF4-FFF2-40B4-BE49-F238E27FC236}">
                <a16:creationId xmlns:a16="http://schemas.microsoft.com/office/drawing/2014/main" id="{937CE5BE-19F0-4ED6-8E49-BB5FD4F9F217}"/>
              </a:ext>
            </a:extLst>
          </p:cNvPr>
          <p:cNvSpPr/>
          <p:nvPr/>
        </p:nvSpPr>
        <p:spPr>
          <a:xfrm>
            <a:off x="3158252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d</a:t>
            </a:r>
          </a:p>
        </p:txBody>
      </p:sp>
      <p:sp>
        <p:nvSpPr>
          <p:cNvPr id="313" name="d tile">
            <a:extLst>
              <a:ext uri="{FF2B5EF4-FFF2-40B4-BE49-F238E27FC236}">
                <a16:creationId xmlns:a16="http://schemas.microsoft.com/office/drawing/2014/main" id="{264BBB73-5389-4506-93C2-518DB2186507}"/>
              </a:ext>
            </a:extLst>
          </p:cNvPr>
          <p:cNvSpPr/>
          <p:nvPr/>
        </p:nvSpPr>
        <p:spPr>
          <a:xfrm>
            <a:off x="3158252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d</a:t>
            </a:r>
          </a:p>
        </p:txBody>
      </p:sp>
      <p:sp>
        <p:nvSpPr>
          <p:cNvPr id="314" name="e tile">
            <a:extLst>
              <a:ext uri="{FF2B5EF4-FFF2-40B4-BE49-F238E27FC236}">
                <a16:creationId xmlns:a16="http://schemas.microsoft.com/office/drawing/2014/main" id="{2AC66CBE-6D58-4FC9-BFCB-C05523765E19}"/>
              </a:ext>
            </a:extLst>
          </p:cNvPr>
          <p:cNvSpPr/>
          <p:nvPr/>
        </p:nvSpPr>
        <p:spPr>
          <a:xfrm>
            <a:off x="400534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315" name="e tile">
            <a:extLst>
              <a:ext uri="{FF2B5EF4-FFF2-40B4-BE49-F238E27FC236}">
                <a16:creationId xmlns:a16="http://schemas.microsoft.com/office/drawing/2014/main" id="{55A8B202-6ACE-4290-889A-780E6764DE87}"/>
              </a:ext>
            </a:extLst>
          </p:cNvPr>
          <p:cNvSpPr/>
          <p:nvPr/>
        </p:nvSpPr>
        <p:spPr>
          <a:xfrm>
            <a:off x="400534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316" name="e tile">
            <a:extLst>
              <a:ext uri="{FF2B5EF4-FFF2-40B4-BE49-F238E27FC236}">
                <a16:creationId xmlns:a16="http://schemas.microsoft.com/office/drawing/2014/main" id="{BC1CA07B-A239-4575-89C4-F4A366BE43A8}"/>
              </a:ext>
            </a:extLst>
          </p:cNvPr>
          <p:cNvSpPr/>
          <p:nvPr/>
        </p:nvSpPr>
        <p:spPr>
          <a:xfrm>
            <a:off x="400534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317" name="e tile">
            <a:extLst>
              <a:ext uri="{FF2B5EF4-FFF2-40B4-BE49-F238E27FC236}">
                <a16:creationId xmlns:a16="http://schemas.microsoft.com/office/drawing/2014/main" id="{BFCCD2CB-DB81-4C75-8E6B-782F271C1721}"/>
              </a:ext>
            </a:extLst>
          </p:cNvPr>
          <p:cNvSpPr/>
          <p:nvPr/>
        </p:nvSpPr>
        <p:spPr>
          <a:xfrm>
            <a:off x="400534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318" name="e tile">
            <a:extLst>
              <a:ext uri="{FF2B5EF4-FFF2-40B4-BE49-F238E27FC236}">
                <a16:creationId xmlns:a16="http://schemas.microsoft.com/office/drawing/2014/main" id="{7029F6AF-60F3-4609-BE4D-75F1BB44ACEA}"/>
              </a:ext>
            </a:extLst>
          </p:cNvPr>
          <p:cNvSpPr/>
          <p:nvPr/>
        </p:nvSpPr>
        <p:spPr>
          <a:xfrm>
            <a:off x="400534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319" name="e tile">
            <a:extLst>
              <a:ext uri="{FF2B5EF4-FFF2-40B4-BE49-F238E27FC236}">
                <a16:creationId xmlns:a16="http://schemas.microsoft.com/office/drawing/2014/main" id="{282731C5-E160-489D-B479-C83233466227}"/>
              </a:ext>
            </a:extLst>
          </p:cNvPr>
          <p:cNvSpPr/>
          <p:nvPr/>
        </p:nvSpPr>
        <p:spPr>
          <a:xfrm>
            <a:off x="400534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320" name="e tile">
            <a:extLst>
              <a:ext uri="{FF2B5EF4-FFF2-40B4-BE49-F238E27FC236}">
                <a16:creationId xmlns:a16="http://schemas.microsoft.com/office/drawing/2014/main" id="{FE110EEE-4264-48AE-AFE1-401A76D7EF2B}"/>
              </a:ext>
            </a:extLst>
          </p:cNvPr>
          <p:cNvSpPr/>
          <p:nvPr/>
        </p:nvSpPr>
        <p:spPr>
          <a:xfrm>
            <a:off x="2384867" y="2685139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321" name="f tile">
            <a:extLst>
              <a:ext uri="{FF2B5EF4-FFF2-40B4-BE49-F238E27FC236}">
                <a16:creationId xmlns:a16="http://schemas.microsoft.com/office/drawing/2014/main" id="{4969889E-857C-49FE-B4DD-603D35BD9F22}"/>
              </a:ext>
            </a:extLst>
          </p:cNvPr>
          <p:cNvSpPr/>
          <p:nvPr/>
        </p:nvSpPr>
        <p:spPr>
          <a:xfrm>
            <a:off x="4852440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f</a:t>
            </a:r>
          </a:p>
        </p:txBody>
      </p:sp>
      <p:sp>
        <p:nvSpPr>
          <p:cNvPr id="322" name="f tile">
            <a:extLst>
              <a:ext uri="{FF2B5EF4-FFF2-40B4-BE49-F238E27FC236}">
                <a16:creationId xmlns:a16="http://schemas.microsoft.com/office/drawing/2014/main" id="{BCDC5854-19E4-4A05-8824-3A27934BED30}"/>
              </a:ext>
            </a:extLst>
          </p:cNvPr>
          <p:cNvSpPr/>
          <p:nvPr/>
        </p:nvSpPr>
        <p:spPr>
          <a:xfrm>
            <a:off x="4852440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f</a:t>
            </a:r>
          </a:p>
        </p:txBody>
      </p:sp>
      <p:sp>
        <p:nvSpPr>
          <p:cNvPr id="323" name="f tile">
            <a:extLst>
              <a:ext uri="{FF2B5EF4-FFF2-40B4-BE49-F238E27FC236}">
                <a16:creationId xmlns:a16="http://schemas.microsoft.com/office/drawing/2014/main" id="{1B9AD7F3-1F00-4D00-8BB5-130F9AAB7434}"/>
              </a:ext>
            </a:extLst>
          </p:cNvPr>
          <p:cNvSpPr/>
          <p:nvPr/>
        </p:nvSpPr>
        <p:spPr>
          <a:xfrm>
            <a:off x="4852440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f</a:t>
            </a:r>
          </a:p>
        </p:txBody>
      </p:sp>
      <p:sp>
        <p:nvSpPr>
          <p:cNvPr id="324" name="f tile">
            <a:extLst>
              <a:ext uri="{FF2B5EF4-FFF2-40B4-BE49-F238E27FC236}">
                <a16:creationId xmlns:a16="http://schemas.microsoft.com/office/drawing/2014/main" id="{DF23B989-9149-4302-88AB-EEAAE5AF4D80}"/>
              </a:ext>
            </a:extLst>
          </p:cNvPr>
          <p:cNvSpPr/>
          <p:nvPr/>
        </p:nvSpPr>
        <p:spPr>
          <a:xfrm>
            <a:off x="4852440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f</a:t>
            </a:r>
          </a:p>
        </p:txBody>
      </p:sp>
      <p:sp>
        <p:nvSpPr>
          <p:cNvPr id="325" name="f tile">
            <a:extLst>
              <a:ext uri="{FF2B5EF4-FFF2-40B4-BE49-F238E27FC236}">
                <a16:creationId xmlns:a16="http://schemas.microsoft.com/office/drawing/2014/main" id="{7EA5ECDD-4A46-4F17-8941-DE93672ED69E}"/>
              </a:ext>
            </a:extLst>
          </p:cNvPr>
          <p:cNvSpPr/>
          <p:nvPr/>
        </p:nvSpPr>
        <p:spPr>
          <a:xfrm>
            <a:off x="4852440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f</a:t>
            </a:r>
          </a:p>
        </p:txBody>
      </p:sp>
      <p:sp>
        <p:nvSpPr>
          <p:cNvPr id="326" name="g tile">
            <a:extLst>
              <a:ext uri="{FF2B5EF4-FFF2-40B4-BE49-F238E27FC236}">
                <a16:creationId xmlns:a16="http://schemas.microsoft.com/office/drawing/2014/main" id="{3C0C318E-B518-46F2-AB88-834124BD0DDC}"/>
              </a:ext>
            </a:extLst>
          </p:cNvPr>
          <p:cNvSpPr/>
          <p:nvPr/>
        </p:nvSpPr>
        <p:spPr>
          <a:xfrm>
            <a:off x="5699534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g</a:t>
            </a:r>
          </a:p>
        </p:txBody>
      </p:sp>
      <p:sp>
        <p:nvSpPr>
          <p:cNvPr id="327" name="g tile">
            <a:extLst>
              <a:ext uri="{FF2B5EF4-FFF2-40B4-BE49-F238E27FC236}">
                <a16:creationId xmlns:a16="http://schemas.microsoft.com/office/drawing/2014/main" id="{CEF15E75-C04C-450D-8F7E-29D1861F4A77}"/>
              </a:ext>
            </a:extLst>
          </p:cNvPr>
          <p:cNvSpPr/>
          <p:nvPr/>
        </p:nvSpPr>
        <p:spPr>
          <a:xfrm>
            <a:off x="5699534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g</a:t>
            </a:r>
          </a:p>
        </p:txBody>
      </p:sp>
      <p:sp>
        <p:nvSpPr>
          <p:cNvPr id="328" name="g tile">
            <a:extLst>
              <a:ext uri="{FF2B5EF4-FFF2-40B4-BE49-F238E27FC236}">
                <a16:creationId xmlns:a16="http://schemas.microsoft.com/office/drawing/2014/main" id="{B82BC8F9-7D10-48B6-8452-9269ABF94EFA}"/>
              </a:ext>
            </a:extLst>
          </p:cNvPr>
          <p:cNvSpPr/>
          <p:nvPr/>
        </p:nvSpPr>
        <p:spPr>
          <a:xfrm>
            <a:off x="5699534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g</a:t>
            </a:r>
          </a:p>
        </p:txBody>
      </p:sp>
      <p:sp>
        <p:nvSpPr>
          <p:cNvPr id="329" name="g tile">
            <a:extLst>
              <a:ext uri="{FF2B5EF4-FFF2-40B4-BE49-F238E27FC236}">
                <a16:creationId xmlns:a16="http://schemas.microsoft.com/office/drawing/2014/main" id="{A672474E-D686-415E-9FDE-971D26F53B72}"/>
              </a:ext>
            </a:extLst>
          </p:cNvPr>
          <p:cNvSpPr/>
          <p:nvPr/>
        </p:nvSpPr>
        <p:spPr>
          <a:xfrm>
            <a:off x="5699534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g</a:t>
            </a:r>
          </a:p>
        </p:txBody>
      </p:sp>
      <p:sp>
        <p:nvSpPr>
          <p:cNvPr id="330" name="h tile">
            <a:extLst>
              <a:ext uri="{FF2B5EF4-FFF2-40B4-BE49-F238E27FC236}">
                <a16:creationId xmlns:a16="http://schemas.microsoft.com/office/drawing/2014/main" id="{1C50C451-EA49-473F-B288-2A9574463D10}"/>
              </a:ext>
            </a:extLst>
          </p:cNvPr>
          <p:cNvSpPr/>
          <p:nvPr/>
        </p:nvSpPr>
        <p:spPr>
          <a:xfrm>
            <a:off x="654561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h</a:t>
            </a:r>
          </a:p>
        </p:txBody>
      </p:sp>
      <p:sp>
        <p:nvSpPr>
          <p:cNvPr id="331" name="h tile">
            <a:extLst>
              <a:ext uri="{FF2B5EF4-FFF2-40B4-BE49-F238E27FC236}">
                <a16:creationId xmlns:a16="http://schemas.microsoft.com/office/drawing/2014/main" id="{3C65A49C-FE57-447D-8472-E88BA954C889}"/>
              </a:ext>
            </a:extLst>
          </p:cNvPr>
          <p:cNvSpPr/>
          <p:nvPr/>
        </p:nvSpPr>
        <p:spPr>
          <a:xfrm>
            <a:off x="654561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h</a:t>
            </a:r>
          </a:p>
        </p:txBody>
      </p:sp>
      <p:sp>
        <p:nvSpPr>
          <p:cNvPr id="332" name="h tile">
            <a:extLst>
              <a:ext uri="{FF2B5EF4-FFF2-40B4-BE49-F238E27FC236}">
                <a16:creationId xmlns:a16="http://schemas.microsoft.com/office/drawing/2014/main" id="{BECE0CD3-6AEF-4874-A9A0-9FB8EE2DF736}"/>
              </a:ext>
            </a:extLst>
          </p:cNvPr>
          <p:cNvSpPr/>
          <p:nvPr/>
        </p:nvSpPr>
        <p:spPr>
          <a:xfrm>
            <a:off x="654561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h</a:t>
            </a:r>
          </a:p>
        </p:txBody>
      </p:sp>
      <p:sp>
        <p:nvSpPr>
          <p:cNvPr id="333" name="h tile">
            <a:extLst>
              <a:ext uri="{FF2B5EF4-FFF2-40B4-BE49-F238E27FC236}">
                <a16:creationId xmlns:a16="http://schemas.microsoft.com/office/drawing/2014/main" id="{5839CA7A-103D-436A-8B6E-5761D17CC6BD}"/>
              </a:ext>
            </a:extLst>
          </p:cNvPr>
          <p:cNvSpPr/>
          <p:nvPr/>
        </p:nvSpPr>
        <p:spPr>
          <a:xfrm>
            <a:off x="654561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h</a:t>
            </a:r>
          </a:p>
        </p:txBody>
      </p:sp>
      <p:sp>
        <p:nvSpPr>
          <p:cNvPr id="334" name="h tile">
            <a:extLst>
              <a:ext uri="{FF2B5EF4-FFF2-40B4-BE49-F238E27FC236}">
                <a16:creationId xmlns:a16="http://schemas.microsoft.com/office/drawing/2014/main" id="{4CE82791-E251-4BE7-90C7-B4F49843866B}"/>
              </a:ext>
            </a:extLst>
          </p:cNvPr>
          <p:cNvSpPr/>
          <p:nvPr/>
        </p:nvSpPr>
        <p:spPr>
          <a:xfrm>
            <a:off x="654561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h</a:t>
            </a:r>
          </a:p>
        </p:txBody>
      </p:sp>
      <p:sp>
        <p:nvSpPr>
          <p:cNvPr id="335" name="i tile">
            <a:extLst>
              <a:ext uri="{FF2B5EF4-FFF2-40B4-BE49-F238E27FC236}">
                <a16:creationId xmlns:a16="http://schemas.microsoft.com/office/drawing/2014/main" id="{1162141D-D592-4822-A455-85B3ECA400FC}"/>
              </a:ext>
            </a:extLst>
          </p:cNvPr>
          <p:cNvSpPr/>
          <p:nvPr/>
        </p:nvSpPr>
        <p:spPr>
          <a:xfrm>
            <a:off x="7389587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336" name="i tile">
            <a:extLst>
              <a:ext uri="{FF2B5EF4-FFF2-40B4-BE49-F238E27FC236}">
                <a16:creationId xmlns:a16="http://schemas.microsoft.com/office/drawing/2014/main" id="{FBA965EB-9C4D-4A51-8363-5D6BFDECE446}"/>
              </a:ext>
            </a:extLst>
          </p:cNvPr>
          <p:cNvSpPr/>
          <p:nvPr/>
        </p:nvSpPr>
        <p:spPr>
          <a:xfrm>
            <a:off x="7389587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337" name="i tile">
            <a:extLst>
              <a:ext uri="{FF2B5EF4-FFF2-40B4-BE49-F238E27FC236}">
                <a16:creationId xmlns:a16="http://schemas.microsoft.com/office/drawing/2014/main" id="{C9498B6F-BD4B-4654-9EF3-2462CEC5383F}"/>
              </a:ext>
            </a:extLst>
          </p:cNvPr>
          <p:cNvSpPr/>
          <p:nvPr/>
        </p:nvSpPr>
        <p:spPr>
          <a:xfrm>
            <a:off x="7389587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338" name="i tile">
            <a:extLst>
              <a:ext uri="{FF2B5EF4-FFF2-40B4-BE49-F238E27FC236}">
                <a16:creationId xmlns:a16="http://schemas.microsoft.com/office/drawing/2014/main" id="{F804AC63-1084-44D5-AB73-D3568B71E4B8}"/>
              </a:ext>
            </a:extLst>
          </p:cNvPr>
          <p:cNvSpPr/>
          <p:nvPr/>
        </p:nvSpPr>
        <p:spPr>
          <a:xfrm>
            <a:off x="7389587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339" name="i tile">
            <a:extLst>
              <a:ext uri="{FF2B5EF4-FFF2-40B4-BE49-F238E27FC236}">
                <a16:creationId xmlns:a16="http://schemas.microsoft.com/office/drawing/2014/main" id="{9BFB5949-CD2D-4B65-9917-AA4FCDD80C9E}"/>
              </a:ext>
            </a:extLst>
          </p:cNvPr>
          <p:cNvSpPr/>
          <p:nvPr/>
        </p:nvSpPr>
        <p:spPr>
          <a:xfrm>
            <a:off x="7389587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340" name="i tile">
            <a:extLst>
              <a:ext uri="{FF2B5EF4-FFF2-40B4-BE49-F238E27FC236}">
                <a16:creationId xmlns:a16="http://schemas.microsoft.com/office/drawing/2014/main" id="{7FF00D3F-006A-4DE8-A9A9-A4AD20BD7F03}"/>
              </a:ext>
            </a:extLst>
          </p:cNvPr>
          <p:cNvSpPr/>
          <p:nvPr/>
        </p:nvSpPr>
        <p:spPr>
          <a:xfrm>
            <a:off x="7389587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341" name="i tile">
            <a:extLst>
              <a:ext uri="{FF2B5EF4-FFF2-40B4-BE49-F238E27FC236}">
                <a16:creationId xmlns:a16="http://schemas.microsoft.com/office/drawing/2014/main" id="{B4EE4803-9BAC-4DF2-B744-D3067D2C108D}"/>
              </a:ext>
            </a:extLst>
          </p:cNvPr>
          <p:cNvSpPr/>
          <p:nvPr/>
        </p:nvSpPr>
        <p:spPr>
          <a:xfrm>
            <a:off x="1559737" y="2685139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342" name="i tile">
            <a:extLst>
              <a:ext uri="{FF2B5EF4-FFF2-40B4-BE49-F238E27FC236}">
                <a16:creationId xmlns:a16="http://schemas.microsoft.com/office/drawing/2014/main" id="{DDE93DC6-5C43-44BC-8631-F81BCDC43AE1}"/>
              </a:ext>
            </a:extLst>
          </p:cNvPr>
          <p:cNvSpPr/>
          <p:nvPr/>
        </p:nvSpPr>
        <p:spPr>
          <a:xfrm>
            <a:off x="4872048" y="1690988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343" name="j tile">
            <a:extLst>
              <a:ext uri="{FF2B5EF4-FFF2-40B4-BE49-F238E27FC236}">
                <a16:creationId xmlns:a16="http://schemas.microsoft.com/office/drawing/2014/main" id="{01646F95-0B87-482E-A5EF-38D88A725C2E}"/>
              </a:ext>
            </a:extLst>
          </p:cNvPr>
          <p:cNvSpPr/>
          <p:nvPr/>
        </p:nvSpPr>
        <p:spPr>
          <a:xfrm>
            <a:off x="8237523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j</a:t>
            </a:r>
          </a:p>
        </p:txBody>
      </p:sp>
      <p:sp>
        <p:nvSpPr>
          <p:cNvPr id="344" name="j tile">
            <a:extLst>
              <a:ext uri="{FF2B5EF4-FFF2-40B4-BE49-F238E27FC236}">
                <a16:creationId xmlns:a16="http://schemas.microsoft.com/office/drawing/2014/main" id="{068D463D-8E77-41BE-BE7B-9D5A9C963F22}"/>
              </a:ext>
            </a:extLst>
          </p:cNvPr>
          <p:cNvSpPr/>
          <p:nvPr/>
        </p:nvSpPr>
        <p:spPr>
          <a:xfrm>
            <a:off x="8237523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j</a:t>
            </a:r>
          </a:p>
        </p:txBody>
      </p:sp>
      <p:sp>
        <p:nvSpPr>
          <p:cNvPr id="345" name="j tile">
            <a:extLst>
              <a:ext uri="{FF2B5EF4-FFF2-40B4-BE49-F238E27FC236}">
                <a16:creationId xmlns:a16="http://schemas.microsoft.com/office/drawing/2014/main" id="{FBE352D1-138F-4F59-B425-CA6888D25A32}"/>
              </a:ext>
            </a:extLst>
          </p:cNvPr>
          <p:cNvSpPr/>
          <p:nvPr/>
        </p:nvSpPr>
        <p:spPr>
          <a:xfrm>
            <a:off x="8237523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j</a:t>
            </a:r>
          </a:p>
        </p:txBody>
      </p:sp>
      <p:sp>
        <p:nvSpPr>
          <p:cNvPr id="346" name="j tile">
            <a:extLst>
              <a:ext uri="{FF2B5EF4-FFF2-40B4-BE49-F238E27FC236}">
                <a16:creationId xmlns:a16="http://schemas.microsoft.com/office/drawing/2014/main" id="{62CC179B-FC3D-42DA-A24C-41592B874659}"/>
              </a:ext>
            </a:extLst>
          </p:cNvPr>
          <p:cNvSpPr/>
          <p:nvPr/>
        </p:nvSpPr>
        <p:spPr>
          <a:xfrm>
            <a:off x="8237523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j</a:t>
            </a:r>
          </a:p>
        </p:txBody>
      </p:sp>
      <p:sp>
        <p:nvSpPr>
          <p:cNvPr id="347" name="k tile">
            <a:extLst>
              <a:ext uri="{FF2B5EF4-FFF2-40B4-BE49-F238E27FC236}">
                <a16:creationId xmlns:a16="http://schemas.microsoft.com/office/drawing/2014/main" id="{B52F961B-1EC7-4201-8BF8-47655F59CEB3}"/>
              </a:ext>
            </a:extLst>
          </p:cNvPr>
          <p:cNvSpPr/>
          <p:nvPr/>
        </p:nvSpPr>
        <p:spPr>
          <a:xfrm>
            <a:off x="9093998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k</a:t>
            </a:r>
          </a:p>
        </p:txBody>
      </p:sp>
      <p:sp>
        <p:nvSpPr>
          <p:cNvPr id="348" name="k tile">
            <a:extLst>
              <a:ext uri="{FF2B5EF4-FFF2-40B4-BE49-F238E27FC236}">
                <a16:creationId xmlns:a16="http://schemas.microsoft.com/office/drawing/2014/main" id="{254B3D60-0CB9-4B5A-8796-18E41456D056}"/>
              </a:ext>
            </a:extLst>
          </p:cNvPr>
          <p:cNvSpPr/>
          <p:nvPr/>
        </p:nvSpPr>
        <p:spPr>
          <a:xfrm>
            <a:off x="9093998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k</a:t>
            </a:r>
          </a:p>
        </p:txBody>
      </p:sp>
      <p:sp>
        <p:nvSpPr>
          <p:cNvPr id="349" name="k tile">
            <a:extLst>
              <a:ext uri="{FF2B5EF4-FFF2-40B4-BE49-F238E27FC236}">
                <a16:creationId xmlns:a16="http://schemas.microsoft.com/office/drawing/2014/main" id="{6FA98F36-C57A-42AA-887B-270A80E0CBA4}"/>
              </a:ext>
            </a:extLst>
          </p:cNvPr>
          <p:cNvSpPr/>
          <p:nvPr/>
        </p:nvSpPr>
        <p:spPr>
          <a:xfrm>
            <a:off x="9093998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k</a:t>
            </a:r>
          </a:p>
        </p:txBody>
      </p:sp>
      <p:sp>
        <p:nvSpPr>
          <p:cNvPr id="350" name="k tile">
            <a:extLst>
              <a:ext uri="{FF2B5EF4-FFF2-40B4-BE49-F238E27FC236}">
                <a16:creationId xmlns:a16="http://schemas.microsoft.com/office/drawing/2014/main" id="{5D424DF6-47C7-4E3A-A45C-49035DB9B735}"/>
              </a:ext>
            </a:extLst>
          </p:cNvPr>
          <p:cNvSpPr/>
          <p:nvPr/>
        </p:nvSpPr>
        <p:spPr>
          <a:xfrm>
            <a:off x="9093998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k</a:t>
            </a:r>
          </a:p>
        </p:txBody>
      </p:sp>
      <p:sp>
        <p:nvSpPr>
          <p:cNvPr id="351" name="k tile">
            <a:extLst>
              <a:ext uri="{FF2B5EF4-FFF2-40B4-BE49-F238E27FC236}">
                <a16:creationId xmlns:a16="http://schemas.microsoft.com/office/drawing/2014/main" id="{1D45A200-E487-424E-839D-A7122D6EBF52}"/>
              </a:ext>
            </a:extLst>
          </p:cNvPr>
          <p:cNvSpPr/>
          <p:nvPr/>
        </p:nvSpPr>
        <p:spPr>
          <a:xfrm>
            <a:off x="4044560" y="1690988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k</a:t>
            </a:r>
          </a:p>
        </p:txBody>
      </p:sp>
      <p:sp>
        <p:nvSpPr>
          <p:cNvPr id="352" name="l tile">
            <a:extLst>
              <a:ext uri="{FF2B5EF4-FFF2-40B4-BE49-F238E27FC236}">
                <a16:creationId xmlns:a16="http://schemas.microsoft.com/office/drawing/2014/main" id="{6FE61ED7-6A2E-43D9-8105-C7B72D0AB0D1}"/>
              </a:ext>
            </a:extLst>
          </p:cNvPr>
          <p:cNvSpPr/>
          <p:nvPr/>
        </p:nvSpPr>
        <p:spPr>
          <a:xfrm>
            <a:off x="9938629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l</a:t>
            </a:r>
          </a:p>
        </p:txBody>
      </p:sp>
      <p:sp>
        <p:nvSpPr>
          <p:cNvPr id="353" name="l tile">
            <a:extLst>
              <a:ext uri="{FF2B5EF4-FFF2-40B4-BE49-F238E27FC236}">
                <a16:creationId xmlns:a16="http://schemas.microsoft.com/office/drawing/2014/main" id="{355CCD71-D858-414A-8254-1A181CF5EB78}"/>
              </a:ext>
            </a:extLst>
          </p:cNvPr>
          <p:cNvSpPr/>
          <p:nvPr/>
        </p:nvSpPr>
        <p:spPr>
          <a:xfrm>
            <a:off x="9938629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l</a:t>
            </a:r>
          </a:p>
        </p:txBody>
      </p:sp>
      <p:sp>
        <p:nvSpPr>
          <p:cNvPr id="354" name="l tile">
            <a:extLst>
              <a:ext uri="{FF2B5EF4-FFF2-40B4-BE49-F238E27FC236}">
                <a16:creationId xmlns:a16="http://schemas.microsoft.com/office/drawing/2014/main" id="{72E92789-FCDB-4741-AD86-651F06D58754}"/>
              </a:ext>
            </a:extLst>
          </p:cNvPr>
          <p:cNvSpPr/>
          <p:nvPr/>
        </p:nvSpPr>
        <p:spPr>
          <a:xfrm>
            <a:off x="9938629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l</a:t>
            </a:r>
          </a:p>
        </p:txBody>
      </p:sp>
      <p:sp>
        <p:nvSpPr>
          <p:cNvPr id="355" name="l tile">
            <a:extLst>
              <a:ext uri="{FF2B5EF4-FFF2-40B4-BE49-F238E27FC236}">
                <a16:creationId xmlns:a16="http://schemas.microsoft.com/office/drawing/2014/main" id="{0005F756-4FFE-4C3C-9B66-AD23CF831D90}"/>
              </a:ext>
            </a:extLst>
          </p:cNvPr>
          <p:cNvSpPr/>
          <p:nvPr/>
        </p:nvSpPr>
        <p:spPr>
          <a:xfrm>
            <a:off x="9938629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l</a:t>
            </a:r>
          </a:p>
        </p:txBody>
      </p:sp>
      <p:sp>
        <p:nvSpPr>
          <p:cNvPr id="356" name="l tile">
            <a:extLst>
              <a:ext uri="{FF2B5EF4-FFF2-40B4-BE49-F238E27FC236}">
                <a16:creationId xmlns:a16="http://schemas.microsoft.com/office/drawing/2014/main" id="{EC19D553-A022-4E4B-925C-B56058B51DFF}"/>
              </a:ext>
            </a:extLst>
          </p:cNvPr>
          <p:cNvSpPr/>
          <p:nvPr/>
        </p:nvSpPr>
        <p:spPr>
          <a:xfrm>
            <a:off x="9938629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l</a:t>
            </a:r>
          </a:p>
        </p:txBody>
      </p:sp>
      <p:sp>
        <p:nvSpPr>
          <p:cNvPr id="357" name="l tile">
            <a:extLst>
              <a:ext uri="{FF2B5EF4-FFF2-40B4-BE49-F238E27FC236}">
                <a16:creationId xmlns:a16="http://schemas.microsoft.com/office/drawing/2014/main" id="{FFDA6A5D-AE50-449F-807F-6E97478A94BE}"/>
              </a:ext>
            </a:extLst>
          </p:cNvPr>
          <p:cNvSpPr/>
          <p:nvPr/>
        </p:nvSpPr>
        <p:spPr>
          <a:xfrm>
            <a:off x="9938629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l</a:t>
            </a:r>
          </a:p>
        </p:txBody>
      </p:sp>
      <p:sp>
        <p:nvSpPr>
          <p:cNvPr id="358" name="l tile">
            <a:extLst>
              <a:ext uri="{FF2B5EF4-FFF2-40B4-BE49-F238E27FC236}">
                <a16:creationId xmlns:a16="http://schemas.microsoft.com/office/drawing/2014/main" id="{D766F698-1F66-4279-AABC-CA983D24B34E}"/>
              </a:ext>
            </a:extLst>
          </p:cNvPr>
          <p:cNvSpPr/>
          <p:nvPr/>
        </p:nvSpPr>
        <p:spPr>
          <a:xfrm>
            <a:off x="9938629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l</a:t>
            </a:r>
          </a:p>
        </p:txBody>
      </p:sp>
      <p:sp>
        <p:nvSpPr>
          <p:cNvPr id="359" name="m tile">
            <a:extLst>
              <a:ext uri="{FF2B5EF4-FFF2-40B4-BE49-F238E27FC236}">
                <a16:creationId xmlns:a16="http://schemas.microsoft.com/office/drawing/2014/main" id="{B2AE9E2E-AD1A-4167-AFDD-B0A9C142EB11}"/>
              </a:ext>
            </a:extLst>
          </p:cNvPr>
          <p:cNvSpPr/>
          <p:nvPr/>
        </p:nvSpPr>
        <p:spPr>
          <a:xfrm>
            <a:off x="1078959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</a:t>
            </a:r>
          </a:p>
        </p:txBody>
      </p:sp>
      <p:sp>
        <p:nvSpPr>
          <p:cNvPr id="360" name="m tile">
            <a:extLst>
              <a:ext uri="{FF2B5EF4-FFF2-40B4-BE49-F238E27FC236}">
                <a16:creationId xmlns:a16="http://schemas.microsoft.com/office/drawing/2014/main" id="{CE8FC4E6-D9B2-4AE6-A98A-F337926477AD}"/>
              </a:ext>
            </a:extLst>
          </p:cNvPr>
          <p:cNvSpPr/>
          <p:nvPr/>
        </p:nvSpPr>
        <p:spPr>
          <a:xfrm>
            <a:off x="1078959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</a:t>
            </a:r>
          </a:p>
        </p:txBody>
      </p:sp>
      <p:sp>
        <p:nvSpPr>
          <p:cNvPr id="361" name="m tile">
            <a:extLst>
              <a:ext uri="{FF2B5EF4-FFF2-40B4-BE49-F238E27FC236}">
                <a16:creationId xmlns:a16="http://schemas.microsoft.com/office/drawing/2014/main" id="{55F04BE7-0A4B-46EB-AF19-31F9F750443D}"/>
              </a:ext>
            </a:extLst>
          </p:cNvPr>
          <p:cNvSpPr/>
          <p:nvPr/>
        </p:nvSpPr>
        <p:spPr>
          <a:xfrm>
            <a:off x="1078959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</a:t>
            </a:r>
          </a:p>
        </p:txBody>
      </p:sp>
      <p:sp>
        <p:nvSpPr>
          <p:cNvPr id="362" name="m tile">
            <a:extLst>
              <a:ext uri="{FF2B5EF4-FFF2-40B4-BE49-F238E27FC236}">
                <a16:creationId xmlns:a16="http://schemas.microsoft.com/office/drawing/2014/main" id="{8C42D1C8-F6D8-4B8F-AF6D-9482CD27D557}"/>
              </a:ext>
            </a:extLst>
          </p:cNvPr>
          <p:cNvSpPr/>
          <p:nvPr/>
        </p:nvSpPr>
        <p:spPr>
          <a:xfrm>
            <a:off x="1078959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</a:t>
            </a:r>
          </a:p>
        </p:txBody>
      </p:sp>
      <p:sp>
        <p:nvSpPr>
          <p:cNvPr id="363" name="m tile">
            <a:extLst>
              <a:ext uri="{FF2B5EF4-FFF2-40B4-BE49-F238E27FC236}">
                <a16:creationId xmlns:a16="http://schemas.microsoft.com/office/drawing/2014/main" id="{9B34FDA0-5CA4-4B3E-BE92-E487F6B095D2}"/>
              </a:ext>
            </a:extLst>
          </p:cNvPr>
          <p:cNvSpPr/>
          <p:nvPr/>
        </p:nvSpPr>
        <p:spPr>
          <a:xfrm>
            <a:off x="1078959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</a:t>
            </a:r>
          </a:p>
        </p:txBody>
      </p:sp>
      <p:sp>
        <p:nvSpPr>
          <p:cNvPr id="364" name="m tile">
            <a:extLst>
              <a:ext uri="{FF2B5EF4-FFF2-40B4-BE49-F238E27FC236}">
                <a16:creationId xmlns:a16="http://schemas.microsoft.com/office/drawing/2014/main" id="{15048CA7-27E3-4BB0-BFFE-C85FE31F1721}"/>
              </a:ext>
            </a:extLst>
          </p:cNvPr>
          <p:cNvSpPr/>
          <p:nvPr/>
        </p:nvSpPr>
        <p:spPr>
          <a:xfrm>
            <a:off x="1078959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</a:t>
            </a:r>
          </a:p>
        </p:txBody>
      </p:sp>
      <p:sp>
        <p:nvSpPr>
          <p:cNvPr id="365" name="m tile">
            <a:extLst>
              <a:ext uri="{FF2B5EF4-FFF2-40B4-BE49-F238E27FC236}">
                <a16:creationId xmlns:a16="http://schemas.microsoft.com/office/drawing/2014/main" id="{D4A941A8-1C91-42E7-822A-BFBA7B37C4FB}"/>
              </a:ext>
            </a:extLst>
          </p:cNvPr>
          <p:cNvSpPr/>
          <p:nvPr/>
        </p:nvSpPr>
        <p:spPr>
          <a:xfrm>
            <a:off x="2389584" y="1690988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</a:t>
            </a:r>
          </a:p>
        </p:txBody>
      </p:sp>
      <p:sp>
        <p:nvSpPr>
          <p:cNvPr id="366" name="n tile">
            <a:extLst>
              <a:ext uri="{FF2B5EF4-FFF2-40B4-BE49-F238E27FC236}">
                <a16:creationId xmlns:a16="http://schemas.microsoft.com/office/drawing/2014/main" id="{982FB73E-4C29-462C-AB2D-F1853AFC2547}"/>
              </a:ext>
            </a:extLst>
          </p:cNvPr>
          <p:cNvSpPr/>
          <p:nvPr/>
        </p:nvSpPr>
        <p:spPr>
          <a:xfrm>
            <a:off x="517326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n</a:t>
            </a:r>
          </a:p>
        </p:txBody>
      </p:sp>
      <p:sp>
        <p:nvSpPr>
          <p:cNvPr id="367" name="n tile">
            <a:extLst>
              <a:ext uri="{FF2B5EF4-FFF2-40B4-BE49-F238E27FC236}">
                <a16:creationId xmlns:a16="http://schemas.microsoft.com/office/drawing/2014/main" id="{A0274BCC-E799-4DFF-A87A-3EB538202B25}"/>
              </a:ext>
            </a:extLst>
          </p:cNvPr>
          <p:cNvSpPr/>
          <p:nvPr/>
        </p:nvSpPr>
        <p:spPr>
          <a:xfrm>
            <a:off x="517326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n</a:t>
            </a:r>
          </a:p>
        </p:txBody>
      </p:sp>
      <p:sp>
        <p:nvSpPr>
          <p:cNvPr id="368" name="n tile">
            <a:extLst>
              <a:ext uri="{FF2B5EF4-FFF2-40B4-BE49-F238E27FC236}">
                <a16:creationId xmlns:a16="http://schemas.microsoft.com/office/drawing/2014/main" id="{C785490E-F014-4488-845F-B0462EB9674F}"/>
              </a:ext>
            </a:extLst>
          </p:cNvPr>
          <p:cNvSpPr/>
          <p:nvPr/>
        </p:nvSpPr>
        <p:spPr>
          <a:xfrm>
            <a:off x="517326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n</a:t>
            </a:r>
          </a:p>
        </p:txBody>
      </p:sp>
      <p:sp>
        <p:nvSpPr>
          <p:cNvPr id="369" name="n tile">
            <a:extLst>
              <a:ext uri="{FF2B5EF4-FFF2-40B4-BE49-F238E27FC236}">
                <a16:creationId xmlns:a16="http://schemas.microsoft.com/office/drawing/2014/main" id="{48B6DE9F-D9D5-4C75-91BA-A25E8962DB31}"/>
              </a:ext>
            </a:extLst>
          </p:cNvPr>
          <p:cNvSpPr/>
          <p:nvPr/>
        </p:nvSpPr>
        <p:spPr>
          <a:xfrm>
            <a:off x="517326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n</a:t>
            </a:r>
          </a:p>
        </p:txBody>
      </p:sp>
      <p:sp>
        <p:nvSpPr>
          <p:cNvPr id="370" name="n tile">
            <a:extLst>
              <a:ext uri="{FF2B5EF4-FFF2-40B4-BE49-F238E27FC236}">
                <a16:creationId xmlns:a16="http://schemas.microsoft.com/office/drawing/2014/main" id="{794A338D-A932-4079-9B1C-C8A37F7FE037}"/>
              </a:ext>
            </a:extLst>
          </p:cNvPr>
          <p:cNvSpPr/>
          <p:nvPr/>
        </p:nvSpPr>
        <p:spPr>
          <a:xfrm>
            <a:off x="517326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n</a:t>
            </a:r>
          </a:p>
        </p:txBody>
      </p:sp>
      <p:sp>
        <p:nvSpPr>
          <p:cNvPr id="371" name="n tile">
            <a:extLst>
              <a:ext uri="{FF2B5EF4-FFF2-40B4-BE49-F238E27FC236}">
                <a16:creationId xmlns:a16="http://schemas.microsoft.com/office/drawing/2014/main" id="{AFC97E50-EC1E-4736-9F8B-3BEBC5C6B5AB}"/>
              </a:ext>
            </a:extLst>
          </p:cNvPr>
          <p:cNvSpPr/>
          <p:nvPr/>
        </p:nvSpPr>
        <p:spPr>
          <a:xfrm>
            <a:off x="517326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n</a:t>
            </a:r>
          </a:p>
        </p:txBody>
      </p:sp>
      <p:sp>
        <p:nvSpPr>
          <p:cNvPr id="372" name="n tile">
            <a:extLst>
              <a:ext uri="{FF2B5EF4-FFF2-40B4-BE49-F238E27FC236}">
                <a16:creationId xmlns:a16="http://schemas.microsoft.com/office/drawing/2014/main" id="{3751069D-933C-4025-9468-C88901928BAB}"/>
              </a:ext>
            </a:extLst>
          </p:cNvPr>
          <p:cNvSpPr/>
          <p:nvPr/>
        </p:nvSpPr>
        <p:spPr>
          <a:xfrm>
            <a:off x="5699534" y="1690988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n</a:t>
            </a:r>
          </a:p>
        </p:txBody>
      </p:sp>
      <p:sp>
        <p:nvSpPr>
          <p:cNvPr id="373" name="o tile">
            <a:extLst>
              <a:ext uri="{FF2B5EF4-FFF2-40B4-BE49-F238E27FC236}">
                <a16:creationId xmlns:a16="http://schemas.microsoft.com/office/drawing/2014/main" id="{2085EB3D-1A87-43CC-B712-AEF5B3C56A1A}"/>
              </a:ext>
            </a:extLst>
          </p:cNvPr>
          <p:cNvSpPr/>
          <p:nvPr/>
        </p:nvSpPr>
        <p:spPr>
          <a:xfrm>
            <a:off x="140143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o</a:t>
            </a:r>
          </a:p>
        </p:txBody>
      </p:sp>
      <p:sp>
        <p:nvSpPr>
          <p:cNvPr id="374" name="o tile">
            <a:extLst>
              <a:ext uri="{FF2B5EF4-FFF2-40B4-BE49-F238E27FC236}">
                <a16:creationId xmlns:a16="http://schemas.microsoft.com/office/drawing/2014/main" id="{FE2A4D3E-7E84-4065-8CD9-6BCA8E961FE9}"/>
              </a:ext>
            </a:extLst>
          </p:cNvPr>
          <p:cNvSpPr/>
          <p:nvPr/>
        </p:nvSpPr>
        <p:spPr>
          <a:xfrm>
            <a:off x="140143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o</a:t>
            </a:r>
          </a:p>
        </p:txBody>
      </p:sp>
      <p:sp>
        <p:nvSpPr>
          <p:cNvPr id="375" name="o tile">
            <a:extLst>
              <a:ext uri="{FF2B5EF4-FFF2-40B4-BE49-F238E27FC236}">
                <a16:creationId xmlns:a16="http://schemas.microsoft.com/office/drawing/2014/main" id="{70A0E156-85F0-45C1-8CC3-7E38D18820BA}"/>
              </a:ext>
            </a:extLst>
          </p:cNvPr>
          <p:cNvSpPr/>
          <p:nvPr/>
        </p:nvSpPr>
        <p:spPr>
          <a:xfrm>
            <a:off x="140143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o</a:t>
            </a:r>
          </a:p>
        </p:txBody>
      </p:sp>
      <p:sp>
        <p:nvSpPr>
          <p:cNvPr id="376" name="o tile">
            <a:extLst>
              <a:ext uri="{FF2B5EF4-FFF2-40B4-BE49-F238E27FC236}">
                <a16:creationId xmlns:a16="http://schemas.microsoft.com/office/drawing/2014/main" id="{C948AA97-48F4-43E9-9DF3-E3D2CC0D2BB8}"/>
              </a:ext>
            </a:extLst>
          </p:cNvPr>
          <p:cNvSpPr/>
          <p:nvPr/>
        </p:nvSpPr>
        <p:spPr>
          <a:xfrm>
            <a:off x="140143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o</a:t>
            </a:r>
          </a:p>
        </p:txBody>
      </p:sp>
      <p:sp>
        <p:nvSpPr>
          <p:cNvPr id="377" name="o tile">
            <a:extLst>
              <a:ext uri="{FF2B5EF4-FFF2-40B4-BE49-F238E27FC236}">
                <a16:creationId xmlns:a16="http://schemas.microsoft.com/office/drawing/2014/main" id="{297B6627-84A1-4740-9E51-15DEE3A6FB84}"/>
              </a:ext>
            </a:extLst>
          </p:cNvPr>
          <p:cNvSpPr/>
          <p:nvPr/>
        </p:nvSpPr>
        <p:spPr>
          <a:xfrm>
            <a:off x="140143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o</a:t>
            </a:r>
          </a:p>
        </p:txBody>
      </p:sp>
      <p:sp>
        <p:nvSpPr>
          <p:cNvPr id="378" name="o tile">
            <a:extLst>
              <a:ext uri="{FF2B5EF4-FFF2-40B4-BE49-F238E27FC236}">
                <a16:creationId xmlns:a16="http://schemas.microsoft.com/office/drawing/2014/main" id="{C4000123-8627-4393-9AA6-A2B4BBA442E3}"/>
              </a:ext>
            </a:extLst>
          </p:cNvPr>
          <p:cNvSpPr/>
          <p:nvPr/>
        </p:nvSpPr>
        <p:spPr>
          <a:xfrm>
            <a:off x="140143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o</a:t>
            </a:r>
          </a:p>
        </p:txBody>
      </p:sp>
      <p:sp>
        <p:nvSpPr>
          <p:cNvPr id="379" name="o tile">
            <a:extLst>
              <a:ext uri="{FF2B5EF4-FFF2-40B4-BE49-F238E27FC236}">
                <a16:creationId xmlns:a16="http://schemas.microsoft.com/office/drawing/2014/main" id="{AD64A927-E6B1-4A4A-A00B-DB9B445B169A}"/>
              </a:ext>
            </a:extLst>
          </p:cNvPr>
          <p:cNvSpPr/>
          <p:nvPr/>
        </p:nvSpPr>
        <p:spPr>
          <a:xfrm>
            <a:off x="140143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o</a:t>
            </a:r>
          </a:p>
        </p:txBody>
      </p:sp>
      <p:sp>
        <p:nvSpPr>
          <p:cNvPr id="380" name="p tile">
            <a:extLst>
              <a:ext uri="{FF2B5EF4-FFF2-40B4-BE49-F238E27FC236}">
                <a16:creationId xmlns:a16="http://schemas.microsoft.com/office/drawing/2014/main" id="{E3E35AEE-CF0C-4811-B147-FD0364898EE8}"/>
              </a:ext>
            </a:extLst>
          </p:cNvPr>
          <p:cNvSpPr/>
          <p:nvPr/>
        </p:nvSpPr>
        <p:spPr>
          <a:xfrm>
            <a:off x="228554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</a:t>
            </a:r>
          </a:p>
        </p:txBody>
      </p:sp>
      <p:sp>
        <p:nvSpPr>
          <p:cNvPr id="381" name="p tile">
            <a:extLst>
              <a:ext uri="{FF2B5EF4-FFF2-40B4-BE49-F238E27FC236}">
                <a16:creationId xmlns:a16="http://schemas.microsoft.com/office/drawing/2014/main" id="{E14E5364-7610-4DA9-AF25-964155DF818D}"/>
              </a:ext>
            </a:extLst>
          </p:cNvPr>
          <p:cNvSpPr/>
          <p:nvPr/>
        </p:nvSpPr>
        <p:spPr>
          <a:xfrm>
            <a:off x="228554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</a:t>
            </a:r>
          </a:p>
        </p:txBody>
      </p:sp>
      <p:sp>
        <p:nvSpPr>
          <p:cNvPr id="382" name="p tile">
            <a:extLst>
              <a:ext uri="{FF2B5EF4-FFF2-40B4-BE49-F238E27FC236}">
                <a16:creationId xmlns:a16="http://schemas.microsoft.com/office/drawing/2014/main" id="{83FA36C6-D95F-4017-B9F0-7B91CBD8791D}"/>
              </a:ext>
            </a:extLst>
          </p:cNvPr>
          <p:cNvSpPr/>
          <p:nvPr/>
        </p:nvSpPr>
        <p:spPr>
          <a:xfrm>
            <a:off x="228554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</a:t>
            </a:r>
          </a:p>
        </p:txBody>
      </p:sp>
      <p:sp>
        <p:nvSpPr>
          <p:cNvPr id="383" name="p tile">
            <a:extLst>
              <a:ext uri="{FF2B5EF4-FFF2-40B4-BE49-F238E27FC236}">
                <a16:creationId xmlns:a16="http://schemas.microsoft.com/office/drawing/2014/main" id="{013A1D49-E23B-4911-ACF7-1AE6C2EDEF86}"/>
              </a:ext>
            </a:extLst>
          </p:cNvPr>
          <p:cNvSpPr/>
          <p:nvPr/>
        </p:nvSpPr>
        <p:spPr>
          <a:xfrm>
            <a:off x="228554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</a:t>
            </a:r>
          </a:p>
        </p:txBody>
      </p:sp>
      <p:sp>
        <p:nvSpPr>
          <p:cNvPr id="384" name="p tile">
            <a:extLst>
              <a:ext uri="{FF2B5EF4-FFF2-40B4-BE49-F238E27FC236}">
                <a16:creationId xmlns:a16="http://schemas.microsoft.com/office/drawing/2014/main" id="{FF0306C2-8463-401A-B0E8-4C34F7243CD0}"/>
              </a:ext>
            </a:extLst>
          </p:cNvPr>
          <p:cNvSpPr/>
          <p:nvPr/>
        </p:nvSpPr>
        <p:spPr>
          <a:xfrm>
            <a:off x="734608" y="2685139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</a:t>
            </a:r>
          </a:p>
        </p:txBody>
      </p:sp>
      <p:sp>
        <p:nvSpPr>
          <p:cNvPr id="385" name="p tile">
            <a:extLst>
              <a:ext uri="{FF2B5EF4-FFF2-40B4-BE49-F238E27FC236}">
                <a16:creationId xmlns:a16="http://schemas.microsoft.com/office/drawing/2014/main" id="{4AF432C3-7F75-4FD5-9876-078AF565C081}"/>
              </a:ext>
            </a:extLst>
          </p:cNvPr>
          <p:cNvSpPr/>
          <p:nvPr/>
        </p:nvSpPr>
        <p:spPr>
          <a:xfrm>
            <a:off x="3217072" y="1690988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</a:t>
            </a:r>
          </a:p>
        </p:txBody>
      </p:sp>
      <p:sp>
        <p:nvSpPr>
          <p:cNvPr id="386" name="p tile">
            <a:extLst>
              <a:ext uri="{FF2B5EF4-FFF2-40B4-BE49-F238E27FC236}">
                <a16:creationId xmlns:a16="http://schemas.microsoft.com/office/drawing/2014/main" id="{94741630-52C2-42FD-A2CF-4A2E0D1F5C24}"/>
              </a:ext>
            </a:extLst>
          </p:cNvPr>
          <p:cNvSpPr/>
          <p:nvPr/>
        </p:nvSpPr>
        <p:spPr>
          <a:xfrm>
            <a:off x="734608" y="1690988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</a:t>
            </a:r>
          </a:p>
        </p:txBody>
      </p:sp>
      <p:sp>
        <p:nvSpPr>
          <p:cNvPr id="387" name="q tile">
            <a:extLst>
              <a:ext uri="{FF2B5EF4-FFF2-40B4-BE49-F238E27FC236}">
                <a16:creationId xmlns:a16="http://schemas.microsoft.com/office/drawing/2014/main" id="{E61A2098-AE24-4E5E-AE8B-7E772B64907E}"/>
              </a:ext>
            </a:extLst>
          </p:cNvPr>
          <p:cNvSpPr/>
          <p:nvPr/>
        </p:nvSpPr>
        <p:spPr>
          <a:xfrm>
            <a:off x="3146220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q</a:t>
            </a:r>
          </a:p>
        </p:txBody>
      </p:sp>
      <p:sp>
        <p:nvSpPr>
          <p:cNvPr id="388" name="q tile">
            <a:extLst>
              <a:ext uri="{FF2B5EF4-FFF2-40B4-BE49-F238E27FC236}">
                <a16:creationId xmlns:a16="http://schemas.microsoft.com/office/drawing/2014/main" id="{C43F37A4-AAB0-4DF1-99AC-2ACFDA32EA24}"/>
              </a:ext>
            </a:extLst>
          </p:cNvPr>
          <p:cNvSpPr/>
          <p:nvPr/>
        </p:nvSpPr>
        <p:spPr>
          <a:xfrm>
            <a:off x="3146220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q</a:t>
            </a:r>
          </a:p>
        </p:txBody>
      </p:sp>
      <p:sp>
        <p:nvSpPr>
          <p:cNvPr id="389" name="q tile">
            <a:extLst>
              <a:ext uri="{FF2B5EF4-FFF2-40B4-BE49-F238E27FC236}">
                <a16:creationId xmlns:a16="http://schemas.microsoft.com/office/drawing/2014/main" id="{85F2E46B-0468-4A3C-94D9-70F6D2DA2FD4}"/>
              </a:ext>
            </a:extLst>
          </p:cNvPr>
          <p:cNvSpPr/>
          <p:nvPr/>
        </p:nvSpPr>
        <p:spPr>
          <a:xfrm>
            <a:off x="3146220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q</a:t>
            </a:r>
          </a:p>
        </p:txBody>
      </p:sp>
      <p:sp>
        <p:nvSpPr>
          <p:cNvPr id="390" name="r tile">
            <a:extLst>
              <a:ext uri="{FF2B5EF4-FFF2-40B4-BE49-F238E27FC236}">
                <a16:creationId xmlns:a16="http://schemas.microsoft.com/office/drawing/2014/main" id="{BF9F375C-FFFC-4AAE-BAEC-DDF91352C625}"/>
              </a:ext>
            </a:extLst>
          </p:cNvPr>
          <p:cNvSpPr/>
          <p:nvPr/>
        </p:nvSpPr>
        <p:spPr>
          <a:xfrm>
            <a:off x="399331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r</a:t>
            </a:r>
          </a:p>
        </p:txBody>
      </p:sp>
      <p:sp>
        <p:nvSpPr>
          <p:cNvPr id="391" name="r tile">
            <a:extLst>
              <a:ext uri="{FF2B5EF4-FFF2-40B4-BE49-F238E27FC236}">
                <a16:creationId xmlns:a16="http://schemas.microsoft.com/office/drawing/2014/main" id="{177E0432-37DD-4AA1-B8D7-5C9C71BCBB23}"/>
              </a:ext>
            </a:extLst>
          </p:cNvPr>
          <p:cNvSpPr/>
          <p:nvPr/>
        </p:nvSpPr>
        <p:spPr>
          <a:xfrm>
            <a:off x="399331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r</a:t>
            </a:r>
          </a:p>
        </p:txBody>
      </p:sp>
      <p:sp>
        <p:nvSpPr>
          <p:cNvPr id="392" name="r tile">
            <a:extLst>
              <a:ext uri="{FF2B5EF4-FFF2-40B4-BE49-F238E27FC236}">
                <a16:creationId xmlns:a16="http://schemas.microsoft.com/office/drawing/2014/main" id="{A80A8364-B1F5-4394-AED8-863E10F828F5}"/>
              </a:ext>
            </a:extLst>
          </p:cNvPr>
          <p:cNvSpPr/>
          <p:nvPr/>
        </p:nvSpPr>
        <p:spPr>
          <a:xfrm>
            <a:off x="399331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r</a:t>
            </a:r>
          </a:p>
        </p:txBody>
      </p:sp>
      <p:sp>
        <p:nvSpPr>
          <p:cNvPr id="393" name="r tile">
            <a:extLst>
              <a:ext uri="{FF2B5EF4-FFF2-40B4-BE49-F238E27FC236}">
                <a16:creationId xmlns:a16="http://schemas.microsoft.com/office/drawing/2014/main" id="{42ED6848-A7D6-4E87-8BC8-1DA4E07694C9}"/>
              </a:ext>
            </a:extLst>
          </p:cNvPr>
          <p:cNvSpPr/>
          <p:nvPr/>
        </p:nvSpPr>
        <p:spPr>
          <a:xfrm>
            <a:off x="399331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r</a:t>
            </a:r>
          </a:p>
        </p:txBody>
      </p:sp>
      <p:sp>
        <p:nvSpPr>
          <p:cNvPr id="394" name="r tile">
            <a:extLst>
              <a:ext uri="{FF2B5EF4-FFF2-40B4-BE49-F238E27FC236}">
                <a16:creationId xmlns:a16="http://schemas.microsoft.com/office/drawing/2014/main" id="{B37D17FC-AFFF-472D-AC25-C38D0AF22174}"/>
              </a:ext>
            </a:extLst>
          </p:cNvPr>
          <p:cNvSpPr/>
          <p:nvPr/>
        </p:nvSpPr>
        <p:spPr>
          <a:xfrm>
            <a:off x="399331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r</a:t>
            </a:r>
          </a:p>
        </p:txBody>
      </p:sp>
      <p:sp>
        <p:nvSpPr>
          <p:cNvPr id="395" name="r tile">
            <a:extLst>
              <a:ext uri="{FF2B5EF4-FFF2-40B4-BE49-F238E27FC236}">
                <a16:creationId xmlns:a16="http://schemas.microsoft.com/office/drawing/2014/main" id="{23FD9B81-1F0E-49B8-92DB-6E3EAF241D62}"/>
              </a:ext>
            </a:extLst>
          </p:cNvPr>
          <p:cNvSpPr/>
          <p:nvPr/>
        </p:nvSpPr>
        <p:spPr>
          <a:xfrm>
            <a:off x="399331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r</a:t>
            </a:r>
          </a:p>
        </p:txBody>
      </p:sp>
      <p:sp>
        <p:nvSpPr>
          <p:cNvPr id="396" name="r tile">
            <a:extLst>
              <a:ext uri="{FF2B5EF4-FFF2-40B4-BE49-F238E27FC236}">
                <a16:creationId xmlns:a16="http://schemas.microsoft.com/office/drawing/2014/main" id="{B0882FFD-0406-4AE0-BCB8-580980AE9010}"/>
              </a:ext>
            </a:extLst>
          </p:cNvPr>
          <p:cNvSpPr/>
          <p:nvPr/>
        </p:nvSpPr>
        <p:spPr>
          <a:xfrm>
            <a:off x="399331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r</a:t>
            </a:r>
          </a:p>
        </p:txBody>
      </p:sp>
      <p:sp>
        <p:nvSpPr>
          <p:cNvPr id="397" name="s tile">
            <a:extLst>
              <a:ext uri="{FF2B5EF4-FFF2-40B4-BE49-F238E27FC236}">
                <a16:creationId xmlns:a16="http://schemas.microsoft.com/office/drawing/2014/main" id="{ECD47D3E-D20B-4316-85D6-3CC0956BAF48}"/>
              </a:ext>
            </a:extLst>
          </p:cNvPr>
          <p:cNvSpPr/>
          <p:nvPr/>
        </p:nvSpPr>
        <p:spPr>
          <a:xfrm>
            <a:off x="4840408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</a:t>
            </a:r>
          </a:p>
        </p:txBody>
      </p:sp>
      <p:sp>
        <p:nvSpPr>
          <p:cNvPr id="398" name="s tile">
            <a:extLst>
              <a:ext uri="{FF2B5EF4-FFF2-40B4-BE49-F238E27FC236}">
                <a16:creationId xmlns:a16="http://schemas.microsoft.com/office/drawing/2014/main" id="{149CE5BA-B1AB-4BA0-A705-CB7692A46B05}"/>
              </a:ext>
            </a:extLst>
          </p:cNvPr>
          <p:cNvSpPr/>
          <p:nvPr/>
        </p:nvSpPr>
        <p:spPr>
          <a:xfrm>
            <a:off x="4840408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</a:t>
            </a:r>
          </a:p>
        </p:txBody>
      </p:sp>
      <p:sp>
        <p:nvSpPr>
          <p:cNvPr id="399" name="s tile">
            <a:extLst>
              <a:ext uri="{FF2B5EF4-FFF2-40B4-BE49-F238E27FC236}">
                <a16:creationId xmlns:a16="http://schemas.microsoft.com/office/drawing/2014/main" id="{493E9A5F-493D-4F88-B263-18F8238137AC}"/>
              </a:ext>
            </a:extLst>
          </p:cNvPr>
          <p:cNvSpPr/>
          <p:nvPr/>
        </p:nvSpPr>
        <p:spPr>
          <a:xfrm>
            <a:off x="4840408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</a:t>
            </a:r>
          </a:p>
        </p:txBody>
      </p:sp>
      <p:sp>
        <p:nvSpPr>
          <p:cNvPr id="400" name="s tile">
            <a:extLst>
              <a:ext uri="{FF2B5EF4-FFF2-40B4-BE49-F238E27FC236}">
                <a16:creationId xmlns:a16="http://schemas.microsoft.com/office/drawing/2014/main" id="{32A965E4-8748-44AF-AF58-A2C154187C1B}"/>
              </a:ext>
            </a:extLst>
          </p:cNvPr>
          <p:cNvSpPr/>
          <p:nvPr/>
        </p:nvSpPr>
        <p:spPr>
          <a:xfrm>
            <a:off x="4840408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</a:t>
            </a:r>
          </a:p>
        </p:txBody>
      </p:sp>
      <p:sp>
        <p:nvSpPr>
          <p:cNvPr id="401" name="s tile">
            <a:extLst>
              <a:ext uri="{FF2B5EF4-FFF2-40B4-BE49-F238E27FC236}">
                <a16:creationId xmlns:a16="http://schemas.microsoft.com/office/drawing/2014/main" id="{A6A32186-3DCB-4A20-83DE-C815ACEC1722}"/>
              </a:ext>
            </a:extLst>
          </p:cNvPr>
          <p:cNvSpPr/>
          <p:nvPr/>
        </p:nvSpPr>
        <p:spPr>
          <a:xfrm>
            <a:off x="4840408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</a:t>
            </a:r>
          </a:p>
        </p:txBody>
      </p:sp>
      <p:sp>
        <p:nvSpPr>
          <p:cNvPr id="402" name="s tile">
            <a:extLst>
              <a:ext uri="{FF2B5EF4-FFF2-40B4-BE49-F238E27FC236}">
                <a16:creationId xmlns:a16="http://schemas.microsoft.com/office/drawing/2014/main" id="{E89D8222-FF23-4468-B8AD-79110E383D43}"/>
              </a:ext>
            </a:extLst>
          </p:cNvPr>
          <p:cNvSpPr/>
          <p:nvPr/>
        </p:nvSpPr>
        <p:spPr>
          <a:xfrm>
            <a:off x="4840408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</a:t>
            </a:r>
          </a:p>
        </p:txBody>
      </p:sp>
      <p:sp>
        <p:nvSpPr>
          <p:cNvPr id="403" name="s tile">
            <a:extLst>
              <a:ext uri="{FF2B5EF4-FFF2-40B4-BE49-F238E27FC236}">
                <a16:creationId xmlns:a16="http://schemas.microsoft.com/office/drawing/2014/main" id="{9FB44FE9-7D02-4413-AC6B-C9ECD6FF7428}"/>
              </a:ext>
            </a:extLst>
          </p:cNvPr>
          <p:cNvSpPr/>
          <p:nvPr/>
        </p:nvSpPr>
        <p:spPr>
          <a:xfrm>
            <a:off x="4840408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</a:t>
            </a:r>
          </a:p>
        </p:txBody>
      </p:sp>
      <p:sp>
        <p:nvSpPr>
          <p:cNvPr id="404" name="s tile">
            <a:extLst>
              <a:ext uri="{FF2B5EF4-FFF2-40B4-BE49-F238E27FC236}">
                <a16:creationId xmlns:a16="http://schemas.microsoft.com/office/drawing/2014/main" id="{B3807EF3-C460-4432-BF9D-70574E1F27F0}"/>
              </a:ext>
            </a:extLst>
          </p:cNvPr>
          <p:cNvSpPr/>
          <p:nvPr/>
        </p:nvSpPr>
        <p:spPr>
          <a:xfrm>
            <a:off x="4840408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</a:t>
            </a:r>
          </a:p>
        </p:txBody>
      </p:sp>
      <p:sp>
        <p:nvSpPr>
          <p:cNvPr id="405" name="t tile">
            <a:extLst>
              <a:ext uri="{FF2B5EF4-FFF2-40B4-BE49-F238E27FC236}">
                <a16:creationId xmlns:a16="http://schemas.microsoft.com/office/drawing/2014/main" id="{2ED5E4B0-22FF-471D-A79B-40F9CAC6F85B}"/>
              </a:ext>
            </a:extLst>
          </p:cNvPr>
          <p:cNvSpPr/>
          <p:nvPr/>
        </p:nvSpPr>
        <p:spPr>
          <a:xfrm>
            <a:off x="568750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406" name="t tile">
            <a:extLst>
              <a:ext uri="{FF2B5EF4-FFF2-40B4-BE49-F238E27FC236}">
                <a16:creationId xmlns:a16="http://schemas.microsoft.com/office/drawing/2014/main" id="{41DB39B3-5C15-4FBB-AE84-4296B20C4B47}"/>
              </a:ext>
            </a:extLst>
          </p:cNvPr>
          <p:cNvSpPr/>
          <p:nvPr/>
        </p:nvSpPr>
        <p:spPr>
          <a:xfrm>
            <a:off x="568750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407" name="t tile">
            <a:extLst>
              <a:ext uri="{FF2B5EF4-FFF2-40B4-BE49-F238E27FC236}">
                <a16:creationId xmlns:a16="http://schemas.microsoft.com/office/drawing/2014/main" id="{C8E57EB6-F816-436B-A7D1-7B06B4E741CF}"/>
              </a:ext>
            </a:extLst>
          </p:cNvPr>
          <p:cNvSpPr/>
          <p:nvPr/>
        </p:nvSpPr>
        <p:spPr>
          <a:xfrm>
            <a:off x="568750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408" name="t tile">
            <a:extLst>
              <a:ext uri="{FF2B5EF4-FFF2-40B4-BE49-F238E27FC236}">
                <a16:creationId xmlns:a16="http://schemas.microsoft.com/office/drawing/2014/main" id="{B53E16C9-653D-434C-B024-DBBCACAD3B3A}"/>
              </a:ext>
            </a:extLst>
          </p:cNvPr>
          <p:cNvSpPr/>
          <p:nvPr/>
        </p:nvSpPr>
        <p:spPr>
          <a:xfrm>
            <a:off x="568750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409" name="t tile">
            <a:extLst>
              <a:ext uri="{FF2B5EF4-FFF2-40B4-BE49-F238E27FC236}">
                <a16:creationId xmlns:a16="http://schemas.microsoft.com/office/drawing/2014/main" id="{E2658B10-B3C4-499C-B12F-3F9AD81D949E}"/>
              </a:ext>
            </a:extLst>
          </p:cNvPr>
          <p:cNvSpPr/>
          <p:nvPr/>
        </p:nvSpPr>
        <p:spPr>
          <a:xfrm>
            <a:off x="568750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410" name="t tile">
            <a:extLst>
              <a:ext uri="{FF2B5EF4-FFF2-40B4-BE49-F238E27FC236}">
                <a16:creationId xmlns:a16="http://schemas.microsoft.com/office/drawing/2014/main" id="{38D31478-6AAA-459C-AC76-9258EB128678}"/>
              </a:ext>
            </a:extLst>
          </p:cNvPr>
          <p:cNvSpPr/>
          <p:nvPr/>
        </p:nvSpPr>
        <p:spPr>
          <a:xfrm>
            <a:off x="568750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411" name="t tile">
            <a:extLst>
              <a:ext uri="{FF2B5EF4-FFF2-40B4-BE49-F238E27FC236}">
                <a16:creationId xmlns:a16="http://schemas.microsoft.com/office/drawing/2014/main" id="{CB8251AE-7F4D-4456-9B4D-8F9B2E45C3B1}"/>
              </a:ext>
            </a:extLst>
          </p:cNvPr>
          <p:cNvSpPr/>
          <p:nvPr/>
        </p:nvSpPr>
        <p:spPr>
          <a:xfrm>
            <a:off x="568750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412" name="t tile">
            <a:extLst>
              <a:ext uri="{FF2B5EF4-FFF2-40B4-BE49-F238E27FC236}">
                <a16:creationId xmlns:a16="http://schemas.microsoft.com/office/drawing/2014/main" id="{A1D0CFEA-F8CA-4666-93A7-F1E533DB40B3}"/>
              </a:ext>
            </a:extLst>
          </p:cNvPr>
          <p:cNvSpPr/>
          <p:nvPr/>
        </p:nvSpPr>
        <p:spPr>
          <a:xfrm>
            <a:off x="568750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413" name="u tile">
            <a:extLst>
              <a:ext uri="{FF2B5EF4-FFF2-40B4-BE49-F238E27FC236}">
                <a16:creationId xmlns:a16="http://schemas.microsoft.com/office/drawing/2014/main" id="{7CF27255-5038-4707-B2EA-B0745A2A8C4D}"/>
              </a:ext>
            </a:extLst>
          </p:cNvPr>
          <p:cNvSpPr/>
          <p:nvPr/>
        </p:nvSpPr>
        <p:spPr>
          <a:xfrm>
            <a:off x="653358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414" name="u tile">
            <a:extLst>
              <a:ext uri="{FF2B5EF4-FFF2-40B4-BE49-F238E27FC236}">
                <a16:creationId xmlns:a16="http://schemas.microsoft.com/office/drawing/2014/main" id="{66C52F00-9C55-4F89-95DE-93E90E81DE02}"/>
              </a:ext>
            </a:extLst>
          </p:cNvPr>
          <p:cNvSpPr/>
          <p:nvPr/>
        </p:nvSpPr>
        <p:spPr>
          <a:xfrm>
            <a:off x="653358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415" name="u tile">
            <a:extLst>
              <a:ext uri="{FF2B5EF4-FFF2-40B4-BE49-F238E27FC236}">
                <a16:creationId xmlns:a16="http://schemas.microsoft.com/office/drawing/2014/main" id="{6E8A7202-2641-4565-93C1-2BD4F72D3D94}"/>
              </a:ext>
            </a:extLst>
          </p:cNvPr>
          <p:cNvSpPr/>
          <p:nvPr/>
        </p:nvSpPr>
        <p:spPr>
          <a:xfrm>
            <a:off x="653358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416" name="u tile">
            <a:extLst>
              <a:ext uri="{FF2B5EF4-FFF2-40B4-BE49-F238E27FC236}">
                <a16:creationId xmlns:a16="http://schemas.microsoft.com/office/drawing/2014/main" id="{8CB6B45E-E13C-4A38-A249-CEC028C09A1F}"/>
              </a:ext>
            </a:extLst>
          </p:cNvPr>
          <p:cNvSpPr/>
          <p:nvPr/>
        </p:nvSpPr>
        <p:spPr>
          <a:xfrm>
            <a:off x="653358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417" name="u tile">
            <a:extLst>
              <a:ext uri="{FF2B5EF4-FFF2-40B4-BE49-F238E27FC236}">
                <a16:creationId xmlns:a16="http://schemas.microsoft.com/office/drawing/2014/main" id="{B7B8801B-D180-476F-B464-2E30FAC256EF}"/>
              </a:ext>
            </a:extLst>
          </p:cNvPr>
          <p:cNvSpPr/>
          <p:nvPr/>
        </p:nvSpPr>
        <p:spPr>
          <a:xfrm>
            <a:off x="653358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418" name="u tile">
            <a:extLst>
              <a:ext uri="{FF2B5EF4-FFF2-40B4-BE49-F238E27FC236}">
                <a16:creationId xmlns:a16="http://schemas.microsoft.com/office/drawing/2014/main" id="{4F0339CF-81F4-45F1-B478-7705F7138E04}"/>
              </a:ext>
            </a:extLst>
          </p:cNvPr>
          <p:cNvSpPr/>
          <p:nvPr/>
        </p:nvSpPr>
        <p:spPr>
          <a:xfrm>
            <a:off x="653358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419" name="u tile">
            <a:extLst>
              <a:ext uri="{FF2B5EF4-FFF2-40B4-BE49-F238E27FC236}">
                <a16:creationId xmlns:a16="http://schemas.microsoft.com/office/drawing/2014/main" id="{F13C291E-89FB-4F21-A7AB-8343E5099AF9}"/>
              </a:ext>
            </a:extLst>
          </p:cNvPr>
          <p:cNvSpPr/>
          <p:nvPr/>
        </p:nvSpPr>
        <p:spPr>
          <a:xfrm>
            <a:off x="1562096" y="1690988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420" name="v tile">
            <a:extLst>
              <a:ext uri="{FF2B5EF4-FFF2-40B4-BE49-F238E27FC236}">
                <a16:creationId xmlns:a16="http://schemas.microsoft.com/office/drawing/2014/main" id="{E8AD8664-CD05-4733-ADB9-B6850877371C}"/>
              </a:ext>
            </a:extLst>
          </p:cNvPr>
          <p:cNvSpPr/>
          <p:nvPr/>
        </p:nvSpPr>
        <p:spPr>
          <a:xfrm>
            <a:off x="7377555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v</a:t>
            </a:r>
          </a:p>
        </p:txBody>
      </p:sp>
      <p:sp>
        <p:nvSpPr>
          <p:cNvPr id="421" name="v tile">
            <a:extLst>
              <a:ext uri="{FF2B5EF4-FFF2-40B4-BE49-F238E27FC236}">
                <a16:creationId xmlns:a16="http://schemas.microsoft.com/office/drawing/2014/main" id="{14C0368B-1EE6-4D44-B278-CAF2DD70E4E6}"/>
              </a:ext>
            </a:extLst>
          </p:cNvPr>
          <p:cNvSpPr/>
          <p:nvPr/>
        </p:nvSpPr>
        <p:spPr>
          <a:xfrm>
            <a:off x="7377555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v</a:t>
            </a:r>
          </a:p>
        </p:txBody>
      </p:sp>
      <p:sp>
        <p:nvSpPr>
          <p:cNvPr id="422" name="v tile">
            <a:extLst>
              <a:ext uri="{FF2B5EF4-FFF2-40B4-BE49-F238E27FC236}">
                <a16:creationId xmlns:a16="http://schemas.microsoft.com/office/drawing/2014/main" id="{E3D82E03-1B50-4E35-A201-80FBBC8E498C}"/>
              </a:ext>
            </a:extLst>
          </p:cNvPr>
          <p:cNvSpPr/>
          <p:nvPr/>
        </p:nvSpPr>
        <p:spPr>
          <a:xfrm>
            <a:off x="7377555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v</a:t>
            </a:r>
          </a:p>
        </p:txBody>
      </p:sp>
      <p:sp>
        <p:nvSpPr>
          <p:cNvPr id="423" name="v tile">
            <a:extLst>
              <a:ext uri="{FF2B5EF4-FFF2-40B4-BE49-F238E27FC236}">
                <a16:creationId xmlns:a16="http://schemas.microsoft.com/office/drawing/2014/main" id="{BCCE8429-3BBD-4E04-A476-EDAFF36AD710}"/>
              </a:ext>
            </a:extLst>
          </p:cNvPr>
          <p:cNvSpPr/>
          <p:nvPr/>
        </p:nvSpPr>
        <p:spPr>
          <a:xfrm>
            <a:off x="7377555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v</a:t>
            </a:r>
          </a:p>
        </p:txBody>
      </p:sp>
      <p:sp>
        <p:nvSpPr>
          <p:cNvPr id="424" name="w tile">
            <a:extLst>
              <a:ext uri="{FF2B5EF4-FFF2-40B4-BE49-F238E27FC236}">
                <a16:creationId xmlns:a16="http://schemas.microsoft.com/office/drawing/2014/main" id="{ED4A602F-668A-4E30-A97F-195886380F42}"/>
              </a:ext>
            </a:extLst>
          </p:cNvPr>
          <p:cNvSpPr/>
          <p:nvPr/>
        </p:nvSpPr>
        <p:spPr>
          <a:xfrm>
            <a:off x="8225491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w</a:t>
            </a:r>
          </a:p>
        </p:txBody>
      </p:sp>
      <p:sp>
        <p:nvSpPr>
          <p:cNvPr id="425" name="w tile">
            <a:extLst>
              <a:ext uri="{FF2B5EF4-FFF2-40B4-BE49-F238E27FC236}">
                <a16:creationId xmlns:a16="http://schemas.microsoft.com/office/drawing/2014/main" id="{83FD4B6C-7DE0-448C-AF57-0C40AFC39534}"/>
              </a:ext>
            </a:extLst>
          </p:cNvPr>
          <p:cNvSpPr/>
          <p:nvPr/>
        </p:nvSpPr>
        <p:spPr>
          <a:xfrm>
            <a:off x="8225491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w</a:t>
            </a:r>
          </a:p>
        </p:txBody>
      </p:sp>
      <p:sp>
        <p:nvSpPr>
          <p:cNvPr id="426" name="w tile">
            <a:extLst>
              <a:ext uri="{FF2B5EF4-FFF2-40B4-BE49-F238E27FC236}">
                <a16:creationId xmlns:a16="http://schemas.microsoft.com/office/drawing/2014/main" id="{244EAB19-AE78-4E0F-A79D-3105E271F650}"/>
              </a:ext>
            </a:extLst>
          </p:cNvPr>
          <p:cNvSpPr/>
          <p:nvPr/>
        </p:nvSpPr>
        <p:spPr>
          <a:xfrm>
            <a:off x="8225491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w</a:t>
            </a:r>
          </a:p>
        </p:txBody>
      </p:sp>
      <p:sp>
        <p:nvSpPr>
          <p:cNvPr id="427" name="w tile">
            <a:extLst>
              <a:ext uri="{FF2B5EF4-FFF2-40B4-BE49-F238E27FC236}">
                <a16:creationId xmlns:a16="http://schemas.microsoft.com/office/drawing/2014/main" id="{1321BB8D-6B9F-4AB6-A065-0FD96A47048C}"/>
              </a:ext>
            </a:extLst>
          </p:cNvPr>
          <p:cNvSpPr/>
          <p:nvPr/>
        </p:nvSpPr>
        <p:spPr>
          <a:xfrm>
            <a:off x="8225491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w</a:t>
            </a:r>
          </a:p>
        </p:txBody>
      </p:sp>
      <p:sp>
        <p:nvSpPr>
          <p:cNvPr id="428" name="w tile">
            <a:extLst>
              <a:ext uri="{FF2B5EF4-FFF2-40B4-BE49-F238E27FC236}">
                <a16:creationId xmlns:a16="http://schemas.microsoft.com/office/drawing/2014/main" id="{27F4F07B-1A48-4AF0-B744-1D168D04C073}"/>
              </a:ext>
            </a:extLst>
          </p:cNvPr>
          <p:cNvSpPr/>
          <p:nvPr/>
        </p:nvSpPr>
        <p:spPr>
          <a:xfrm>
            <a:off x="8225491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w</a:t>
            </a:r>
          </a:p>
        </p:txBody>
      </p:sp>
      <p:sp>
        <p:nvSpPr>
          <p:cNvPr id="429" name="w tile">
            <a:extLst>
              <a:ext uri="{FF2B5EF4-FFF2-40B4-BE49-F238E27FC236}">
                <a16:creationId xmlns:a16="http://schemas.microsoft.com/office/drawing/2014/main" id="{91B369AA-5DFC-4181-B7DD-9A611302F929}"/>
              </a:ext>
            </a:extLst>
          </p:cNvPr>
          <p:cNvSpPr/>
          <p:nvPr/>
        </p:nvSpPr>
        <p:spPr>
          <a:xfrm>
            <a:off x="8225491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w</a:t>
            </a:r>
          </a:p>
        </p:txBody>
      </p:sp>
      <p:sp>
        <p:nvSpPr>
          <p:cNvPr id="430" name="x tile">
            <a:extLst>
              <a:ext uri="{FF2B5EF4-FFF2-40B4-BE49-F238E27FC236}">
                <a16:creationId xmlns:a16="http://schemas.microsoft.com/office/drawing/2014/main" id="{845D808B-8960-411D-8A36-72A1EE43780F}"/>
              </a:ext>
            </a:extLst>
          </p:cNvPr>
          <p:cNvSpPr/>
          <p:nvPr/>
        </p:nvSpPr>
        <p:spPr>
          <a:xfrm>
            <a:off x="9081966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431" name="x tile">
            <a:extLst>
              <a:ext uri="{FF2B5EF4-FFF2-40B4-BE49-F238E27FC236}">
                <a16:creationId xmlns:a16="http://schemas.microsoft.com/office/drawing/2014/main" id="{EB2E15B7-9611-4B9A-B434-8DED40501E8C}"/>
              </a:ext>
            </a:extLst>
          </p:cNvPr>
          <p:cNvSpPr/>
          <p:nvPr/>
        </p:nvSpPr>
        <p:spPr>
          <a:xfrm>
            <a:off x="9081966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432" name="y tile">
            <a:extLst>
              <a:ext uri="{FF2B5EF4-FFF2-40B4-BE49-F238E27FC236}">
                <a16:creationId xmlns:a16="http://schemas.microsoft.com/office/drawing/2014/main" id="{8A176A3A-A56C-4957-8A64-40A642DA9135}"/>
              </a:ext>
            </a:extLst>
          </p:cNvPr>
          <p:cNvSpPr/>
          <p:nvPr/>
        </p:nvSpPr>
        <p:spPr>
          <a:xfrm>
            <a:off x="9926597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y</a:t>
            </a:r>
          </a:p>
        </p:txBody>
      </p:sp>
      <p:sp>
        <p:nvSpPr>
          <p:cNvPr id="433" name="y tile">
            <a:extLst>
              <a:ext uri="{FF2B5EF4-FFF2-40B4-BE49-F238E27FC236}">
                <a16:creationId xmlns:a16="http://schemas.microsoft.com/office/drawing/2014/main" id="{0560CE6D-200B-4B3F-8854-84B549C5ADBB}"/>
              </a:ext>
            </a:extLst>
          </p:cNvPr>
          <p:cNvSpPr/>
          <p:nvPr/>
        </p:nvSpPr>
        <p:spPr>
          <a:xfrm>
            <a:off x="9926597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y</a:t>
            </a:r>
          </a:p>
        </p:txBody>
      </p:sp>
      <p:sp>
        <p:nvSpPr>
          <p:cNvPr id="434" name="y tile">
            <a:extLst>
              <a:ext uri="{FF2B5EF4-FFF2-40B4-BE49-F238E27FC236}">
                <a16:creationId xmlns:a16="http://schemas.microsoft.com/office/drawing/2014/main" id="{030073A3-2444-4E27-AFC1-DD3E93E29866}"/>
              </a:ext>
            </a:extLst>
          </p:cNvPr>
          <p:cNvSpPr/>
          <p:nvPr/>
        </p:nvSpPr>
        <p:spPr>
          <a:xfrm>
            <a:off x="9926597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y</a:t>
            </a:r>
          </a:p>
        </p:txBody>
      </p:sp>
      <p:sp>
        <p:nvSpPr>
          <p:cNvPr id="435" name="y tile">
            <a:extLst>
              <a:ext uri="{FF2B5EF4-FFF2-40B4-BE49-F238E27FC236}">
                <a16:creationId xmlns:a16="http://schemas.microsoft.com/office/drawing/2014/main" id="{427F9D74-0C89-45B6-90FB-265F28034C4B}"/>
              </a:ext>
            </a:extLst>
          </p:cNvPr>
          <p:cNvSpPr/>
          <p:nvPr/>
        </p:nvSpPr>
        <p:spPr>
          <a:xfrm>
            <a:off x="9926597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y</a:t>
            </a:r>
          </a:p>
        </p:txBody>
      </p:sp>
      <p:sp>
        <p:nvSpPr>
          <p:cNvPr id="436" name="y tile">
            <a:extLst>
              <a:ext uri="{FF2B5EF4-FFF2-40B4-BE49-F238E27FC236}">
                <a16:creationId xmlns:a16="http://schemas.microsoft.com/office/drawing/2014/main" id="{0C49796F-528E-456D-A450-372004A2254D}"/>
              </a:ext>
            </a:extLst>
          </p:cNvPr>
          <p:cNvSpPr/>
          <p:nvPr/>
        </p:nvSpPr>
        <p:spPr>
          <a:xfrm>
            <a:off x="9926597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y</a:t>
            </a:r>
          </a:p>
        </p:txBody>
      </p:sp>
      <p:sp>
        <p:nvSpPr>
          <p:cNvPr id="437" name="z tile">
            <a:extLst>
              <a:ext uri="{FF2B5EF4-FFF2-40B4-BE49-F238E27FC236}">
                <a16:creationId xmlns:a16="http://schemas.microsoft.com/office/drawing/2014/main" id="{EFB525D5-AEAC-46EE-8E06-B9E3694F901B}"/>
              </a:ext>
            </a:extLst>
          </p:cNvPr>
          <p:cNvSpPr/>
          <p:nvPr/>
        </p:nvSpPr>
        <p:spPr>
          <a:xfrm>
            <a:off x="1077756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z</a:t>
            </a:r>
          </a:p>
        </p:txBody>
      </p:sp>
      <p:sp>
        <p:nvSpPr>
          <p:cNvPr id="438" name="z tile">
            <a:extLst>
              <a:ext uri="{FF2B5EF4-FFF2-40B4-BE49-F238E27FC236}">
                <a16:creationId xmlns:a16="http://schemas.microsoft.com/office/drawing/2014/main" id="{A190FBC4-B2EE-44FB-BEE3-AF138FB2E967}"/>
              </a:ext>
            </a:extLst>
          </p:cNvPr>
          <p:cNvSpPr/>
          <p:nvPr/>
        </p:nvSpPr>
        <p:spPr>
          <a:xfrm>
            <a:off x="1077756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z</a:t>
            </a:r>
          </a:p>
        </p:txBody>
      </p:sp>
      <p:sp>
        <p:nvSpPr>
          <p:cNvPr id="439" name="z tile">
            <a:extLst>
              <a:ext uri="{FF2B5EF4-FFF2-40B4-BE49-F238E27FC236}">
                <a16:creationId xmlns:a16="http://schemas.microsoft.com/office/drawing/2014/main" id="{0DA254EC-9D5D-4673-8471-8B4535CC5E9B}"/>
              </a:ext>
            </a:extLst>
          </p:cNvPr>
          <p:cNvSpPr/>
          <p:nvPr/>
        </p:nvSpPr>
        <p:spPr>
          <a:xfrm>
            <a:off x="1077756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z</a:t>
            </a:r>
          </a:p>
        </p:txBody>
      </p:sp>
      <p:sp>
        <p:nvSpPr>
          <p:cNvPr id="440" name="z tile">
            <a:extLst>
              <a:ext uri="{FF2B5EF4-FFF2-40B4-BE49-F238E27FC236}">
                <a16:creationId xmlns:a16="http://schemas.microsoft.com/office/drawing/2014/main" id="{918F9E75-D115-479A-A8DC-CFB0CE1C443A}"/>
              </a:ext>
            </a:extLst>
          </p:cNvPr>
          <p:cNvSpPr/>
          <p:nvPr/>
        </p:nvSpPr>
        <p:spPr>
          <a:xfrm>
            <a:off x="1077756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z</a:t>
            </a:r>
          </a:p>
        </p:txBody>
      </p:sp>
      <p:sp>
        <p:nvSpPr>
          <p:cNvPr id="233" name="Hint button">
            <a:extLst>
              <a:ext uri="{FF2B5EF4-FFF2-40B4-BE49-F238E27FC236}">
                <a16:creationId xmlns:a16="http://schemas.microsoft.com/office/drawing/2014/main" id="{E2D323B5-3D1A-4BB1-A408-A658DB489278}"/>
              </a:ext>
            </a:extLst>
          </p:cNvPr>
          <p:cNvSpPr/>
          <p:nvPr/>
        </p:nvSpPr>
        <p:spPr>
          <a:xfrm>
            <a:off x="746067" y="3725174"/>
            <a:ext cx="1162850" cy="494127"/>
          </a:xfrm>
          <a:prstGeom prst="ellipse">
            <a:avLst/>
          </a:prstGeom>
          <a:solidFill>
            <a:srgbClr val="83496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Hint</a:t>
            </a:r>
          </a:p>
        </p:txBody>
      </p:sp>
      <p:sp>
        <p:nvSpPr>
          <p:cNvPr id="234" name="Hint">
            <a:extLst>
              <a:ext uri="{FF2B5EF4-FFF2-40B4-BE49-F238E27FC236}">
                <a16:creationId xmlns:a16="http://schemas.microsoft.com/office/drawing/2014/main" id="{FF25163B-9E43-4A83-A76E-6B61840570B3}"/>
              </a:ext>
            </a:extLst>
          </p:cNvPr>
          <p:cNvSpPr txBox="1"/>
          <p:nvPr/>
        </p:nvSpPr>
        <p:spPr>
          <a:xfrm>
            <a:off x="2173568" y="3667974"/>
            <a:ext cx="9114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I am a dessert.</a:t>
            </a: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F847F4BA-5C4C-47BD-9093-1B1E529DA7C5}"/>
              </a:ext>
            </a:extLst>
          </p:cNvPr>
          <p:cNvSpPr txBox="1"/>
          <p:nvPr/>
        </p:nvSpPr>
        <p:spPr>
          <a:xfrm>
            <a:off x="2086833" y="70297"/>
            <a:ext cx="7613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Choose letters to guess the Thanksgiving words!</a:t>
            </a:r>
          </a:p>
        </p:txBody>
      </p: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8CBA0132-2AA5-4D68-9890-9B880591F832}"/>
              </a:ext>
            </a:extLst>
          </p:cNvPr>
          <p:cNvGrpSpPr/>
          <p:nvPr/>
        </p:nvGrpSpPr>
        <p:grpSpPr>
          <a:xfrm>
            <a:off x="229270" y="3779812"/>
            <a:ext cx="695015" cy="389682"/>
            <a:chOff x="220584" y="3741293"/>
            <a:chExt cx="695015" cy="389682"/>
          </a:xfrm>
        </p:grpSpPr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7F9EE9B7-E805-4CA2-A63D-6E71BD376D73}"/>
                </a:ext>
              </a:extLst>
            </p:cNvPr>
            <p:cNvSpPr txBox="1"/>
            <p:nvPr/>
          </p:nvSpPr>
          <p:spPr>
            <a:xfrm rot="19778953">
              <a:off x="220584" y="3741293"/>
              <a:ext cx="6814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Click!</a:t>
              </a:r>
            </a:p>
          </p:txBody>
        </p:sp>
        <p:sp>
          <p:nvSpPr>
            <p:cNvPr id="238" name="Arrow: Right 237">
              <a:extLst>
                <a:ext uri="{FF2B5EF4-FFF2-40B4-BE49-F238E27FC236}">
                  <a16:creationId xmlns:a16="http://schemas.microsoft.com/office/drawing/2014/main" id="{8FFB94E6-4535-4C74-98BE-08BE462080EB}"/>
                </a:ext>
              </a:extLst>
            </p:cNvPr>
            <p:cNvSpPr/>
            <p:nvPr/>
          </p:nvSpPr>
          <p:spPr>
            <a:xfrm rot="19872509">
              <a:off x="490461" y="3963195"/>
              <a:ext cx="425138" cy="167780"/>
            </a:xfrm>
            <a:prstGeom prst="rightArrow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9" name="Rectangle: Rounded Corners 23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C48565E-B478-40ED-A4F9-C5219076B619}"/>
              </a:ext>
            </a:extLst>
          </p:cNvPr>
          <p:cNvSpPr/>
          <p:nvPr/>
        </p:nvSpPr>
        <p:spPr>
          <a:xfrm>
            <a:off x="165298" y="6591282"/>
            <a:ext cx="822960" cy="182879"/>
          </a:xfrm>
          <a:prstGeom prst="roundRect">
            <a:avLst>
              <a:gd name="adj" fmla="val 50000"/>
            </a:avLst>
          </a:prstGeom>
          <a:solidFill>
            <a:schemeClr val="bg2">
              <a:lumMod val="2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Back</a:t>
            </a:r>
          </a:p>
        </p:txBody>
      </p:sp>
      <p:sp>
        <p:nvSpPr>
          <p:cNvPr id="240" name="Rectangle: Rounded Corners 23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B4DAACD-1087-46FD-8266-4819C2B3D9EC}"/>
              </a:ext>
            </a:extLst>
          </p:cNvPr>
          <p:cNvSpPr/>
          <p:nvPr/>
        </p:nvSpPr>
        <p:spPr>
          <a:xfrm>
            <a:off x="11206981" y="6591282"/>
            <a:ext cx="822960" cy="182879"/>
          </a:xfrm>
          <a:prstGeom prst="roundRect">
            <a:avLst>
              <a:gd name="adj" fmla="val 50000"/>
            </a:avLst>
          </a:prstGeom>
          <a:solidFill>
            <a:schemeClr val="bg2">
              <a:lumMod val="2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52594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6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>
                      <p:stCondLst>
                        <p:cond delay="0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8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395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6" fill="hold">
                      <p:stCondLst>
                        <p:cond delay="0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0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9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2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5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422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3" fill="hold">
                      <p:stCondLst>
                        <p:cond delay="0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7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0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3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6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9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2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5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8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1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452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" fill="hold">
                      <p:stCondLst>
                        <p:cond delay="0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0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3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6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2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5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8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1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7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0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3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6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9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2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5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8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509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0" fill="hold">
                      <p:stCondLst>
                        <p:cond delay="0"/>
                      </p:stCondLst>
                      <p:childTnLst>
                        <p:par>
                          <p:cTn id="511" fill="hold">
                            <p:stCondLst>
                              <p:cond delay="0"/>
                            </p:stCondLst>
                            <p:childTnLst>
                              <p:par>
                                <p:cTn id="5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4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7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0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3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6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527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8" fill="hold">
                      <p:stCondLst>
                        <p:cond delay="0"/>
                      </p:stCondLst>
                      <p:childTnLst>
                        <p:par>
                          <p:cTn id="529" fill="hold">
                            <p:stCondLst>
                              <p:cond delay="0"/>
                            </p:stCondLst>
                            <p:childTnLst>
                              <p:par>
                                <p:cTn id="5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2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5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8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1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4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7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0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551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2" fill="hold">
                      <p:stCondLst>
                        <p:cond delay="0"/>
                      </p:stCondLst>
                      <p:childTnLst>
                        <p:par>
                          <p:cTn id="553" fill="hold">
                            <p:stCondLst>
                              <p:cond delay="0"/>
                            </p:stCondLst>
                            <p:childTnLst>
                              <p:par>
                                <p:cTn id="5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6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9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2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563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4" fill="hold">
                      <p:stCondLst>
                        <p:cond delay="0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8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1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4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7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0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3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584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5" fill="hold">
                      <p:stCondLst>
                        <p:cond delay="0"/>
                      </p:stCondLst>
                      <p:childTnLst>
                        <p:par>
                          <p:cTn id="586" fill="hold">
                            <p:stCondLst>
                              <p:cond delay="0"/>
                            </p:stCondLst>
                            <p:childTnLst>
                              <p:par>
                                <p:cTn id="5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9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2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5"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8"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602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3" fill="hold">
                      <p:stCondLst>
                        <p:cond delay="0"/>
                      </p:stCondLst>
                      <p:childTnLst>
                        <p:par>
                          <p:cTn id="604" fill="hold">
                            <p:stCondLst>
                              <p:cond delay="0"/>
                            </p:stCondLst>
                            <p:childTnLst>
                              <p:par>
                                <p:cTn id="60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7" dur="2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8" dur="2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9" dur="2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2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1" dur="2000" tmFilter="0,0; .5, 1; 1, 1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</p:childTnLst>
        </p:cTn>
      </p:par>
    </p:tnLst>
    <p:bldLst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8" grpId="0" animBg="1"/>
      <p:bldP spid="319" grpId="0" animBg="1"/>
      <p:bldP spid="320" grpId="0" animBg="1"/>
      <p:bldP spid="321" grpId="0" animBg="1"/>
      <p:bldP spid="322" grpId="0" animBg="1"/>
      <p:bldP spid="323" grpId="0" animBg="1"/>
      <p:bldP spid="324" grpId="0" animBg="1"/>
      <p:bldP spid="325" grpId="0" animBg="1"/>
      <p:bldP spid="326" grpId="0" animBg="1"/>
      <p:bldP spid="327" grpId="0" animBg="1"/>
      <p:bldP spid="328" grpId="0" animBg="1"/>
      <p:bldP spid="329" grpId="0" animBg="1"/>
      <p:bldP spid="330" grpId="0" animBg="1"/>
      <p:bldP spid="331" grpId="0" animBg="1"/>
      <p:bldP spid="332" grpId="0" animBg="1"/>
      <p:bldP spid="333" grpId="0" animBg="1"/>
      <p:bldP spid="334" grpId="0" animBg="1"/>
      <p:bldP spid="335" grpId="0" animBg="1"/>
      <p:bldP spid="336" grpId="0" animBg="1"/>
      <p:bldP spid="337" grpId="0" animBg="1"/>
      <p:bldP spid="338" grpId="0" animBg="1"/>
      <p:bldP spid="339" grpId="0" animBg="1"/>
      <p:bldP spid="340" grpId="0" animBg="1"/>
      <p:bldP spid="341" grpId="0" animBg="1"/>
      <p:bldP spid="342" grpId="0" animBg="1"/>
      <p:bldP spid="343" grpId="0" animBg="1"/>
      <p:bldP spid="344" grpId="0" animBg="1"/>
      <p:bldP spid="345" grpId="0" animBg="1"/>
      <p:bldP spid="346" grpId="0" animBg="1"/>
      <p:bldP spid="347" grpId="0" animBg="1"/>
      <p:bldP spid="348" grpId="0" animBg="1"/>
      <p:bldP spid="349" grpId="0" animBg="1"/>
      <p:bldP spid="350" grpId="0" animBg="1"/>
      <p:bldP spid="351" grpId="0" animBg="1"/>
      <p:bldP spid="352" grpId="0" animBg="1"/>
      <p:bldP spid="353" grpId="0" animBg="1"/>
      <p:bldP spid="354" grpId="0" animBg="1"/>
      <p:bldP spid="355" grpId="0" animBg="1"/>
      <p:bldP spid="356" grpId="0" animBg="1"/>
      <p:bldP spid="357" grpId="0" animBg="1"/>
      <p:bldP spid="358" grpId="0" animBg="1"/>
      <p:bldP spid="359" grpId="0" animBg="1"/>
      <p:bldP spid="360" grpId="0" animBg="1"/>
      <p:bldP spid="361" grpId="0" animBg="1"/>
      <p:bldP spid="362" grpId="0" animBg="1"/>
      <p:bldP spid="363" grpId="0" animBg="1"/>
      <p:bldP spid="364" grpId="0" animBg="1"/>
      <p:bldP spid="365" grpId="0" animBg="1"/>
      <p:bldP spid="366" grpId="0" animBg="1"/>
      <p:bldP spid="367" grpId="0" animBg="1"/>
      <p:bldP spid="368" grpId="0" animBg="1"/>
      <p:bldP spid="369" grpId="0" animBg="1"/>
      <p:bldP spid="370" grpId="0" animBg="1"/>
      <p:bldP spid="371" grpId="0" animBg="1"/>
      <p:bldP spid="372" grpId="0" animBg="1"/>
      <p:bldP spid="373" grpId="0" animBg="1"/>
      <p:bldP spid="374" grpId="0" animBg="1"/>
      <p:bldP spid="375" grpId="0" animBg="1"/>
      <p:bldP spid="376" grpId="0" animBg="1"/>
      <p:bldP spid="377" grpId="0" animBg="1"/>
      <p:bldP spid="378" grpId="0" animBg="1"/>
      <p:bldP spid="379" grpId="0" animBg="1"/>
      <p:bldP spid="380" grpId="0" animBg="1"/>
      <p:bldP spid="381" grpId="0" animBg="1"/>
      <p:bldP spid="382" grpId="0" animBg="1"/>
      <p:bldP spid="383" grpId="0" animBg="1"/>
      <p:bldP spid="384" grpId="0" animBg="1"/>
      <p:bldP spid="385" grpId="0" animBg="1"/>
      <p:bldP spid="386" grpId="0" animBg="1"/>
      <p:bldP spid="387" grpId="0" animBg="1"/>
      <p:bldP spid="388" grpId="0" animBg="1"/>
      <p:bldP spid="389" grpId="0" animBg="1"/>
      <p:bldP spid="390" grpId="0" animBg="1"/>
      <p:bldP spid="391" grpId="0" animBg="1"/>
      <p:bldP spid="392" grpId="0" animBg="1"/>
      <p:bldP spid="393" grpId="0" animBg="1"/>
      <p:bldP spid="394" grpId="0" animBg="1"/>
      <p:bldP spid="395" grpId="0" animBg="1"/>
      <p:bldP spid="396" grpId="0" animBg="1"/>
      <p:bldP spid="397" grpId="0" animBg="1"/>
      <p:bldP spid="398" grpId="0" animBg="1"/>
      <p:bldP spid="399" grpId="0" animBg="1"/>
      <p:bldP spid="400" grpId="0" animBg="1"/>
      <p:bldP spid="401" grpId="0" animBg="1"/>
      <p:bldP spid="402" grpId="0" animBg="1"/>
      <p:bldP spid="403" grpId="0" animBg="1"/>
      <p:bldP spid="404" grpId="0" animBg="1"/>
      <p:bldP spid="405" grpId="0" animBg="1"/>
      <p:bldP spid="406" grpId="0" animBg="1"/>
      <p:bldP spid="407" grpId="0" animBg="1"/>
      <p:bldP spid="408" grpId="0" animBg="1"/>
      <p:bldP spid="409" grpId="0" animBg="1"/>
      <p:bldP spid="410" grpId="0" animBg="1"/>
      <p:bldP spid="411" grpId="0" animBg="1"/>
      <p:bldP spid="412" grpId="0" animBg="1"/>
      <p:bldP spid="413" grpId="0" animBg="1"/>
      <p:bldP spid="414" grpId="0" animBg="1"/>
      <p:bldP spid="415" grpId="0" animBg="1"/>
      <p:bldP spid="416" grpId="0" animBg="1"/>
      <p:bldP spid="417" grpId="0" animBg="1"/>
      <p:bldP spid="418" grpId="0" animBg="1"/>
      <p:bldP spid="419" grpId="0" animBg="1"/>
      <p:bldP spid="420" grpId="0" animBg="1"/>
      <p:bldP spid="421" grpId="0" animBg="1"/>
      <p:bldP spid="422" grpId="0" animBg="1"/>
      <p:bldP spid="423" grpId="0" animBg="1"/>
      <p:bldP spid="424" grpId="0" animBg="1"/>
      <p:bldP spid="425" grpId="0" animBg="1"/>
      <p:bldP spid="426" grpId="0" animBg="1"/>
      <p:bldP spid="427" grpId="0" animBg="1"/>
      <p:bldP spid="428" grpId="0" animBg="1"/>
      <p:bldP spid="429" grpId="0" animBg="1"/>
      <p:bldP spid="430" grpId="0" animBg="1"/>
      <p:bldP spid="431" grpId="0" animBg="1"/>
      <p:bldP spid="432" grpId="0" animBg="1"/>
      <p:bldP spid="433" grpId="0" animBg="1"/>
      <p:bldP spid="434" grpId="0" animBg="1"/>
      <p:bldP spid="435" grpId="0" animBg="1"/>
      <p:bldP spid="436" grpId="0" animBg="1"/>
      <p:bldP spid="437" grpId="0" animBg="1"/>
      <p:bldP spid="438" grpId="0" animBg="1"/>
      <p:bldP spid="439" grpId="0" animBg="1"/>
      <p:bldP spid="440" grpId="0" animBg="1"/>
      <p:bldP spid="2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31F2257-F896-403D-9223-2B71A92052A4}"/>
              </a:ext>
            </a:extLst>
          </p:cNvPr>
          <p:cNvSpPr/>
          <p:nvPr/>
        </p:nvSpPr>
        <p:spPr>
          <a:xfrm>
            <a:off x="736345" y="1690988"/>
            <a:ext cx="822960" cy="822960"/>
          </a:xfrm>
          <a:prstGeom prst="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116EF1-833C-407F-A1E4-A3D78A6B731B}"/>
              </a:ext>
            </a:extLst>
          </p:cNvPr>
          <p:cNvSpPr/>
          <p:nvPr/>
        </p:nvSpPr>
        <p:spPr>
          <a:xfrm>
            <a:off x="1561040" y="1690988"/>
            <a:ext cx="822960" cy="822960"/>
          </a:xfrm>
          <a:prstGeom prst="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84B32D-E8E4-42FD-8EE3-25B72784654C}"/>
              </a:ext>
            </a:extLst>
          </p:cNvPr>
          <p:cNvSpPr/>
          <p:nvPr/>
        </p:nvSpPr>
        <p:spPr>
          <a:xfrm>
            <a:off x="2385735" y="1690988"/>
            <a:ext cx="822960" cy="822960"/>
          </a:xfrm>
          <a:prstGeom prst="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0FD515-5879-49B3-A709-ADEF5A7EC057}"/>
              </a:ext>
            </a:extLst>
          </p:cNvPr>
          <p:cNvSpPr/>
          <p:nvPr/>
        </p:nvSpPr>
        <p:spPr>
          <a:xfrm>
            <a:off x="3210430" y="1690988"/>
            <a:ext cx="822960" cy="822960"/>
          </a:xfrm>
          <a:prstGeom prst="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10FC69-12BF-43DE-A96C-78305CE12B86}"/>
              </a:ext>
            </a:extLst>
          </p:cNvPr>
          <p:cNvSpPr/>
          <p:nvPr/>
        </p:nvSpPr>
        <p:spPr>
          <a:xfrm>
            <a:off x="4035125" y="1690988"/>
            <a:ext cx="822960" cy="822960"/>
          </a:xfrm>
          <a:prstGeom prst="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4F5E8E-D7EA-41E1-995E-70BF134148EB}"/>
              </a:ext>
            </a:extLst>
          </p:cNvPr>
          <p:cNvSpPr/>
          <p:nvPr/>
        </p:nvSpPr>
        <p:spPr>
          <a:xfrm>
            <a:off x="5684515" y="1690988"/>
            <a:ext cx="822960" cy="822960"/>
          </a:xfrm>
          <a:prstGeom prst="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441F61E-ECDF-4355-B1FF-E0B196D98187}"/>
              </a:ext>
            </a:extLst>
          </p:cNvPr>
          <p:cNvSpPr/>
          <p:nvPr/>
        </p:nvSpPr>
        <p:spPr>
          <a:xfrm>
            <a:off x="4859820" y="1690988"/>
            <a:ext cx="822960" cy="822960"/>
          </a:xfrm>
          <a:prstGeom prst="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69" name="a tile">
            <a:extLst>
              <a:ext uri="{FF2B5EF4-FFF2-40B4-BE49-F238E27FC236}">
                <a16:creationId xmlns:a16="http://schemas.microsoft.com/office/drawing/2014/main" id="{D5DACA22-DFAE-4E63-BAF7-B7300AC88689}"/>
              </a:ext>
            </a:extLst>
          </p:cNvPr>
          <p:cNvSpPr/>
          <p:nvPr/>
        </p:nvSpPr>
        <p:spPr>
          <a:xfrm>
            <a:off x="529358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170" name="b tile">
            <a:extLst>
              <a:ext uri="{FF2B5EF4-FFF2-40B4-BE49-F238E27FC236}">
                <a16:creationId xmlns:a16="http://schemas.microsoft.com/office/drawing/2014/main" id="{0D7F8528-178C-4162-9F14-1103A6E69C68}"/>
              </a:ext>
            </a:extLst>
          </p:cNvPr>
          <p:cNvSpPr/>
          <p:nvPr/>
        </p:nvSpPr>
        <p:spPr>
          <a:xfrm>
            <a:off x="141346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171" name="c tile">
            <a:extLst>
              <a:ext uri="{FF2B5EF4-FFF2-40B4-BE49-F238E27FC236}">
                <a16:creationId xmlns:a16="http://schemas.microsoft.com/office/drawing/2014/main" id="{0E595ED4-58E5-4D3B-AEBA-895116AD30B2}"/>
              </a:ext>
            </a:extLst>
          </p:cNvPr>
          <p:cNvSpPr/>
          <p:nvPr/>
        </p:nvSpPr>
        <p:spPr>
          <a:xfrm>
            <a:off x="2297574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172" name="d tile">
            <a:extLst>
              <a:ext uri="{FF2B5EF4-FFF2-40B4-BE49-F238E27FC236}">
                <a16:creationId xmlns:a16="http://schemas.microsoft.com/office/drawing/2014/main" id="{92C71DA8-6074-484E-987D-DB935284D1DA}"/>
              </a:ext>
            </a:extLst>
          </p:cNvPr>
          <p:cNvSpPr/>
          <p:nvPr/>
        </p:nvSpPr>
        <p:spPr>
          <a:xfrm>
            <a:off x="3158252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d</a:t>
            </a:r>
          </a:p>
        </p:txBody>
      </p:sp>
      <p:sp>
        <p:nvSpPr>
          <p:cNvPr id="173" name="e tile">
            <a:extLst>
              <a:ext uri="{FF2B5EF4-FFF2-40B4-BE49-F238E27FC236}">
                <a16:creationId xmlns:a16="http://schemas.microsoft.com/office/drawing/2014/main" id="{0B21DF62-F9D2-4F8E-96CD-383BBC47A40F}"/>
              </a:ext>
            </a:extLst>
          </p:cNvPr>
          <p:cNvSpPr/>
          <p:nvPr/>
        </p:nvSpPr>
        <p:spPr>
          <a:xfrm>
            <a:off x="400534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174" name="f tile">
            <a:extLst>
              <a:ext uri="{FF2B5EF4-FFF2-40B4-BE49-F238E27FC236}">
                <a16:creationId xmlns:a16="http://schemas.microsoft.com/office/drawing/2014/main" id="{41596A75-45F9-4046-94C9-FD382154B8EF}"/>
              </a:ext>
            </a:extLst>
          </p:cNvPr>
          <p:cNvSpPr/>
          <p:nvPr/>
        </p:nvSpPr>
        <p:spPr>
          <a:xfrm>
            <a:off x="4852440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f</a:t>
            </a:r>
          </a:p>
        </p:txBody>
      </p:sp>
      <p:sp>
        <p:nvSpPr>
          <p:cNvPr id="175" name="g tile">
            <a:extLst>
              <a:ext uri="{FF2B5EF4-FFF2-40B4-BE49-F238E27FC236}">
                <a16:creationId xmlns:a16="http://schemas.microsoft.com/office/drawing/2014/main" id="{9A961929-B8E8-4FFE-B905-19D246C14518}"/>
              </a:ext>
            </a:extLst>
          </p:cNvPr>
          <p:cNvSpPr/>
          <p:nvPr/>
        </p:nvSpPr>
        <p:spPr>
          <a:xfrm>
            <a:off x="5699534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g</a:t>
            </a:r>
          </a:p>
        </p:txBody>
      </p:sp>
      <p:sp>
        <p:nvSpPr>
          <p:cNvPr id="176" name="h tile">
            <a:extLst>
              <a:ext uri="{FF2B5EF4-FFF2-40B4-BE49-F238E27FC236}">
                <a16:creationId xmlns:a16="http://schemas.microsoft.com/office/drawing/2014/main" id="{88AFA428-F476-4AB5-901C-A6AE1B02F904}"/>
              </a:ext>
            </a:extLst>
          </p:cNvPr>
          <p:cNvSpPr/>
          <p:nvPr/>
        </p:nvSpPr>
        <p:spPr>
          <a:xfrm>
            <a:off x="654561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h</a:t>
            </a:r>
          </a:p>
        </p:txBody>
      </p:sp>
      <p:sp>
        <p:nvSpPr>
          <p:cNvPr id="177" name="i tile">
            <a:extLst>
              <a:ext uri="{FF2B5EF4-FFF2-40B4-BE49-F238E27FC236}">
                <a16:creationId xmlns:a16="http://schemas.microsoft.com/office/drawing/2014/main" id="{F9355646-0C54-4639-896B-20568FA4FB4D}"/>
              </a:ext>
            </a:extLst>
          </p:cNvPr>
          <p:cNvSpPr/>
          <p:nvPr/>
        </p:nvSpPr>
        <p:spPr>
          <a:xfrm>
            <a:off x="7389587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178" name="j tile">
            <a:extLst>
              <a:ext uri="{FF2B5EF4-FFF2-40B4-BE49-F238E27FC236}">
                <a16:creationId xmlns:a16="http://schemas.microsoft.com/office/drawing/2014/main" id="{4C9C698C-F1F3-4BFF-A79C-F92C5195950A}"/>
              </a:ext>
            </a:extLst>
          </p:cNvPr>
          <p:cNvSpPr/>
          <p:nvPr/>
        </p:nvSpPr>
        <p:spPr>
          <a:xfrm>
            <a:off x="8237523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j</a:t>
            </a:r>
          </a:p>
        </p:txBody>
      </p:sp>
      <p:sp>
        <p:nvSpPr>
          <p:cNvPr id="179" name="k tile">
            <a:extLst>
              <a:ext uri="{FF2B5EF4-FFF2-40B4-BE49-F238E27FC236}">
                <a16:creationId xmlns:a16="http://schemas.microsoft.com/office/drawing/2014/main" id="{59257B19-B4C3-4CE5-834A-56DEB7F3FEBF}"/>
              </a:ext>
            </a:extLst>
          </p:cNvPr>
          <p:cNvSpPr/>
          <p:nvPr/>
        </p:nvSpPr>
        <p:spPr>
          <a:xfrm>
            <a:off x="9093998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k</a:t>
            </a:r>
          </a:p>
        </p:txBody>
      </p:sp>
      <p:sp>
        <p:nvSpPr>
          <p:cNvPr id="180" name="l tile">
            <a:extLst>
              <a:ext uri="{FF2B5EF4-FFF2-40B4-BE49-F238E27FC236}">
                <a16:creationId xmlns:a16="http://schemas.microsoft.com/office/drawing/2014/main" id="{69ABC768-1F16-4EEC-802E-F228684D926E}"/>
              </a:ext>
            </a:extLst>
          </p:cNvPr>
          <p:cNvSpPr/>
          <p:nvPr/>
        </p:nvSpPr>
        <p:spPr>
          <a:xfrm>
            <a:off x="9938629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l</a:t>
            </a:r>
          </a:p>
        </p:txBody>
      </p:sp>
      <p:sp>
        <p:nvSpPr>
          <p:cNvPr id="181" name="m tile">
            <a:extLst>
              <a:ext uri="{FF2B5EF4-FFF2-40B4-BE49-F238E27FC236}">
                <a16:creationId xmlns:a16="http://schemas.microsoft.com/office/drawing/2014/main" id="{81D1FB7A-56DC-41C0-B412-B3ACC8659E45}"/>
              </a:ext>
            </a:extLst>
          </p:cNvPr>
          <p:cNvSpPr/>
          <p:nvPr/>
        </p:nvSpPr>
        <p:spPr>
          <a:xfrm>
            <a:off x="1078959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</a:t>
            </a:r>
          </a:p>
        </p:txBody>
      </p:sp>
      <p:sp>
        <p:nvSpPr>
          <p:cNvPr id="5" name="a">
            <a:extLst>
              <a:ext uri="{FF2B5EF4-FFF2-40B4-BE49-F238E27FC236}">
                <a16:creationId xmlns:a16="http://schemas.microsoft.com/office/drawing/2014/main" id="{500CE5E4-F675-4D36-B7BB-048B5B8965D3}"/>
              </a:ext>
            </a:extLst>
          </p:cNvPr>
          <p:cNvSpPr/>
          <p:nvPr/>
        </p:nvSpPr>
        <p:spPr>
          <a:xfrm>
            <a:off x="697987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6" name="b">
            <a:extLst>
              <a:ext uri="{FF2B5EF4-FFF2-40B4-BE49-F238E27FC236}">
                <a16:creationId xmlns:a16="http://schemas.microsoft.com/office/drawing/2014/main" id="{71934C7B-A80C-4E9F-B896-853BF71E3793}"/>
              </a:ext>
            </a:extLst>
          </p:cNvPr>
          <p:cNvSpPr/>
          <p:nvPr/>
        </p:nvSpPr>
        <p:spPr>
          <a:xfrm>
            <a:off x="1115711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7" name="c">
            <a:extLst>
              <a:ext uri="{FF2B5EF4-FFF2-40B4-BE49-F238E27FC236}">
                <a16:creationId xmlns:a16="http://schemas.microsoft.com/office/drawing/2014/main" id="{9EBF0A44-D4FB-4816-8CA0-1C3959ACCF72}"/>
              </a:ext>
            </a:extLst>
          </p:cNvPr>
          <p:cNvSpPr/>
          <p:nvPr/>
        </p:nvSpPr>
        <p:spPr>
          <a:xfrm>
            <a:off x="1533435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80" name="d">
            <a:extLst>
              <a:ext uri="{FF2B5EF4-FFF2-40B4-BE49-F238E27FC236}">
                <a16:creationId xmlns:a16="http://schemas.microsoft.com/office/drawing/2014/main" id="{9617396F-2F16-43C1-867E-CF791AB31003}"/>
              </a:ext>
            </a:extLst>
          </p:cNvPr>
          <p:cNvSpPr/>
          <p:nvPr/>
        </p:nvSpPr>
        <p:spPr>
          <a:xfrm>
            <a:off x="1951159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d</a:t>
            </a:r>
          </a:p>
        </p:txBody>
      </p:sp>
      <p:sp>
        <p:nvSpPr>
          <p:cNvPr id="81" name="e">
            <a:extLst>
              <a:ext uri="{FF2B5EF4-FFF2-40B4-BE49-F238E27FC236}">
                <a16:creationId xmlns:a16="http://schemas.microsoft.com/office/drawing/2014/main" id="{A1162BB1-E18A-48A4-A976-0CF4C90C2FB4}"/>
              </a:ext>
            </a:extLst>
          </p:cNvPr>
          <p:cNvSpPr/>
          <p:nvPr/>
        </p:nvSpPr>
        <p:spPr>
          <a:xfrm>
            <a:off x="2368883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82" name="f">
            <a:extLst>
              <a:ext uri="{FF2B5EF4-FFF2-40B4-BE49-F238E27FC236}">
                <a16:creationId xmlns:a16="http://schemas.microsoft.com/office/drawing/2014/main" id="{A89229BC-9B90-41DA-AF18-AA1E0E839076}"/>
              </a:ext>
            </a:extLst>
          </p:cNvPr>
          <p:cNvSpPr/>
          <p:nvPr/>
        </p:nvSpPr>
        <p:spPr>
          <a:xfrm>
            <a:off x="2786607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f</a:t>
            </a:r>
          </a:p>
        </p:txBody>
      </p:sp>
      <p:sp>
        <p:nvSpPr>
          <p:cNvPr id="83" name="g">
            <a:extLst>
              <a:ext uri="{FF2B5EF4-FFF2-40B4-BE49-F238E27FC236}">
                <a16:creationId xmlns:a16="http://schemas.microsoft.com/office/drawing/2014/main" id="{5E2E678E-6F8E-482B-BF41-72AD7DD2B762}"/>
              </a:ext>
            </a:extLst>
          </p:cNvPr>
          <p:cNvSpPr/>
          <p:nvPr/>
        </p:nvSpPr>
        <p:spPr>
          <a:xfrm>
            <a:off x="3204331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g</a:t>
            </a:r>
          </a:p>
        </p:txBody>
      </p:sp>
      <p:sp>
        <p:nvSpPr>
          <p:cNvPr id="84" name="h">
            <a:extLst>
              <a:ext uri="{FF2B5EF4-FFF2-40B4-BE49-F238E27FC236}">
                <a16:creationId xmlns:a16="http://schemas.microsoft.com/office/drawing/2014/main" id="{763C979F-B8D2-46F5-B130-0417CD4EA759}"/>
              </a:ext>
            </a:extLst>
          </p:cNvPr>
          <p:cNvSpPr/>
          <p:nvPr/>
        </p:nvSpPr>
        <p:spPr>
          <a:xfrm>
            <a:off x="3622055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h</a:t>
            </a:r>
          </a:p>
        </p:txBody>
      </p:sp>
      <p:sp>
        <p:nvSpPr>
          <p:cNvPr id="85" name="i">
            <a:extLst>
              <a:ext uri="{FF2B5EF4-FFF2-40B4-BE49-F238E27FC236}">
                <a16:creationId xmlns:a16="http://schemas.microsoft.com/office/drawing/2014/main" id="{3B304F53-2966-44A8-B0EC-9480245E091C}"/>
              </a:ext>
            </a:extLst>
          </p:cNvPr>
          <p:cNvSpPr/>
          <p:nvPr/>
        </p:nvSpPr>
        <p:spPr>
          <a:xfrm>
            <a:off x="4039779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86" name="j">
            <a:extLst>
              <a:ext uri="{FF2B5EF4-FFF2-40B4-BE49-F238E27FC236}">
                <a16:creationId xmlns:a16="http://schemas.microsoft.com/office/drawing/2014/main" id="{B2DF7BAF-F080-4EEF-84A1-0770A34F28E9}"/>
              </a:ext>
            </a:extLst>
          </p:cNvPr>
          <p:cNvSpPr/>
          <p:nvPr/>
        </p:nvSpPr>
        <p:spPr>
          <a:xfrm>
            <a:off x="4457503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j</a:t>
            </a:r>
          </a:p>
        </p:txBody>
      </p:sp>
      <p:sp>
        <p:nvSpPr>
          <p:cNvPr id="87" name="k">
            <a:extLst>
              <a:ext uri="{FF2B5EF4-FFF2-40B4-BE49-F238E27FC236}">
                <a16:creationId xmlns:a16="http://schemas.microsoft.com/office/drawing/2014/main" id="{73354B2E-A142-4386-8FC1-221DC0C3A89D}"/>
              </a:ext>
            </a:extLst>
          </p:cNvPr>
          <p:cNvSpPr/>
          <p:nvPr/>
        </p:nvSpPr>
        <p:spPr>
          <a:xfrm>
            <a:off x="4875227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k</a:t>
            </a:r>
          </a:p>
        </p:txBody>
      </p:sp>
      <p:sp>
        <p:nvSpPr>
          <p:cNvPr id="88" name="l">
            <a:extLst>
              <a:ext uri="{FF2B5EF4-FFF2-40B4-BE49-F238E27FC236}">
                <a16:creationId xmlns:a16="http://schemas.microsoft.com/office/drawing/2014/main" id="{63158140-E3D0-4745-9989-1E11C4F4C48A}"/>
              </a:ext>
            </a:extLst>
          </p:cNvPr>
          <p:cNvSpPr/>
          <p:nvPr/>
        </p:nvSpPr>
        <p:spPr>
          <a:xfrm>
            <a:off x="5292951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l</a:t>
            </a:r>
          </a:p>
        </p:txBody>
      </p:sp>
      <p:sp>
        <p:nvSpPr>
          <p:cNvPr id="89" name="m">
            <a:extLst>
              <a:ext uri="{FF2B5EF4-FFF2-40B4-BE49-F238E27FC236}">
                <a16:creationId xmlns:a16="http://schemas.microsoft.com/office/drawing/2014/main" id="{E1157217-6E28-439A-A74E-F7C94F407CF1}"/>
              </a:ext>
            </a:extLst>
          </p:cNvPr>
          <p:cNvSpPr/>
          <p:nvPr/>
        </p:nvSpPr>
        <p:spPr>
          <a:xfrm>
            <a:off x="5710675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</a:t>
            </a:r>
          </a:p>
        </p:txBody>
      </p:sp>
      <p:sp>
        <p:nvSpPr>
          <p:cNvPr id="90" name="n">
            <a:extLst>
              <a:ext uri="{FF2B5EF4-FFF2-40B4-BE49-F238E27FC236}">
                <a16:creationId xmlns:a16="http://schemas.microsoft.com/office/drawing/2014/main" id="{379535F8-D3BA-4E80-96BD-A29A6C43CCB9}"/>
              </a:ext>
            </a:extLst>
          </p:cNvPr>
          <p:cNvSpPr/>
          <p:nvPr/>
        </p:nvSpPr>
        <p:spPr>
          <a:xfrm>
            <a:off x="6128399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n</a:t>
            </a:r>
          </a:p>
        </p:txBody>
      </p:sp>
      <p:sp>
        <p:nvSpPr>
          <p:cNvPr id="91" name="o">
            <a:extLst>
              <a:ext uri="{FF2B5EF4-FFF2-40B4-BE49-F238E27FC236}">
                <a16:creationId xmlns:a16="http://schemas.microsoft.com/office/drawing/2014/main" id="{CE75D300-B026-4198-9812-02327D1C44E9}"/>
              </a:ext>
            </a:extLst>
          </p:cNvPr>
          <p:cNvSpPr/>
          <p:nvPr/>
        </p:nvSpPr>
        <p:spPr>
          <a:xfrm>
            <a:off x="6546123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o</a:t>
            </a:r>
          </a:p>
        </p:txBody>
      </p:sp>
      <p:sp>
        <p:nvSpPr>
          <p:cNvPr id="92" name="p">
            <a:extLst>
              <a:ext uri="{FF2B5EF4-FFF2-40B4-BE49-F238E27FC236}">
                <a16:creationId xmlns:a16="http://schemas.microsoft.com/office/drawing/2014/main" id="{723CBFC1-277C-479D-BDA1-C495815D8D1C}"/>
              </a:ext>
            </a:extLst>
          </p:cNvPr>
          <p:cNvSpPr/>
          <p:nvPr/>
        </p:nvSpPr>
        <p:spPr>
          <a:xfrm>
            <a:off x="6963847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</a:t>
            </a:r>
          </a:p>
        </p:txBody>
      </p:sp>
      <p:sp>
        <p:nvSpPr>
          <p:cNvPr id="93" name="q">
            <a:extLst>
              <a:ext uri="{FF2B5EF4-FFF2-40B4-BE49-F238E27FC236}">
                <a16:creationId xmlns:a16="http://schemas.microsoft.com/office/drawing/2014/main" id="{0A90FB46-3831-4176-AD70-03E9B4A1B71F}"/>
              </a:ext>
            </a:extLst>
          </p:cNvPr>
          <p:cNvSpPr/>
          <p:nvPr/>
        </p:nvSpPr>
        <p:spPr>
          <a:xfrm>
            <a:off x="7381571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q</a:t>
            </a:r>
          </a:p>
        </p:txBody>
      </p:sp>
      <p:sp>
        <p:nvSpPr>
          <p:cNvPr id="94" name="r">
            <a:extLst>
              <a:ext uri="{FF2B5EF4-FFF2-40B4-BE49-F238E27FC236}">
                <a16:creationId xmlns:a16="http://schemas.microsoft.com/office/drawing/2014/main" id="{18104622-BA9C-4778-8513-97B0302C1AC0}"/>
              </a:ext>
            </a:extLst>
          </p:cNvPr>
          <p:cNvSpPr/>
          <p:nvPr/>
        </p:nvSpPr>
        <p:spPr>
          <a:xfrm>
            <a:off x="7799295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r</a:t>
            </a:r>
          </a:p>
        </p:txBody>
      </p:sp>
      <p:sp>
        <p:nvSpPr>
          <p:cNvPr id="95" name="s">
            <a:extLst>
              <a:ext uri="{FF2B5EF4-FFF2-40B4-BE49-F238E27FC236}">
                <a16:creationId xmlns:a16="http://schemas.microsoft.com/office/drawing/2014/main" id="{7B644D3D-3ED1-4AD0-BA2C-81FA4AC12173}"/>
              </a:ext>
            </a:extLst>
          </p:cNvPr>
          <p:cNvSpPr/>
          <p:nvPr/>
        </p:nvSpPr>
        <p:spPr>
          <a:xfrm>
            <a:off x="8217019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</a:t>
            </a:r>
          </a:p>
        </p:txBody>
      </p:sp>
      <p:sp>
        <p:nvSpPr>
          <p:cNvPr id="96" name="t">
            <a:extLst>
              <a:ext uri="{FF2B5EF4-FFF2-40B4-BE49-F238E27FC236}">
                <a16:creationId xmlns:a16="http://schemas.microsoft.com/office/drawing/2014/main" id="{847AE8B0-1529-4196-BC1A-74C81DB4EDC4}"/>
              </a:ext>
            </a:extLst>
          </p:cNvPr>
          <p:cNvSpPr/>
          <p:nvPr/>
        </p:nvSpPr>
        <p:spPr>
          <a:xfrm>
            <a:off x="8634743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97" name="u">
            <a:extLst>
              <a:ext uri="{FF2B5EF4-FFF2-40B4-BE49-F238E27FC236}">
                <a16:creationId xmlns:a16="http://schemas.microsoft.com/office/drawing/2014/main" id="{CC3E8C82-DA60-418D-9CA1-5D18B28AA542}"/>
              </a:ext>
            </a:extLst>
          </p:cNvPr>
          <p:cNvSpPr/>
          <p:nvPr/>
        </p:nvSpPr>
        <p:spPr>
          <a:xfrm>
            <a:off x="9052467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98" name="v">
            <a:extLst>
              <a:ext uri="{FF2B5EF4-FFF2-40B4-BE49-F238E27FC236}">
                <a16:creationId xmlns:a16="http://schemas.microsoft.com/office/drawing/2014/main" id="{A469BD54-8D97-481D-808B-EE409840F1A1}"/>
              </a:ext>
            </a:extLst>
          </p:cNvPr>
          <p:cNvSpPr/>
          <p:nvPr/>
        </p:nvSpPr>
        <p:spPr>
          <a:xfrm>
            <a:off x="9470191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v</a:t>
            </a:r>
          </a:p>
        </p:txBody>
      </p:sp>
      <p:sp>
        <p:nvSpPr>
          <p:cNvPr id="99" name="w">
            <a:extLst>
              <a:ext uri="{FF2B5EF4-FFF2-40B4-BE49-F238E27FC236}">
                <a16:creationId xmlns:a16="http://schemas.microsoft.com/office/drawing/2014/main" id="{907E3618-B734-494A-87EC-65C29994C8A3}"/>
              </a:ext>
            </a:extLst>
          </p:cNvPr>
          <p:cNvSpPr/>
          <p:nvPr/>
        </p:nvSpPr>
        <p:spPr>
          <a:xfrm>
            <a:off x="9887915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w</a:t>
            </a:r>
          </a:p>
        </p:txBody>
      </p:sp>
      <p:sp>
        <p:nvSpPr>
          <p:cNvPr id="100" name="x">
            <a:extLst>
              <a:ext uri="{FF2B5EF4-FFF2-40B4-BE49-F238E27FC236}">
                <a16:creationId xmlns:a16="http://schemas.microsoft.com/office/drawing/2014/main" id="{1005DE82-F223-4C49-AA42-DF1BD44EA5BA}"/>
              </a:ext>
            </a:extLst>
          </p:cNvPr>
          <p:cNvSpPr/>
          <p:nvPr/>
        </p:nvSpPr>
        <p:spPr>
          <a:xfrm>
            <a:off x="10305639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101" name="y">
            <a:extLst>
              <a:ext uri="{FF2B5EF4-FFF2-40B4-BE49-F238E27FC236}">
                <a16:creationId xmlns:a16="http://schemas.microsoft.com/office/drawing/2014/main" id="{3EA7508F-EEDF-4EE0-97CE-6821E2DA9DF7}"/>
              </a:ext>
            </a:extLst>
          </p:cNvPr>
          <p:cNvSpPr/>
          <p:nvPr/>
        </p:nvSpPr>
        <p:spPr>
          <a:xfrm>
            <a:off x="10723363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y</a:t>
            </a:r>
          </a:p>
        </p:txBody>
      </p:sp>
      <p:sp>
        <p:nvSpPr>
          <p:cNvPr id="102" name="z">
            <a:extLst>
              <a:ext uri="{FF2B5EF4-FFF2-40B4-BE49-F238E27FC236}">
                <a16:creationId xmlns:a16="http://schemas.microsoft.com/office/drawing/2014/main" id="{12D5E62C-8279-426B-B2EA-A2F128B253B6}"/>
              </a:ext>
            </a:extLst>
          </p:cNvPr>
          <p:cNvSpPr/>
          <p:nvPr/>
        </p:nvSpPr>
        <p:spPr>
          <a:xfrm>
            <a:off x="11141096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z</a:t>
            </a:r>
          </a:p>
        </p:txBody>
      </p:sp>
      <p:sp>
        <p:nvSpPr>
          <p:cNvPr id="195" name="n tile">
            <a:extLst>
              <a:ext uri="{FF2B5EF4-FFF2-40B4-BE49-F238E27FC236}">
                <a16:creationId xmlns:a16="http://schemas.microsoft.com/office/drawing/2014/main" id="{E79B4BDB-3F49-4626-B0AF-5AC114A4BF05}"/>
              </a:ext>
            </a:extLst>
          </p:cNvPr>
          <p:cNvSpPr/>
          <p:nvPr/>
        </p:nvSpPr>
        <p:spPr>
          <a:xfrm>
            <a:off x="517326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n</a:t>
            </a:r>
          </a:p>
        </p:txBody>
      </p:sp>
      <p:sp>
        <p:nvSpPr>
          <p:cNvPr id="196" name="o tile">
            <a:extLst>
              <a:ext uri="{FF2B5EF4-FFF2-40B4-BE49-F238E27FC236}">
                <a16:creationId xmlns:a16="http://schemas.microsoft.com/office/drawing/2014/main" id="{60D1EBD1-3F55-4246-BB9E-EEAC3362DEDD}"/>
              </a:ext>
            </a:extLst>
          </p:cNvPr>
          <p:cNvSpPr/>
          <p:nvPr/>
        </p:nvSpPr>
        <p:spPr>
          <a:xfrm>
            <a:off x="140143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o</a:t>
            </a:r>
          </a:p>
        </p:txBody>
      </p:sp>
      <p:sp>
        <p:nvSpPr>
          <p:cNvPr id="197" name="p tile">
            <a:extLst>
              <a:ext uri="{FF2B5EF4-FFF2-40B4-BE49-F238E27FC236}">
                <a16:creationId xmlns:a16="http://schemas.microsoft.com/office/drawing/2014/main" id="{C4B79B8D-CE3B-4783-B1BB-38C9BF96E740}"/>
              </a:ext>
            </a:extLst>
          </p:cNvPr>
          <p:cNvSpPr/>
          <p:nvPr/>
        </p:nvSpPr>
        <p:spPr>
          <a:xfrm>
            <a:off x="228554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</a:t>
            </a:r>
          </a:p>
        </p:txBody>
      </p:sp>
      <p:sp>
        <p:nvSpPr>
          <p:cNvPr id="198" name="q tile">
            <a:extLst>
              <a:ext uri="{FF2B5EF4-FFF2-40B4-BE49-F238E27FC236}">
                <a16:creationId xmlns:a16="http://schemas.microsoft.com/office/drawing/2014/main" id="{A329FCE5-A939-4533-BC4E-10EA7C5D6BBC}"/>
              </a:ext>
            </a:extLst>
          </p:cNvPr>
          <p:cNvSpPr/>
          <p:nvPr/>
        </p:nvSpPr>
        <p:spPr>
          <a:xfrm>
            <a:off x="3146220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q</a:t>
            </a:r>
          </a:p>
        </p:txBody>
      </p:sp>
      <p:sp>
        <p:nvSpPr>
          <p:cNvPr id="199" name="r tile">
            <a:extLst>
              <a:ext uri="{FF2B5EF4-FFF2-40B4-BE49-F238E27FC236}">
                <a16:creationId xmlns:a16="http://schemas.microsoft.com/office/drawing/2014/main" id="{648F9B90-0382-4D12-A2EB-01D6C8826A51}"/>
              </a:ext>
            </a:extLst>
          </p:cNvPr>
          <p:cNvSpPr/>
          <p:nvPr/>
        </p:nvSpPr>
        <p:spPr>
          <a:xfrm>
            <a:off x="399331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r</a:t>
            </a:r>
          </a:p>
        </p:txBody>
      </p:sp>
      <p:sp>
        <p:nvSpPr>
          <p:cNvPr id="200" name="s tile">
            <a:extLst>
              <a:ext uri="{FF2B5EF4-FFF2-40B4-BE49-F238E27FC236}">
                <a16:creationId xmlns:a16="http://schemas.microsoft.com/office/drawing/2014/main" id="{174901AA-5577-4740-B3D4-EA97C77AB994}"/>
              </a:ext>
            </a:extLst>
          </p:cNvPr>
          <p:cNvSpPr/>
          <p:nvPr/>
        </p:nvSpPr>
        <p:spPr>
          <a:xfrm>
            <a:off x="4840408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</a:t>
            </a:r>
          </a:p>
        </p:txBody>
      </p:sp>
      <p:sp>
        <p:nvSpPr>
          <p:cNvPr id="201" name="t tile">
            <a:extLst>
              <a:ext uri="{FF2B5EF4-FFF2-40B4-BE49-F238E27FC236}">
                <a16:creationId xmlns:a16="http://schemas.microsoft.com/office/drawing/2014/main" id="{704E740E-4806-4412-B924-76F3BE089C5D}"/>
              </a:ext>
            </a:extLst>
          </p:cNvPr>
          <p:cNvSpPr/>
          <p:nvPr/>
        </p:nvSpPr>
        <p:spPr>
          <a:xfrm>
            <a:off x="568750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202" name="u tile">
            <a:extLst>
              <a:ext uri="{FF2B5EF4-FFF2-40B4-BE49-F238E27FC236}">
                <a16:creationId xmlns:a16="http://schemas.microsoft.com/office/drawing/2014/main" id="{24B7E75E-11C8-4F4A-BC2B-3DF954D41634}"/>
              </a:ext>
            </a:extLst>
          </p:cNvPr>
          <p:cNvSpPr/>
          <p:nvPr/>
        </p:nvSpPr>
        <p:spPr>
          <a:xfrm>
            <a:off x="653358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203" name="v tile">
            <a:extLst>
              <a:ext uri="{FF2B5EF4-FFF2-40B4-BE49-F238E27FC236}">
                <a16:creationId xmlns:a16="http://schemas.microsoft.com/office/drawing/2014/main" id="{C97D29A3-E702-4408-9BF0-2980DA492E06}"/>
              </a:ext>
            </a:extLst>
          </p:cNvPr>
          <p:cNvSpPr/>
          <p:nvPr/>
        </p:nvSpPr>
        <p:spPr>
          <a:xfrm>
            <a:off x="7377555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v</a:t>
            </a:r>
          </a:p>
        </p:txBody>
      </p:sp>
      <p:sp>
        <p:nvSpPr>
          <p:cNvPr id="204" name="w tile">
            <a:extLst>
              <a:ext uri="{FF2B5EF4-FFF2-40B4-BE49-F238E27FC236}">
                <a16:creationId xmlns:a16="http://schemas.microsoft.com/office/drawing/2014/main" id="{B2B49C00-8278-4801-BB45-15B86D79CF37}"/>
              </a:ext>
            </a:extLst>
          </p:cNvPr>
          <p:cNvSpPr/>
          <p:nvPr/>
        </p:nvSpPr>
        <p:spPr>
          <a:xfrm>
            <a:off x="8225491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w</a:t>
            </a:r>
          </a:p>
        </p:txBody>
      </p:sp>
      <p:sp>
        <p:nvSpPr>
          <p:cNvPr id="205" name="x tile">
            <a:extLst>
              <a:ext uri="{FF2B5EF4-FFF2-40B4-BE49-F238E27FC236}">
                <a16:creationId xmlns:a16="http://schemas.microsoft.com/office/drawing/2014/main" id="{589FF667-E24E-4E3E-BB6A-E0AEFEFECF08}"/>
              </a:ext>
            </a:extLst>
          </p:cNvPr>
          <p:cNvSpPr/>
          <p:nvPr/>
        </p:nvSpPr>
        <p:spPr>
          <a:xfrm>
            <a:off x="9081966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206" name="y tile">
            <a:extLst>
              <a:ext uri="{FF2B5EF4-FFF2-40B4-BE49-F238E27FC236}">
                <a16:creationId xmlns:a16="http://schemas.microsoft.com/office/drawing/2014/main" id="{E77FFF19-9D7B-43F7-884A-410BF1AD52DF}"/>
              </a:ext>
            </a:extLst>
          </p:cNvPr>
          <p:cNvSpPr/>
          <p:nvPr/>
        </p:nvSpPr>
        <p:spPr>
          <a:xfrm>
            <a:off x="9926597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y</a:t>
            </a:r>
          </a:p>
        </p:txBody>
      </p:sp>
      <p:sp>
        <p:nvSpPr>
          <p:cNvPr id="207" name="z tile">
            <a:extLst>
              <a:ext uri="{FF2B5EF4-FFF2-40B4-BE49-F238E27FC236}">
                <a16:creationId xmlns:a16="http://schemas.microsoft.com/office/drawing/2014/main" id="{0026D93F-7426-47F2-94DF-56CA2E6E1258}"/>
              </a:ext>
            </a:extLst>
          </p:cNvPr>
          <p:cNvSpPr/>
          <p:nvPr/>
        </p:nvSpPr>
        <p:spPr>
          <a:xfrm>
            <a:off x="1077756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z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FC8F3864-7697-45E2-8947-BE6C3F01E9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870" y="6388218"/>
            <a:ext cx="2242817" cy="406128"/>
          </a:xfrm>
          <a:prstGeom prst="rect">
            <a:avLst/>
          </a:prstGeom>
        </p:spPr>
      </p:pic>
      <p:sp>
        <p:nvSpPr>
          <p:cNvPr id="293" name="a tile">
            <a:extLst>
              <a:ext uri="{FF2B5EF4-FFF2-40B4-BE49-F238E27FC236}">
                <a16:creationId xmlns:a16="http://schemas.microsoft.com/office/drawing/2014/main" id="{BB944E5A-CE39-4F7B-99D6-C2E97B84EB5D}"/>
              </a:ext>
            </a:extLst>
          </p:cNvPr>
          <p:cNvSpPr/>
          <p:nvPr/>
        </p:nvSpPr>
        <p:spPr>
          <a:xfrm>
            <a:off x="529358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294" name="a tile">
            <a:extLst>
              <a:ext uri="{FF2B5EF4-FFF2-40B4-BE49-F238E27FC236}">
                <a16:creationId xmlns:a16="http://schemas.microsoft.com/office/drawing/2014/main" id="{0798D80C-E9B3-40C1-AC5F-7A7CDB1C7673}"/>
              </a:ext>
            </a:extLst>
          </p:cNvPr>
          <p:cNvSpPr/>
          <p:nvPr/>
        </p:nvSpPr>
        <p:spPr>
          <a:xfrm>
            <a:off x="529358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295" name="a tile">
            <a:extLst>
              <a:ext uri="{FF2B5EF4-FFF2-40B4-BE49-F238E27FC236}">
                <a16:creationId xmlns:a16="http://schemas.microsoft.com/office/drawing/2014/main" id="{07252177-C192-488C-92F5-A5FE91985215}"/>
              </a:ext>
            </a:extLst>
          </p:cNvPr>
          <p:cNvSpPr/>
          <p:nvPr/>
        </p:nvSpPr>
        <p:spPr>
          <a:xfrm>
            <a:off x="529358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296" name="a tile">
            <a:extLst>
              <a:ext uri="{FF2B5EF4-FFF2-40B4-BE49-F238E27FC236}">
                <a16:creationId xmlns:a16="http://schemas.microsoft.com/office/drawing/2014/main" id="{B4B2CA30-94AD-4DFE-9F31-E4826430E5E1}"/>
              </a:ext>
            </a:extLst>
          </p:cNvPr>
          <p:cNvSpPr/>
          <p:nvPr/>
        </p:nvSpPr>
        <p:spPr>
          <a:xfrm>
            <a:off x="529358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297" name="a tile">
            <a:extLst>
              <a:ext uri="{FF2B5EF4-FFF2-40B4-BE49-F238E27FC236}">
                <a16:creationId xmlns:a16="http://schemas.microsoft.com/office/drawing/2014/main" id="{E3C58716-8546-4086-AA5D-0E464F3FCE40}"/>
              </a:ext>
            </a:extLst>
          </p:cNvPr>
          <p:cNvSpPr/>
          <p:nvPr/>
        </p:nvSpPr>
        <p:spPr>
          <a:xfrm>
            <a:off x="3233467" y="1690988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298" name="a tile">
            <a:extLst>
              <a:ext uri="{FF2B5EF4-FFF2-40B4-BE49-F238E27FC236}">
                <a16:creationId xmlns:a16="http://schemas.microsoft.com/office/drawing/2014/main" id="{82FA84D9-5D0C-4F2D-B5CE-CA3136930EC1}"/>
              </a:ext>
            </a:extLst>
          </p:cNvPr>
          <p:cNvSpPr/>
          <p:nvPr/>
        </p:nvSpPr>
        <p:spPr>
          <a:xfrm>
            <a:off x="1568719" y="1690988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299" name="b tile">
            <a:extLst>
              <a:ext uri="{FF2B5EF4-FFF2-40B4-BE49-F238E27FC236}">
                <a16:creationId xmlns:a16="http://schemas.microsoft.com/office/drawing/2014/main" id="{6854E554-A888-42DA-93A9-DA2D2E9F079C}"/>
              </a:ext>
            </a:extLst>
          </p:cNvPr>
          <p:cNvSpPr/>
          <p:nvPr/>
        </p:nvSpPr>
        <p:spPr>
          <a:xfrm>
            <a:off x="141346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300" name="b tile">
            <a:extLst>
              <a:ext uri="{FF2B5EF4-FFF2-40B4-BE49-F238E27FC236}">
                <a16:creationId xmlns:a16="http://schemas.microsoft.com/office/drawing/2014/main" id="{E07A8882-0A8F-47CF-B2DA-C9985441496C}"/>
              </a:ext>
            </a:extLst>
          </p:cNvPr>
          <p:cNvSpPr/>
          <p:nvPr/>
        </p:nvSpPr>
        <p:spPr>
          <a:xfrm>
            <a:off x="141346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301" name="b tile">
            <a:extLst>
              <a:ext uri="{FF2B5EF4-FFF2-40B4-BE49-F238E27FC236}">
                <a16:creationId xmlns:a16="http://schemas.microsoft.com/office/drawing/2014/main" id="{8DE747CA-2B96-400F-BC9C-5A933D1A1139}"/>
              </a:ext>
            </a:extLst>
          </p:cNvPr>
          <p:cNvSpPr/>
          <p:nvPr/>
        </p:nvSpPr>
        <p:spPr>
          <a:xfrm>
            <a:off x="141346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302" name="b tile">
            <a:extLst>
              <a:ext uri="{FF2B5EF4-FFF2-40B4-BE49-F238E27FC236}">
                <a16:creationId xmlns:a16="http://schemas.microsoft.com/office/drawing/2014/main" id="{35D7A452-BDCA-4277-8C24-2AB4731A70D4}"/>
              </a:ext>
            </a:extLst>
          </p:cNvPr>
          <p:cNvSpPr/>
          <p:nvPr/>
        </p:nvSpPr>
        <p:spPr>
          <a:xfrm>
            <a:off x="141346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303" name="b tile">
            <a:extLst>
              <a:ext uri="{FF2B5EF4-FFF2-40B4-BE49-F238E27FC236}">
                <a16:creationId xmlns:a16="http://schemas.microsoft.com/office/drawing/2014/main" id="{3C0F9472-3D30-4A48-81B9-F530023B721C}"/>
              </a:ext>
            </a:extLst>
          </p:cNvPr>
          <p:cNvSpPr/>
          <p:nvPr/>
        </p:nvSpPr>
        <p:spPr>
          <a:xfrm>
            <a:off x="141346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304" name="c tile">
            <a:extLst>
              <a:ext uri="{FF2B5EF4-FFF2-40B4-BE49-F238E27FC236}">
                <a16:creationId xmlns:a16="http://schemas.microsoft.com/office/drawing/2014/main" id="{A788F24F-07E8-4731-AF60-4604C57B2757}"/>
              </a:ext>
            </a:extLst>
          </p:cNvPr>
          <p:cNvSpPr/>
          <p:nvPr/>
        </p:nvSpPr>
        <p:spPr>
          <a:xfrm>
            <a:off x="2297574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305" name="c tile">
            <a:extLst>
              <a:ext uri="{FF2B5EF4-FFF2-40B4-BE49-F238E27FC236}">
                <a16:creationId xmlns:a16="http://schemas.microsoft.com/office/drawing/2014/main" id="{3A54D87C-B62F-4E5D-98F8-19DCF2BC8030}"/>
              </a:ext>
            </a:extLst>
          </p:cNvPr>
          <p:cNvSpPr/>
          <p:nvPr/>
        </p:nvSpPr>
        <p:spPr>
          <a:xfrm>
            <a:off x="2297574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306" name="c tile">
            <a:extLst>
              <a:ext uri="{FF2B5EF4-FFF2-40B4-BE49-F238E27FC236}">
                <a16:creationId xmlns:a16="http://schemas.microsoft.com/office/drawing/2014/main" id="{695CA501-CF6B-4A4F-B408-E2AA7110F1B7}"/>
              </a:ext>
            </a:extLst>
          </p:cNvPr>
          <p:cNvSpPr/>
          <p:nvPr/>
        </p:nvSpPr>
        <p:spPr>
          <a:xfrm>
            <a:off x="2297574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307" name="c tile">
            <a:extLst>
              <a:ext uri="{FF2B5EF4-FFF2-40B4-BE49-F238E27FC236}">
                <a16:creationId xmlns:a16="http://schemas.microsoft.com/office/drawing/2014/main" id="{BECAB0F5-2D95-4956-A774-8D49C2B85767}"/>
              </a:ext>
            </a:extLst>
          </p:cNvPr>
          <p:cNvSpPr/>
          <p:nvPr/>
        </p:nvSpPr>
        <p:spPr>
          <a:xfrm>
            <a:off x="2297574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308" name="c tile">
            <a:extLst>
              <a:ext uri="{FF2B5EF4-FFF2-40B4-BE49-F238E27FC236}">
                <a16:creationId xmlns:a16="http://schemas.microsoft.com/office/drawing/2014/main" id="{6E8C379B-B018-4074-91BC-093D351887C1}"/>
              </a:ext>
            </a:extLst>
          </p:cNvPr>
          <p:cNvSpPr/>
          <p:nvPr/>
        </p:nvSpPr>
        <p:spPr>
          <a:xfrm>
            <a:off x="2297574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309" name="d tile">
            <a:extLst>
              <a:ext uri="{FF2B5EF4-FFF2-40B4-BE49-F238E27FC236}">
                <a16:creationId xmlns:a16="http://schemas.microsoft.com/office/drawing/2014/main" id="{CAB5BC8B-3C18-454A-B2B3-4B16F1D31B64}"/>
              </a:ext>
            </a:extLst>
          </p:cNvPr>
          <p:cNvSpPr/>
          <p:nvPr/>
        </p:nvSpPr>
        <p:spPr>
          <a:xfrm>
            <a:off x="3158252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d</a:t>
            </a:r>
          </a:p>
        </p:txBody>
      </p:sp>
      <p:sp>
        <p:nvSpPr>
          <p:cNvPr id="310" name="d tile">
            <a:extLst>
              <a:ext uri="{FF2B5EF4-FFF2-40B4-BE49-F238E27FC236}">
                <a16:creationId xmlns:a16="http://schemas.microsoft.com/office/drawing/2014/main" id="{D9DFB514-980F-4341-BACD-9E5EFB0E3763}"/>
              </a:ext>
            </a:extLst>
          </p:cNvPr>
          <p:cNvSpPr/>
          <p:nvPr/>
        </p:nvSpPr>
        <p:spPr>
          <a:xfrm>
            <a:off x="3158252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d</a:t>
            </a:r>
          </a:p>
        </p:txBody>
      </p:sp>
      <p:sp>
        <p:nvSpPr>
          <p:cNvPr id="311" name="d tile">
            <a:extLst>
              <a:ext uri="{FF2B5EF4-FFF2-40B4-BE49-F238E27FC236}">
                <a16:creationId xmlns:a16="http://schemas.microsoft.com/office/drawing/2014/main" id="{36DF5286-9568-412C-A4C3-FD59F093C27F}"/>
              </a:ext>
            </a:extLst>
          </p:cNvPr>
          <p:cNvSpPr/>
          <p:nvPr/>
        </p:nvSpPr>
        <p:spPr>
          <a:xfrm>
            <a:off x="3158252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d</a:t>
            </a:r>
          </a:p>
        </p:txBody>
      </p:sp>
      <p:sp>
        <p:nvSpPr>
          <p:cNvPr id="312" name="d tile">
            <a:extLst>
              <a:ext uri="{FF2B5EF4-FFF2-40B4-BE49-F238E27FC236}">
                <a16:creationId xmlns:a16="http://schemas.microsoft.com/office/drawing/2014/main" id="{937CE5BE-19F0-4ED6-8E49-BB5FD4F9F217}"/>
              </a:ext>
            </a:extLst>
          </p:cNvPr>
          <p:cNvSpPr/>
          <p:nvPr/>
        </p:nvSpPr>
        <p:spPr>
          <a:xfrm>
            <a:off x="3158252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d</a:t>
            </a:r>
          </a:p>
        </p:txBody>
      </p:sp>
      <p:sp>
        <p:nvSpPr>
          <p:cNvPr id="313" name="d tile">
            <a:extLst>
              <a:ext uri="{FF2B5EF4-FFF2-40B4-BE49-F238E27FC236}">
                <a16:creationId xmlns:a16="http://schemas.microsoft.com/office/drawing/2014/main" id="{264BBB73-5389-4506-93C2-518DB2186507}"/>
              </a:ext>
            </a:extLst>
          </p:cNvPr>
          <p:cNvSpPr/>
          <p:nvPr/>
        </p:nvSpPr>
        <p:spPr>
          <a:xfrm>
            <a:off x="4065841" y="1690988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d</a:t>
            </a:r>
          </a:p>
        </p:txBody>
      </p:sp>
      <p:sp>
        <p:nvSpPr>
          <p:cNvPr id="314" name="e tile">
            <a:extLst>
              <a:ext uri="{FF2B5EF4-FFF2-40B4-BE49-F238E27FC236}">
                <a16:creationId xmlns:a16="http://schemas.microsoft.com/office/drawing/2014/main" id="{2AC66CBE-6D58-4FC9-BFCB-C05523765E19}"/>
              </a:ext>
            </a:extLst>
          </p:cNvPr>
          <p:cNvSpPr/>
          <p:nvPr/>
        </p:nvSpPr>
        <p:spPr>
          <a:xfrm>
            <a:off x="400534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315" name="e tile">
            <a:extLst>
              <a:ext uri="{FF2B5EF4-FFF2-40B4-BE49-F238E27FC236}">
                <a16:creationId xmlns:a16="http://schemas.microsoft.com/office/drawing/2014/main" id="{55A8B202-6ACE-4290-889A-780E6764DE87}"/>
              </a:ext>
            </a:extLst>
          </p:cNvPr>
          <p:cNvSpPr/>
          <p:nvPr/>
        </p:nvSpPr>
        <p:spPr>
          <a:xfrm>
            <a:off x="400534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316" name="e tile">
            <a:extLst>
              <a:ext uri="{FF2B5EF4-FFF2-40B4-BE49-F238E27FC236}">
                <a16:creationId xmlns:a16="http://schemas.microsoft.com/office/drawing/2014/main" id="{BC1CA07B-A239-4575-89C4-F4A366BE43A8}"/>
              </a:ext>
            </a:extLst>
          </p:cNvPr>
          <p:cNvSpPr/>
          <p:nvPr/>
        </p:nvSpPr>
        <p:spPr>
          <a:xfrm>
            <a:off x="400534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317" name="e tile">
            <a:extLst>
              <a:ext uri="{FF2B5EF4-FFF2-40B4-BE49-F238E27FC236}">
                <a16:creationId xmlns:a16="http://schemas.microsoft.com/office/drawing/2014/main" id="{BFCCD2CB-DB81-4C75-8E6B-782F271C1721}"/>
              </a:ext>
            </a:extLst>
          </p:cNvPr>
          <p:cNvSpPr/>
          <p:nvPr/>
        </p:nvSpPr>
        <p:spPr>
          <a:xfrm>
            <a:off x="400534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318" name="e tile">
            <a:extLst>
              <a:ext uri="{FF2B5EF4-FFF2-40B4-BE49-F238E27FC236}">
                <a16:creationId xmlns:a16="http://schemas.microsoft.com/office/drawing/2014/main" id="{7029F6AF-60F3-4609-BE4D-75F1BB44ACEA}"/>
              </a:ext>
            </a:extLst>
          </p:cNvPr>
          <p:cNvSpPr/>
          <p:nvPr/>
        </p:nvSpPr>
        <p:spPr>
          <a:xfrm>
            <a:off x="400534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319" name="e tile">
            <a:extLst>
              <a:ext uri="{FF2B5EF4-FFF2-40B4-BE49-F238E27FC236}">
                <a16:creationId xmlns:a16="http://schemas.microsoft.com/office/drawing/2014/main" id="{282731C5-E160-489D-B479-C83233466227}"/>
              </a:ext>
            </a:extLst>
          </p:cNvPr>
          <p:cNvSpPr/>
          <p:nvPr/>
        </p:nvSpPr>
        <p:spPr>
          <a:xfrm>
            <a:off x="400534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320" name="e tile">
            <a:extLst>
              <a:ext uri="{FF2B5EF4-FFF2-40B4-BE49-F238E27FC236}">
                <a16:creationId xmlns:a16="http://schemas.microsoft.com/office/drawing/2014/main" id="{FE110EEE-4264-48AE-AFE1-401A76D7EF2B}"/>
              </a:ext>
            </a:extLst>
          </p:cNvPr>
          <p:cNvSpPr/>
          <p:nvPr/>
        </p:nvSpPr>
        <p:spPr>
          <a:xfrm>
            <a:off x="4898215" y="1690988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321" name="f tile">
            <a:extLst>
              <a:ext uri="{FF2B5EF4-FFF2-40B4-BE49-F238E27FC236}">
                <a16:creationId xmlns:a16="http://schemas.microsoft.com/office/drawing/2014/main" id="{4969889E-857C-49FE-B4DD-603D35BD9F22}"/>
              </a:ext>
            </a:extLst>
          </p:cNvPr>
          <p:cNvSpPr/>
          <p:nvPr/>
        </p:nvSpPr>
        <p:spPr>
          <a:xfrm>
            <a:off x="4852440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f</a:t>
            </a:r>
          </a:p>
        </p:txBody>
      </p:sp>
      <p:sp>
        <p:nvSpPr>
          <p:cNvPr id="322" name="f tile">
            <a:extLst>
              <a:ext uri="{FF2B5EF4-FFF2-40B4-BE49-F238E27FC236}">
                <a16:creationId xmlns:a16="http://schemas.microsoft.com/office/drawing/2014/main" id="{BCDC5854-19E4-4A05-8824-3A27934BED30}"/>
              </a:ext>
            </a:extLst>
          </p:cNvPr>
          <p:cNvSpPr/>
          <p:nvPr/>
        </p:nvSpPr>
        <p:spPr>
          <a:xfrm>
            <a:off x="4852440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f</a:t>
            </a:r>
          </a:p>
        </p:txBody>
      </p:sp>
      <p:sp>
        <p:nvSpPr>
          <p:cNvPr id="323" name="f tile">
            <a:extLst>
              <a:ext uri="{FF2B5EF4-FFF2-40B4-BE49-F238E27FC236}">
                <a16:creationId xmlns:a16="http://schemas.microsoft.com/office/drawing/2014/main" id="{1B9AD7F3-1F00-4D00-8BB5-130F9AAB7434}"/>
              </a:ext>
            </a:extLst>
          </p:cNvPr>
          <p:cNvSpPr/>
          <p:nvPr/>
        </p:nvSpPr>
        <p:spPr>
          <a:xfrm>
            <a:off x="4852440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f</a:t>
            </a:r>
          </a:p>
        </p:txBody>
      </p:sp>
      <p:sp>
        <p:nvSpPr>
          <p:cNvPr id="324" name="f tile">
            <a:extLst>
              <a:ext uri="{FF2B5EF4-FFF2-40B4-BE49-F238E27FC236}">
                <a16:creationId xmlns:a16="http://schemas.microsoft.com/office/drawing/2014/main" id="{DF23B989-9149-4302-88AB-EEAAE5AF4D80}"/>
              </a:ext>
            </a:extLst>
          </p:cNvPr>
          <p:cNvSpPr/>
          <p:nvPr/>
        </p:nvSpPr>
        <p:spPr>
          <a:xfrm>
            <a:off x="4852440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f</a:t>
            </a:r>
          </a:p>
        </p:txBody>
      </p:sp>
      <p:sp>
        <p:nvSpPr>
          <p:cNvPr id="325" name="f tile">
            <a:extLst>
              <a:ext uri="{FF2B5EF4-FFF2-40B4-BE49-F238E27FC236}">
                <a16:creationId xmlns:a16="http://schemas.microsoft.com/office/drawing/2014/main" id="{7EA5ECDD-4A46-4F17-8941-DE93672ED69E}"/>
              </a:ext>
            </a:extLst>
          </p:cNvPr>
          <p:cNvSpPr/>
          <p:nvPr/>
        </p:nvSpPr>
        <p:spPr>
          <a:xfrm>
            <a:off x="4852440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f</a:t>
            </a:r>
          </a:p>
        </p:txBody>
      </p:sp>
      <p:sp>
        <p:nvSpPr>
          <p:cNvPr id="326" name="g tile">
            <a:extLst>
              <a:ext uri="{FF2B5EF4-FFF2-40B4-BE49-F238E27FC236}">
                <a16:creationId xmlns:a16="http://schemas.microsoft.com/office/drawing/2014/main" id="{3C0C318E-B518-46F2-AB88-834124BD0DDC}"/>
              </a:ext>
            </a:extLst>
          </p:cNvPr>
          <p:cNvSpPr/>
          <p:nvPr/>
        </p:nvSpPr>
        <p:spPr>
          <a:xfrm>
            <a:off x="5699534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g</a:t>
            </a:r>
          </a:p>
        </p:txBody>
      </p:sp>
      <p:sp>
        <p:nvSpPr>
          <p:cNvPr id="327" name="g tile">
            <a:extLst>
              <a:ext uri="{FF2B5EF4-FFF2-40B4-BE49-F238E27FC236}">
                <a16:creationId xmlns:a16="http://schemas.microsoft.com/office/drawing/2014/main" id="{CEF15E75-C04C-450D-8F7E-29D1861F4A77}"/>
              </a:ext>
            </a:extLst>
          </p:cNvPr>
          <p:cNvSpPr/>
          <p:nvPr/>
        </p:nvSpPr>
        <p:spPr>
          <a:xfrm>
            <a:off x="5699534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g</a:t>
            </a:r>
          </a:p>
        </p:txBody>
      </p:sp>
      <p:sp>
        <p:nvSpPr>
          <p:cNvPr id="328" name="g tile">
            <a:extLst>
              <a:ext uri="{FF2B5EF4-FFF2-40B4-BE49-F238E27FC236}">
                <a16:creationId xmlns:a16="http://schemas.microsoft.com/office/drawing/2014/main" id="{B82BC8F9-7D10-48B6-8452-9269ABF94EFA}"/>
              </a:ext>
            </a:extLst>
          </p:cNvPr>
          <p:cNvSpPr/>
          <p:nvPr/>
        </p:nvSpPr>
        <p:spPr>
          <a:xfrm>
            <a:off x="5699534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g</a:t>
            </a:r>
          </a:p>
        </p:txBody>
      </p:sp>
      <p:sp>
        <p:nvSpPr>
          <p:cNvPr id="329" name="g tile">
            <a:extLst>
              <a:ext uri="{FF2B5EF4-FFF2-40B4-BE49-F238E27FC236}">
                <a16:creationId xmlns:a16="http://schemas.microsoft.com/office/drawing/2014/main" id="{A672474E-D686-415E-9FDE-971D26F53B72}"/>
              </a:ext>
            </a:extLst>
          </p:cNvPr>
          <p:cNvSpPr/>
          <p:nvPr/>
        </p:nvSpPr>
        <p:spPr>
          <a:xfrm>
            <a:off x="5699534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g</a:t>
            </a:r>
          </a:p>
        </p:txBody>
      </p:sp>
      <p:sp>
        <p:nvSpPr>
          <p:cNvPr id="330" name="h tile">
            <a:extLst>
              <a:ext uri="{FF2B5EF4-FFF2-40B4-BE49-F238E27FC236}">
                <a16:creationId xmlns:a16="http://schemas.microsoft.com/office/drawing/2014/main" id="{1C50C451-EA49-473F-B288-2A9574463D10}"/>
              </a:ext>
            </a:extLst>
          </p:cNvPr>
          <p:cNvSpPr/>
          <p:nvPr/>
        </p:nvSpPr>
        <p:spPr>
          <a:xfrm>
            <a:off x="654561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h</a:t>
            </a:r>
          </a:p>
        </p:txBody>
      </p:sp>
      <p:sp>
        <p:nvSpPr>
          <p:cNvPr id="331" name="h tile">
            <a:extLst>
              <a:ext uri="{FF2B5EF4-FFF2-40B4-BE49-F238E27FC236}">
                <a16:creationId xmlns:a16="http://schemas.microsoft.com/office/drawing/2014/main" id="{3C65A49C-FE57-447D-8472-E88BA954C889}"/>
              </a:ext>
            </a:extLst>
          </p:cNvPr>
          <p:cNvSpPr/>
          <p:nvPr/>
        </p:nvSpPr>
        <p:spPr>
          <a:xfrm>
            <a:off x="654561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h</a:t>
            </a:r>
          </a:p>
        </p:txBody>
      </p:sp>
      <p:sp>
        <p:nvSpPr>
          <p:cNvPr id="332" name="h tile">
            <a:extLst>
              <a:ext uri="{FF2B5EF4-FFF2-40B4-BE49-F238E27FC236}">
                <a16:creationId xmlns:a16="http://schemas.microsoft.com/office/drawing/2014/main" id="{BECE0CD3-6AEF-4874-A9A0-9FB8EE2DF736}"/>
              </a:ext>
            </a:extLst>
          </p:cNvPr>
          <p:cNvSpPr/>
          <p:nvPr/>
        </p:nvSpPr>
        <p:spPr>
          <a:xfrm>
            <a:off x="654561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h</a:t>
            </a:r>
          </a:p>
        </p:txBody>
      </p:sp>
      <p:sp>
        <p:nvSpPr>
          <p:cNvPr id="333" name="h tile">
            <a:extLst>
              <a:ext uri="{FF2B5EF4-FFF2-40B4-BE49-F238E27FC236}">
                <a16:creationId xmlns:a16="http://schemas.microsoft.com/office/drawing/2014/main" id="{5839CA7A-103D-436A-8B6E-5761D17CC6BD}"/>
              </a:ext>
            </a:extLst>
          </p:cNvPr>
          <p:cNvSpPr/>
          <p:nvPr/>
        </p:nvSpPr>
        <p:spPr>
          <a:xfrm>
            <a:off x="654561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h</a:t>
            </a:r>
          </a:p>
        </p:txBody>
      </p:sp>
      <p:sp>
        <p:nvSpPr>
          <p:cNvPr id="334" name="h tile">
            <a:extLst>
              <a:ext uri="{FF2B5EF4-FFF2-40B4-BE49-F238E27FC236}">
                <a16:creationId xmlns:a16="http://schemas.microsoft.com/office/drawing/2014/main" id="{4CE82791-E251-4BE7-90C7-B4F49843866B}"/>
              </a:ext>
            </a:extLst>
          </p:cNvPr>
          <p:cNvSpPr/>
          <p:nvPr/>
        </p:nvSpPr>
        <p:spPr>
          <a:xfrm>
            <a:off x="654561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h</a:t>
            </a:r>
          </a:p>
        </p:txBody>
      </p:sp>
      <p:sp>
        <p:nvSpPr>
          <p:cNvPr id="335" name="i tile">
            <a:extLst>
              <a:ext uri="{FF2B5EF4-FFF2-40B4-BE49-F238E27FC236}">
                <a16:creationId xmlns:a16="http://schemas.microsoft.com/office/drawing/2014/main" id="{1162141D-D592-4822-A455-85B3ECA400FC}"/>
              </a:ext>
            </a:extLst>
          </p:cNvPr>
          <p:cNvSpPr/>
          <p:nvPr/>
        </p:nvSpPr>
        <p:spPr>
          <a:xfrm>
            <a:off x="7389587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336" name="i tile">
            <a:extLst>
              <a:ext uri="{FF2B5EF4-FFF2-40B4-BE49-F238E27FC236}">
                <a16:creationId xmlns:a16="http://schemas.microsoft.com/office/drawing/2014/main" id="{FBA965EB-9C4D-4A51-8363-5D6BFDECE446}"/>
              </a:ext>
            </a:extLst>
          </p:cNvPr>
          <p:cNvSpPr/>
          <p:nvPr/>
        </p:nvSpPr>
        <p:spPr>
          <a:xfrm>
            <a:off x="7389587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337" name="i tile">
            <a:extLst>
              <a:ext uri="{FF2B5EF4-FFF2-40B4-BE49-F238E27FC236}">
                <a16:creationId xmlns:a16="http://schemas.microsoft.com/office/drawing/2014/main" id="{C9498B6F-BD4B-4654-9EF3-2462CEC5383F}"/>
              </a:ext>
            </a:extLst>
          </p:cNvPr>
          <p:cNvSpPr/>
          <p:nvPr/>
        </p:nvSpPr>
        <p:spPr>
          <a:xfrm>
            <a:off x="7389587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338" name="i tile">
            <a:extLst>
              <a:ext uri="{FF2B5EF4-FFF2-40B4-BE49-F238E27FC236}">
                <a16:creationId xmlns:a16="http://schemas.microsoft.com/office/drawing/2014/main" id="{F804AC63-1084-44D5-AB73-D3568B71E4B8}"/>
              </a:ext>
            </a:extLst>
          </p:cNvPr>
          <p:cNvSpPr/>
          <p:nvPr/>
        </p:nvSpPr>
        <p:spPr>
          <a:xfrm>
            <a:off x="7389587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339" name="i tile">
            <a:extLst>
              <a:ext uri="{FF2B5EF4-FFF2-40B4-BE49-F238E27FC236}">
                <a16:creationId xmlns:a16="http://schemas.microsoft.com/office/drawing/2014/main" id="{9BFB5949-CD2D-4B65-9917-AA4FCDD80C9E}"/>
              </a:ext>
            </a:extLst>
          </p:cNvPr>
          <p:cNvSpPr/>
          <p:nvPr/>
        </p:nvSpPr>
        <p:spPr>
          <a:xfrm>
            <a:off x="7389587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340" name="i tile">
            <a:extLst>
              <a:ext uri="{FF2B5EF4-FFF2-40B4-BE49-F238E27FC236}">
                <a16:creationId xmlns:a16="http://schemas.microsoft.com/office/drawing/2014/main" id="{7FF00D3F-006A-4DE8-A9A9-A4AD20BD7F03}"/>
              </a:ext>
            </a:extLst>
          </p:cNvPr>
          <p:cNvSpPr/>
          <p:nvPr/>
        </p:nvSpPr>
        <p:spPr>
          <a:xfrm>
            <a:off x="7389587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341" name="i tile">
            <a:extLst>
              <a:ext uri="{FF2B5EF4-FFF2-40B4-BE49-F238E27FC236}">
                <a16:creationId xmlns:a16="http://schemas.microsoft.com/office/drawing/2014/main" id="{B4EE4803-9BAC-4DF2-B744-D3067D2C108D}"/>
              </a:ext>
            </a:extLst>
          </p:cNvPr>
          <p:cNvSpPr/>
          <p:nvPr/>
        </p:nvSpPr>
        <p:spPr>
          <a:xfrm>
            <a:off x="7389587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342" name="i tile">
            <a:extLst>
              <a:ext uri="{FF2B5EF4-FFF2-40B4-BE49-F238E27FC236}">
                <a16:creationId xmlns:a16="http://schemas.microsoft.com/office/drawing/2014/main" id="{DDE93DC6-5C43-44BC-8631-F81BCDC43AE1}"/>
              </a:ext>
            </a:extLst>
          </p:cNvPr>
          <p:cNvSpPr/>
          <p:nvPr/>
        </p:nvSpPr>
        <p:spPr>
          <a:xfrm>
            <a:off x="7389587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343" name="j tile">
            <a:extLst>
              <a:ext uri="{FF2B5EF4-FFF2-40B4-BE49-F238E27FC236}">
                <a16:creationId xmlns:a16="http://schemas.microsoft.com/office/drawing/2014/main" id="{01646F95-0B87-482E-A5EF-38D88A725C2E}"/>
              </a:ext>
            </a:extLst>
          </p:cNvPr>
          <p:cNvSpPr/>
          <p:nvPr/>
        </p:nvSpPr>
        <p:spPr>
          <a:xfrm>
            <a:off x="8237523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j</a:t>
            </a:r>
          </a:p>
        </p:txBody>
      </p:sp>
      <p:sp>
        <p:nvSpPr>
          <p:cNvPr id="344" name="j tile">
            <a:extLst>
              <a:ext uri="{FF2B5EF4-FFF2-40B4-BE49-F238E27FC236}">
                <a16:creationId xmlns:a16="http://schemas.microsoft.com/office/drawing/2014/main" id="{068D463D-8E77-41BE-BE7B-9D5A9C963F22}"/>
              </a:ext>
            </a:extLst>
          </p:cNvPr>
          <p:cNvSpPr/>
          <p:nvPr/>
        </p:nvSpPr>
        <p:spPr>
          <a:xfrm>
            <a:off x="8237523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j</a:t>
            </a:r>
          </a:p>
        </p:txBody>
      </p:sp>
      <p:sp>
        <p:nvSpPr>
          <p:cNvPr id="345" name="j tile">
            <a:extLst>
              <a:ext uri="{FF2B5EF4-FFF2-40B4-BE49-F238E27FC236}">
                <a16:creationId xmlns:a16="http://schemas.microsoft.com/office/drawing/2014/main" id="{FBE352D1-138F-4F59-B425-CA6888D25A32}"/>
              </a:ext>
            </a:extLst>
          </p:cNvPr>
          <p:cNvSpPr/>
          <p:nvPr/>
        </p:nvSpPr>
        <p:spPr>
          <a:xfrm>
            <a:off x="8237523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j</a:t>
            </a:r>
          </a:p>
        </p:txBody>
      </p:sp>
      <p:sp>
        <p:nvSpPr>
          <p:cNvPr id="346" name="j tile">
            <a:extLst>
              <a:ext uri="{FF2B5EF4-FFF2-40B4-BE49-F238E27FC236}">
                <a16:creationId xmlns:a16="http://schemas.microsoft.com/office/drawing/2014/main" id="{62CC179B-FC3D-42DA-A24C-41592B874659}"/>
              </a:ext>
            </a:extLst>
          </p:cNvPr>
          <p:cNvSpPr/>
          <p:nvPr/>
        </p:nvSpPr>
        <p:spPr>
          <a:xfrm>
            <a:off x="8237523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j</a:t>
            </a:r>
          </a:p>
        </p:txBody>
      </p:sp>
      <p:sp>
        <p:nvSpPr>
          <p:cNvPr id="347" name="k tile">
            <a:extLst>
              <a:ext uri="{FF2B5EF4-FFF2-40B4-BE49-F238E27FC236}">
                <a16:creationId xmlns:a16="http://schemas.microsoft.com/office/drawing/2014/main" id="{B52F961B-1EC7-4201-8BF8-47655F59CEB3}"/>
              </a:ext>
            </a:extLst>
          </p:cNvPr>
          <p:cNvSpPr/>
          <p:nvPr/>
        </p:nvSpPr>
        <p:spPr>
          <a:xfrm>
            <a:off x="9093998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k</a:t>
            </a:r>
          </a:p>
        </p:txBody>
      </p:sp>
      <p:sp>
        <p:nvSpPr>
          <p:cNvPr id="348" name="k tile">
            <a:extLst>
              <a:ext uri="{FF2B5EF4-FFF2-40B4-BE49-F238E27FC236}">
                <a16:creationId xmlns:a16="http://schemas.microsoft.com/office/drawing/2014/main" id="{254B3D60-0CB9-4B5A-8796-18E41456D056}"/>
              </a:ext>
            </a:extLst>
          </p:cNvPr>
          <p:cNvSpPr/>
          <p:nvPr/>
        </p:nvSpPr>
        <p:spPr>
          <a:xfrm>
            <a:off x="9093998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k</a:t>
            </a:r>
          </a:p>
        </p:txBody>
      </p:sp>
      <p:sp>
        <p:nvSpPr>
          <p:cNvPr id="349" name="k tile">
            <a:extLst>
              <a:ext uri="{FF2B5EF4-FFF2-40B4-BE49-F238E27FC236}">
                <a16:creationId xmlns:a16="http://schemas.microsoft.com/office/drawing/2014/main" id="{6FA98F36-C57A-42AA-887B-270A80E0CBA4}"/>
              </a:ext>
            </a:extLst>
          </p:cNvPr>
          <p:cNvSpPr/>
          <p:nvPr/>
        </p:nvSpPr>
        <p:spPr>
          <a:xfrm>
            <a:off x="9093998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k</a:t>
            </a:r>
          </a:p>
        </p:txBody>
      </p:sp>
      <p:sp>
        <p:nvSpPr>
          <p:cNvPr id="350" name="k tile">
            <a:extLst>
              <a:ext uri="{FF2B5EF4-FFF2-40B4-BE49-F238E27FC236}">
                <a16:creationId xmlns:a16="http://schemas.microsoft.com/office/drawing/2014/main" id="{5D424DF6-47C7-4E3A-A45C-49035DB9B735}"/>
              </a:ext>
            </a:extLst>
          </p:cNvPr>
          <p:cNvSpPr/>
          <p:nvPr/>
        </p:nvSpPr>
        <p:spPr>
          <a:xfrm>
            <a:off x="9093998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k</a:t>
            </a:r>
          </a:p>
        </p:txBody>
      </p:sp>
      <p:sp>
        <p:nvSpPr>
          <p:cNvPr id="351" name="k tile">
            <a:extLst>
              <a:ext uri="{FF2B5EF4-FFF2-40B4-BE49-F238E27FC236}">
                <a16:creationId xmlns:a16="http://schemas.microsoft.com/office/drawing/2014/main" id="{1D45A200-E487-424E-839D-A7122D6EBF52}"/>
              </a:ext>
            </a:extLst>
          </p:cNvPr>
          <p:cNvSpPr/>
          <p:nvPr/>
        </p:nvSpPr>
        <p:spPr>
          <a:xfrm>
            <a:off x="9093998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k</a:t>
            </a:r>
          </a:p>
        </p:txBody>
      </p:sp>
      <p:sp>
        <p:nvSpPr>
          <p:cNvPr id="352" name="l tile">
            <a:extLst>
              <a:ext uri="{FF2B5EF4-FFF2-40B4-BE49-F238E27FC236}">
                <a16:creationId xmlns:a16="http://schemas.microsoft.com/office/drawing/2014/main" id="{6FE61ED7-6A2E-43D9-8105-C7B72D0AB0D1}"/>
              </a:ext>
            </a:extLst>
          </p:cNvPr>
          <p:cNvSpPr/>
          <p:nvPr/>
        </p:nvSpPr>
        <p:spPr>
          <a:xfrm>
            <a:off x="9938629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l</a:t>
            </a:r>
          </a:p>
        </p:txBody>
      </p:sp>
      <p:sp>
        <p:nvSpPr>
          <p:cNvPr id="353" name="l tile">
            <a:extLst>
              <a:ext uri="{FF2B5EF4-FFF2-40B4-BE49-F238E27FC236}">
                <a16:creationId xmlns:a16="http://schemas.microsoft.com/office/drawing/2014/main" id="{355CCD71-D858-414A-8254-1A181CF5EB78}"/>
              </a:ext>
            </a:extLst>
          </p:cNvPr>
          <p:cNvSpPr/>
          <p:nvPr/>
        </p:nvSpPr>
        <p:spPr>
          <a:xfrm>
            <a:off x="9938629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l</a:t>
            </a:r>
          </a:p>
        </p:txBody>
      </p:sp>
      <p:sp>
        <p:nvSpPr>
          <p:cNvPr id="354" name="l tile">
            <a:extLst>
              <a:ext uri="{FF2B5EF4-FFF2-40B4-BE49-F238E27FC236}">
                <a16:creationId xmlns:a16="http://schemas.microsoft.com/office/drawing/2014/main" id="{72E92789-FCDB-4741-AD86-651F06D58754}"/>
              </a:ext>
            </a:extLst>
          </p:cNvPr>
          <p:cNvSpPr/>
          <p:nvPr/>
        </p:nvSpPr>
        <p:spPr>
          <a:xfrm>
            <a:off x="9938629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l</a:t>
            </a:r>
          </a:p>
        </p:txBody>
      </p:sp>
      <p:sp>
        <p:nvSpPr>
          <p:cNvPr id="355" name="l tile">
            <a:extLst>
              <a:ext uri="{FF2B5EF4-FFF2-40B4-BE49-F238E27FC236}">
                <a16:creationId xmlns:a16="http://schemas.microsoft.com/office/drawing/2014/main" id="{0005F756-4FFE-4C3C-9B66-AD23CF831D90}"/>
              </a:ext>
            </a:extLst>
          </p:cNvPr>
          <p:cNvSpPr/>
          <p:nvPr/>
        </p:nvSpPr>
        <p:spPr>
          <a:xfrm>
            <a:off x="9938629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l</a:t>
            </a:r>
          </a:p>
        </p:txBody>
      </p:sp>
      <p:sp>
        <p:nvSpPr>
          <p:cNvPr id="356" name="l tile">
            <a:extLst>
              <a:ext uri="{FF2B5EF4-FFF2-40B4-BE49-F238E27FC236}">
                <a16:creationId xmlns:a16="http://schemas.microsoft.com/office/drawing/2014/main" id="{EC19D553-A022-4E4B-925C-B56058B51DFF}"/>
              </a:ext>
            </a:extLst>
          </p:cNvPr>
          <p:cNvSpPr/>
          <p:nvPr/>
        </p:nvSpPr>
        <p:spPr>
          <a:xfrm>
            <a:off x="9938629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l</a:t>
            </a:r>
          </a:p>
        </p:txBody>
      </p:sp>
      <p:sp>
        <p:nvSpPr>
          <p:cNvPr id="357" name="l tile">
            <a:extLst>
              <a:ext uri="{FF2B5EF4-FFF2-40B4-BE49-F238E27FC236}">
                <a16:creationId xmlns:a16="http://schemas.microsoft.com/office/drawing/2014/main" id="{FFDA6A5D-AE50-449F-807F-6E97478A94BE}"/>
              </a:ext>
            </a:extLst>
          </p:cNvPr>
          <p:cNvSpPr/>
          <p:nvPr/>
        </p:nvSpPr>
        <p:spPr>
          <a:xfrm>
            <a:off x="9938629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l</a:t>
            </a:r>
          </a:p>
        </p:txBody>
      </p:sp>
      <p:sp>
        <p:nvSpPr>
          <p:cNvPr id="358" name="l tile">
            <a:extLst>
              <a:ext uri="{FF2B5EF4-FFF2-40B4-BE49-F238E27FC236}">
                <a16:creationId xmlns:a16="http://schemas.microsoft.com/office/drawing/2014/main" id="{D766F698-1F66-4279-AABC-CA983D24B34E}"/>
              </a:ext>
            </a:extLst>
          </p:cNvPr>
          <p:cNvSpPr/>
          <p:nvPr/>
        </p:nvSpPr>
        <p:spPr>
          <a:xfrm>
            <a:off x="9938629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l</a:t>
            </a:r>
          </a:p>
        </p:txBody>
      </p:sp>
      <p:sp>
        <p:nvSpPr>
          <p:cNvPr id="359" name="m tile">
            <a:extLst>
              <a:ext uri="{FF2B5EF4-FFF2-40B4-BE49-F238E27FC236}">
                <a16:creationId xmlns:a16="http://schemas.microsoft.com/office/drawing/2014/main" id="{B2AE9E2E-AD1A-4167-AFDD-B0A9C142EB11}"/>
              </a:ext>
            </a:extLst>
          </p:cNvPr>
          <p:cNvSpPr/>
          <p:nvPr/>
        </p:nvSpPr>
        <p:spPr>
          <a:xfrm>
            <a:off x="1078959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</a:t>
            </a:r>
          </a:p>
        </p:txBody>
      </p:sp>
      <p:sp>
        <p:nvSpPr>
          <p:cNvPr id="360" name="m tile">
            <a:extLst>
              <a:ext uri="{FF2B5EF4-FFF2-40B4-BE49-F238E27FC236}">
                <a16:creationId xmlns:a16="http://schemas.microsoft.com/office/drawing/2014/main" id="{CE8FC4E6-D9B2-4AE6-A98A-F337926477AD}"/>
              </a:ext>
            </a:extLst>
          </p:cNvPr>
          <p:cNvSpPr/>
          <p:nvPr/>
        </p:nvSpPr>
        <p:spPr>
          <a:xfrm>
            <a:off x="1078959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</a:t>
            </a:r>
          </a:p>
        </p:txBody>
      </p:sp>
      <p:sp>
        <p:nvSpPr>
          <p:cNvPr id="361" name="m tile">
            <a:extLst>
              <a:ext uri="{FF2B5EF4-FFF2-40B4-BE49-F238E27FC236}">
                <a16:creationId xmlns:a16="http://schemas.microsoft.com/office/drawing/2014/main" id="{55F04BE7-0A4B-46EB-AF19-31F9F750443D}"/>
              </a:ext>
            </a:extLst>
          </p:cNvPr>
          <p:cNvSpPr/>
          <p:nvPr/>
        </p:nvSpPr>
        <p:spPr>
          <a:xfrm>
            <a:off x="1078959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</a:t>
            </a:r>
          </a:p>
        </p:txBody>
      </p:sp>
      <p:sp>
        <p:nvSpPr>
          <p:cNvPr id="362" name="m tile">
            <a:extLst>
              <a:ext uri="{FF2B5EF4-FFF2-40B4-BE49-F238E27FC236}">
                <a16:creationId xmlns:a16="http://schemas.microsoft.com/office/drawing/2014/main" id="{8C42D1C8-F6D8-4B8F-AF6D-9482CD27D557}"/>
              </a:ext>
            </a:extLst>
          </p:cNvPr>
          <p:cNvSpPr/>
          <p:nvPr/>
        </p:nvSpPr>
        <p:spPr>
          <a:xfrm>
            <a:off x="1078959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</a:t>
            </a:r>
          </a:p>
        </p:txBody>
      </p:sp>
      <p:sp>
        <p:nvSpPr>
          <p:cNvPr id="363" name="m tile">
            <a:extLst>
              <a:ext uri="{FF2B5EF4-FFF2-40B4-BE49-F238E27FC236}">
                <a16:creationId xmlns:a16="http://schemas.microsoft.com/office/drawing/2014/main" id="{9B34FDA0-5CA4-4B3E-BE92-E487F6B095D2}"/>
              </a:ext>
            </a:extLst>
          </p:cNvPr>
          <p:cNvSpPr/>
          <p:nvPr/>
        </p:nvSpPr>
        <p:spPr>
          <a:xfrm>
            <a:off x="1078959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</a:t>
            </a:r>
          </a:p>
        </p:txBody>
      </p:sp>
      <p:sp>
        <p:nvSpPr>
          <p:cNvPr id="364" name="m tile">
            <a:extLst>
              <a:ext uri="{FF2B5EF4-FFF2-40B4-BE49-F238E27FC236}">
                <a16:creationId xmlns:a16="http://schemas.microsoft.com/office/drawing/2014/main" id="{15048CA7-27E3-4BB0-BFFE-C85FE31F1721}"/>
              </a:ext>
            </a:extLst>
          </p:cNvPr>
          <p:cNvSpPr/>
          <p:nvPr/>
        </p:nvSpPr>
        <p:spPr>
          <a:xfrm>
            <a:off x="1078959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</a:t>
            </a:r>
          </a:p>
        </p:txBody>
      </p:sp>
      <p:sp>
        <p:nvSpPr>
          <p:cNvPr id="365" name="m tile">
            <a:extLst>
              <a:ext uri="{FF2B5EF4-FFF2-40B4-BE49-F238E27FC236}">
                <a16:creationId xmlns:a16="http://schemas.microsoft.com/office/drawing/2014/main" id="{D4A941A8-1C91-42E7-822A-BFBA7B37C4FB}"/>
              </a:ext>
            </a:extLst>
          </p:cNvPr>
          <p:cNvSpPr/>
          <p:nvPr/>
        </p:nvSpPr>
        <p:spPr>
          <a:xfrm>
            <a:off x="1078959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</a:t>
            </a:r>
          </a:p>
        </p:txBody>
      </p:sp>
      <p:sp>
        <p:nvSpPr>
          <p:cNvPr id="366" name="n tile">
            <a:extLst>
              <a:ext uri="{FF2B5EF4-FFF2-40B4-BE49-F238E27FC236}">
                <a16:creationId xmlns:a16="http://schemas.microsoft.com/office/drawing/2014/main" id="{982FB73E-4C29-462C-AB2D-F1853AFC2547}"/>
              </a:ext>
            </a:extLst>
          </p:cNvPr>
          <p:cNvSpPr/>
          <p:nvPr/>
        </p:nvSpPr>
        <p:spPr>
          <a:xfrm>
            <a:off x="517326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n</a:t>
            </a:r>
          </a:p>
        </p:txBody>
      </p:sp>
      <p:sp>
        <p:nvSpPr>
          <p:cNvPr id="367" name="n tile">
            <a:extLst>
              <a:ext uri="{FF2B5EF4-FFF2-40B4-BE49-F238E27FC236}">
                <a16:creationId xmlns:a16="http://schemas.microsoft.com/office/drawing/2014/main" id="{A0274BCC-E799-4DFF-A87A-3EB538202B25}"/>
              </a:ext>
            </a:extLst>
          </p:cNvPr>
          <p:cNvSpPr/>
          <p:nvPr/>
        </p:nvSpPr>
        <p:spPr>
          <a:xfrm>
            <a:off x="517326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n</a:t>
            </a:r>
          </a:p>
        </p:txBody>
      </p:sp>
      <p:sp>
        <p:nvSpPr>
          <p:cNvPr id="368" name="n tile">
            <a:extLst>
              <a:ext uri="{FF2B5EF4-FFF2-40B4-BE49-F238E27FC236}">
                <a16:creationId xmlns:a16="http://schemas.microsoft.com/office/drawing/2014/main" id="{C785490E-F014-4488-845F-B0462EB9674F}"/>
              </a:ext>
            </a:extLst>
          </p:cNvPr>
          <p:cNvSpPr/>
          <p:nvPr/>
        </p:nvSpPr>
        <p:spPr>
          <a:xfrm>
            <a:off x="517326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n</a:t>
            </a:r>
          </a:p>
        </p:txBody>
      </p:sp>
      <p:sp>
        <p:nvSpPr>
          <p:cNvPr id="369" name="n tile">
            <a:extLst>
              <a:ext uri="{FF2B5EF4-FFF2-40B4-BE49-F238E27FC236}">
                <a16:creationId xmlns:a16="http://schemas.microsoft.com/office/drawing/2014/main" id="{48B6DE9F-D9D5-4C75-91BA-A25E8962DB31}"/>
              </a:ext>
            </a:extLst>
          </p:cNvPr>
          <p:cNvSpPr/>
          <p:nvPr/>
        </p:nvSpPr>
        <p:spPr>
          <a:xfrm>
            <a:off x="517326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n</a:t>
            </a:r>
          </a:p>
        </p:txBody>
      </p:sp>
      <p:sp>
        <p:nvSpPr>
          <p:cNvPr id="370" name="n tile">
            <a:extLst>
              <a:ext uri="{FF2B5EF4-FFF2-40B4-BE49-F238E27FC236}">
                <a16:creationId xmlns:a16="http://schemas.microsoft.com/office/drawing/2014/main" id="{794A338D-A932-4079-9B1C-C8A37F7FE037}"/>
              </a:ext>
            </a:extLst>
          </p:cNvPr>
          <p:cNvSpPr/>
          <p:nvPr/>
        </p:nvSpPr>
        <p:spPr>
          <a:xfrm>
            <a:off x="517326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n</a:t>
            </a:r>
          </a:p>
        </p:txBody>
      </p:sp>
      <p:sp>
        <p:nvSpPr>
          <p:cNvPr id="371" name="n tile">
            <a:extLst>
              <a:ext uri="{FF2B5EF4-FFF2-40B4-BE49-F238E27FC236}">
                <a16:creationId xmlns:a16="http://schemas.microsoft.com/office/drawing/2014/main" id="{AFC97E50-EC1E-4736-9F8B-3BEBC5C6B5AB}"/>
              </a:ext>
            </a:extLst>
          </p:cNvPr>
          <p:cNvSpPr/>
          <p:nvPr/>
        </p:nvSpPr>
        <p:spPr>
          <a:xfrm>
            <a:off x="517326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n</a:t>
            </a:r>
          </a:p>
        </p:txBody>
      </p:sp>
      <p:sp>
        <p:nvSpPr>
          <p:cNvPr id="372" name="n tile">
            <a:extLst>
              <a:ext uri="{FF2B5EF4-FFF2-40B4-BE49-F238E27FC236}">
                <a16:creationId xmlns:a16="http://schemas.microsoft.com/office/drawing/2014/main" id="{3751069D-933C-4025-9468-C88901928BAB}"/>
              </a:ext>
            </a:extLst>
          </p:cNvPr>
          <p:cNvSpPr/>
          <p:nvPr/>
        </p:nvSpPr>
        <p:spPr>
          <a:xfrm>
            <a:off x="517326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n</a:t>
            </a:r>
          </a:p>
        </p:txBody>
      </p:sp>
      <p:sp>
        <p:nvSpPr>
          <p:cNvPr id="373" name="o tile">
            <a:extLst>
              <a:ext uri="{FF2B5EF4-FFF2-40B4-BE49-F238E27FC236}">
                <a16:creationId xmlns:a16="http://schemas.microsoft.com/office/drawing/2014/main" id="{2085EB3D-1A87-43CC-B712-AEF5B3C56A1A}"/>
              </a:ext>
            </a:extLst>
          </p:cNvPr>
          <p:cNvSpPr/>
          <p:nvPr/>
        </p:nvSpPr>
        <p:spPr>
          <a:xfrm>
            <a:off x="140143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o</a:t>
            </a:r>
          </a:p>
        </p:txBody>
      </p:sp>
      <p:sp>
        <p:nvSpPr>
          <p:cNvPr id="374" name="o tile">
            <a:extLst>
              <a:ext uri="{FF2B5EF4-FFF2-40B4-BE49-F238E27FC236}">
                <a16:creationId xmlns:a16="http://schemas.microsoft.com/office/drawing/2014/main" id="{FE2A4D3E-7E84-4065-8CD9-6BCA8E961FE9}"/>
              </a:ext>
            </a:extLst>
          </p:cNvPr>
          <p:cNvSpPr/>
          <p:nvPr/>
        </p:nvSpPr>
        <p:spPr>
          <a:xfrm>
            <a:off x="140143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o</a:t>
            </a:r>
          </a:p>
        </p:txBody>
      </p:sp>
      <p:sp>
        <p:nvSpPr>
          <p:cNvPr id="375" name="o tile">
            <a:extLst>
              <a:ext uri="{FF2B5EF4-FFF2-40B4-BE49-F238E27FC236}">
                <a16:creationId xmlns:a16="http://schemas.microsoft.com/office/drawing/2014/main" id="{70A0E156-85F0-45C1-8CC3-7E38D18820BA}"/>
              </a:ext>
            </a:extLst>
          </p:cNvPr>
          <p:cNvSpPr/>
          <p:nvPr/>
        </p:nvSpPr>
        <p:spPr>
          <a:xfrm>
            <a:off x="140143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o</a:t>
            </a:r>
          </a:p>
        </p:txBody>
      </p:sp>
      <p:sp>
        <p:nvSpPr>
          <p:cNvPr id="376" name="o tile">
            <a:extLst>
              <a:ext uri="{FF2B5EF4-FFF2-40B4-BE49-F238E27FC236}">
                <a16:creationId xmlns:a16="http://schemas.microsoft.com/office/drawing/2014/main" id="{C948AA97-48F4-43E9-9DF3-E3D2CC0D2BB8}"/>
              </a:ext>
            </a:extLst>
          </p:cNvPr>
          <p:cNvSpPr/>
          <p:nvPr/>
        </p:nvSpPr>
        <p:spPr>
          <a:xfrm>
            <a:off x="140143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o</a:t>
            </a:r>
          </a:p>
        </p:txBody>
      </p:sp>
      <p:sp>
        <p:nvSpPr>
          <p:cNvPr id="377" name="o tile">
            <a:extLst>
              <a:ext uri="{FF2B5EF4-FFF2-40B4-BE49-F238E27FC236}">
                <a16:creationId xmlns:a16="http://schemas.microsoft.com/office/drawing/2014/main" id="{297B6627-84A1-4740-9E51-15DEE3A6FB84}"/>
              </a:ext>
            </a:extLst>
          </p:cNvPr>
          <p:cNvSpPr/>
          <p:nvPr/>
        </p:nvSpPr>
        <p:spPr>
          <a:xfrm>
            <a:off x="140143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o</a:t>
            </a:r>
          </a:p>
        </p:txBody>
      </p:sp>
      <p:sp>
        <p:nvSpPr>
          <p:cNvPr id="378" name="o tile">
            <a:extLst>
              <a:ext uri="{FF2B5EF4-FFF2-40B4-BE49-F238E27FC236}">
                <a16:creationId xmlns:a16="http://schemas.microsoft.com/office/drawing/2014/main" id="{C4000123-8627-4393-9AA6-A2B4BBA442E3}"/>
              </a:ext>
            </a:extLst>
          </p:cNvPr>
          <p:cNvSpPr/>
          <p:nvPr/>
        </p:nvSpPr>
        <p:spPr>
          <a:xfrm>
            <a:off x="140143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o</a:t>
            </a:r>
          </a:p>
        </p:txBody>
      </p:sp>
      <p:sp>
        <p:nvSpPr>
          <p:cNvPr id="379" name="o tile">
            <a:extLst>
              <a:ext uri="{FF2B5EF4-FFF2-40B4-BE49-F238E27FC236}">
                <a16:creationId xmlns:a16="http://schemas.microsoft.com/office/drawing/2014/main" id="{AD64A927-E6B1-4A4A-A00B-DB9B445B169A}"/>
              </a:ext>
            </a:extLst>
          </p:cNvPr>
          <p:cNvSpPr/>
          <p:nvPr/>
        </p:nvSpPr>
        <p:spPr>
          <a:xfrm>
            <a:off x="140143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o</a:t>
            </a:r>
          </a:p>
        </p:txBody>
      </p:sp>
      <p:sp>
        <p:nvSpPr>
          <p:cNvPr id="380" name="p tile">
            <a:extLst>
              <a:ext uri="{FF2B5EF4-FFF2-40B4-BE49-F238E27FC236}">
                <a16:creationId xmlns:a16="http://schemas.microsoft.com/office/drawing/2014/main" id="{E3E35AEE-CF0C-4811-B147-FD0364898EE8}"/>
              </a:ext>
            </a:extLst>
          </p:cNvPr>
          <p:cNvSpPr/>
          <p:nvPr/>
        </p:nvSpPr>
        <p:spPr>
          <a:xfrm>
            <a:off x="228554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</a:t>
            </a:r>
          </a:p>
        </p:txBody>
      </p:sp>
      <p:sp>
        <p:nvSpPr>
          <p:cNvPr id="381" name="p tile">
            <a:extLst>
              <a:ext uri="{FF2B5EF4-FFF2-40B4-BE49-F238E27FC236}">
                <a16:creationId xmlns:a16="http://schemas.microsoft.com/office/drawing/2014/main" id="{E14E5364-7610-4DA9-AF25-964155DF818D}"/>
              </a:ext>
            </a:extLst>
          </p:cNvPr>
          <p:cNvSpPr/>
          <p:nvPr/>
        </p:nvSpPr>
        <p:spPr>
          <a:xfrm>
            <a:off x="228554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</a:t>
            </a:r>
          </a:p>
        </p:txBody>
      </p:sp>
      <p:sp>
        <p:nvSpPr>
          <p:cNvPr id="382" name="p tile">
            <a:extLst>
              <a:ext uri="{FF2B5EF4-FFF2-40B4-BE49-F238E27FC236}">
                <a16:creationId xmlns:a16="http://schemas.microsoft.com/office/drawing/2014/main" id="{83FA36C6-D95F-4017-B9F0-7B91CBD8791D}"/>
              </a:ext>
            </a:extLst>
          </p:cNvPr>
          <p:cNvSpPr/>
          <p:nvPr/>
        </p:nvSpPr>
        <p:spPr>
          <a:xfrm>
            <a:off x="228554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</a:t>
            </a:r>
          </a:p>
        </p:txBody>
      </p:sp>
      <p:sp>
        <p:nvSpPr>
          <p:cNvPr id="383" name="p tile">
            <a:extLst>
              <a:ext uri="{FF2B5EF4-FFF2-40B4-BE49-F238E27FC236}">
                <a16:creationId xmlns:a16="http://schemas.microsoft.com/office/drawing/2014/main" id="{013A1D49-E23B-4911-ACF7-1AE6C2EDEF86}"/>
              </a:ext>
            </a:extLst>
          </p:cNvPr>
          <p:cNvSpPr/>
          <p:nvPr/>
        </p:nvSpPr>
        <p:spPr>
          <a:xfrm>
            <a:off x="228554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</a:t>
            </a:r>
          </a:p>
        </p:txBody>
      </p:sp>
      <p:sp>
        <p:nvSpPr>
          <p:cNvPr id="384" name="p tile">
            <a:extLst>
              <a:ext uri="{FF2B5EF4-FFF2-40B4-BE49-F238E27FC236}">
                <a16:creationId xmlns:a16="http://schemas.microsoft.com/office/drawing/2014/main" id="{FF0306C2-8463-401A-B0E8-4C34F7243CD0}"/>
              </a:ext>
            </a:extLst>
          </p:cNvPr>
          <p:cNvSpPr/>
          <p:nvPr/>
        </p:nvSpPr>
        <p:spPr>
          <a:xfrm>
            <a:off x="228554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</a:t>
            </a:r>
          </a:p>
        </p:txBody>
      </p:sp>
      <p:sp>
        <p:nvSpPr>
          <p:cNvPr id="385" name="p tile">
            <a:extLst>
              <a:ext uri="{FF2B5EF4-FFF2-40B4-BE49-F238E27FC236}">
                <a16:creationId xmlns:a16="http://schemas.microsoft.com/office/drawing/2014/main" id="{4AF432C3-7F75-4FD5-9876-078AF565C081}"/>
              </a:ext>
            </a:extLst>
          </p:cNvPr>
          <p:cNvSpPr/>
          <p:nvPr/>
        </p:nvSpPr>
        <p:spPr>
          <a:xfrm>
            <a:off x="228554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</a:t>
            </a:r>
          </a:p>
        </p:txBody>
      </p:sp>
      <p:sp>
        <p:nvSpPr>
          <p:cNvPr id="386" name="p tile">
            <a:extLst>
              <a:ext uri="{FF2B5EF4-FFF2-40B4-BE49-F238E27FC236}">
                <a16:creationId xmlns:a16="http://schemas.microsoft.com/office/drawing/2014/main" id="{94741630-52C2-42FD-A2CF-4A2E0D1F5C24}"/>
              </a:ext>
            </a:extLst>
          </p:cNvPr>
          <p:cNvSpPr/>
          <p:nvPr/>
        </p:nvSpPr>
        <p:spPr>
          <a:xfrm>
            <a:off x="736345" y="1690988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</a:t>
            </a:r>
          </a:p>
        </p:txBody>
      </p:sp>
      <p:sp>
        <p:nvSpPr>
          <p:cNvPr id="387" name="q tile">
            <a:extLst>
              <a:ext uri="{FF2B5EF4-FFF2-40B4-BE49-F238E27FC236}">
                <a16:creationId xmlns:a16="http://schemas.microsoft.com/office/drawing/2014/main" id="{E61A2098-AE24-4E5E-AE8B-7E772B64907E}"/>
              </a:ext>
            </a:extLst>
          </p:cNvPr>
          <p:cNvSpPr/>
          <p:nvPr/>
        </p:nvSpPr>
        <p:spPr>
          <a:xfrm>
            <a:off x="3146220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q</a:t>
            </a:r>
          </a:p>
        </p:txBody>
      </p:sp>
      <p:sp>
        <p:nvSpPr>
          <p:cNvPr id="388" name="q tile">
            <a:extLst>
              <a:ext uri="{FF2B5EF4-FFF2-40B4-BE49-F238E27FC236}">
                <a16:creationId xmlns:a16="http://schemas.microsoft.com/office/drawing/2014/main" id="{C43F37A4-AAB0-4DF1-99AC-2ACFDA32EA24}"/>
              </a:ext>
            </a:extLst>
          </p:cNvPr>
          <p:cNvSpPr/>
          <p:nvPr/>
        </p:nvSpPr>
        <p:spPr>
          <a:xfrm>
            <a:off x="3146220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q</a:t>
            </a:r>
          </a:p>
        </p:txBody>
      </p:sp>
      <p:sp>
        <p:nvSpPr>
          <p:cNvPr id="389" name="q tile">
            <a:extLst>
              <a:ext uri="{FF2B5EF4-FFF2-40B4-BE49-F238E27FC236}">
                <a16:creationId xmlns:a16="http://schemas.microsoft.com/office/drawing/2014/main" id="{85F2E46B-0468-4A3C-94D9-70F6D2DA2FD4}"/>
              </a:ext>
            </a:extLst>
          </p:cNvPr>
          <p:cNvSpPr/>
          <p:nvPr/>
        </p:nvSpPr>
        <p:spPr>
          <a:xfrm>
            <a:off x="3146220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q</a:t>
            </a:r>
          </a:p>
        </p:txBody>
      </p:sp>
      <p:sp>
        <p:nvSpPr>
          <p:cNvPr id="390" name="r tile">
            <a:extLst>
              <a:ext uri="{FF2B5EF4-FFF2-40B4-BE49-F238E27FC236}">
                <a16:creationId xmlns:a16="http://schemas.microsoft.com/office/drawing/2014/main" id="{BF9F375C-FFFC-4AAE-BAEC-DDF91352C625}"/>
              </a:ext>
            </a:extLst>
          </p:cNvPr>
          <p:cNvSpPr/>
          <p:nvPr/>
        </p:nvSpPr>
        <p:spPr>
          <a:xfrm>
            <a:off x="399331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r</a:t>
            </a:r>
          </a:p>
        </p:txBody>
      </p:sp>
      <p:sp>
        <p:nvSpPr>
          <p:cNvPr id="391" name="r tile">
            <a:extLst>
              <a:ext uri="{FF2B5EF4-FFF2-40B4-BE49-F238E27FC236}">
                <a16:creationId xmlns:a16="http://schemas.microsoft.com/office/drawing/2014/main" id="{177E0432-37DD-4AA1-B8D7-5C9C71BCBB23}"/>
              </a:ext>
            </a:extLst>
          </p:cNvPr>
          <p:cNvSpPr/>
          <p:nvPr/>
        </p:nvSpPr>
        <p:spPr>
          <a:xfrm>
            <a:off x="399331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r</a:t>
            </a:r>
          </a:p>
        </p:txBody>
      </p:sp>
      <p:sp>
        <p:nvSpPr>
          <p:cNvPr id="392" name="r tile">
            <a:extLst>
              <a:ext uri="{FF2B5EF4-FFF2-40B4-BE49-F238E27FC236}">
                <a16:creationId xmlns:a16="http://schemas.microsoft.com/office/drawing/2014/main" id="{A80A8364-B1F5-4394-AED8-863E10F828F5}"/>
              </a:ext>
            </a:extLst>
          </p:cNvPr>
          <p:cNvSpPr/>
          <p:nvPr/>
        </p:nvSpPr>
        <p:spPr>
          <a:xfrm>
            <a:off x="399331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r</a:t>
            </a:r>
          </a:p>
        </p:txBody>
      </p:sp>
      <p:sp>
        <p:nvSpPr>
          <p:cNvPr id="393" name="r tile">
            <a:extLst>
              <a:ext uri="{FF2B5EF4-FFF2-40B4-BE49-F238E27FC236}">
                <a16:creationId xmlns:a16="http://schemas.microsoft.com/office/drawing/2014/main" id="{42ED6848-A7D6-4E87-8BC8-1DA4E07694C9}"/>
              </a:ext>
            </a:extLst>
          </p:cNvPr>
          <p:cNvSpPr/>
          <p:nvPr/>
        </p:nvSpPr>
        <p:spPr>
          <a:xfrm>
            <a:off x="399331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r</a:t>
            </a:r>
          </a:p>
        </p:txBody>
      </p:sp>
      <p:sp>
        <p:nvSpPr>
          <p:cNvPr id="394" name="r tile">
            <a:extLst>
              <a:ext uri="{FF2B5EF4-FFF2-40B4-BE49-F238E27FC236}">
                <a16:creationId xmlns:a16="http://schemas.microsoft.com/office/drawing/2014/main" id="{B37D17FC-AFFF-472D-AC25-C38D0AF22174}"/>
              </a:ext>
            </a:extLst>
          </p:cNvPr>
          <p:cNvSpPr/>
          <p:nvPr/>
        </p:nvSpPr>
        <p:spPr>
          <a:xfrm>
            <a:off x="399331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r</a:t>
            </a:r>
          </a:p>
        </p:txBody>
      </p:sp>
      <p:sp>
        <p:nvSpPr>
          <p:cNvPr id="395" name="r tile">
            <a:extLst>
              <a:ext uri="{FF2B5EF4-FFF2-40B4-BE49-F238E27FC236}">
                <a16:creationId xmlns:a16="http://schemas.microsoft.com/office/drawing/2014/main" id="{23FD9B81-1F0E-49B8-92DB-6E3EAF241D62}"/>
              </a:ext>
            </a:extLst>
          </p:cNvPr>
          <p:cNvSpPr/>
          <p:nvPr/>
        </p:nvSpPr>
        <p:spPr>
          <a:xfrm>
            <a:off x="399331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r</a:t>
            </a:r>
          </a:p>
        </p:txBody>
      </p:sp>
      <p:sp>
        <p:nvSpPr>
          <p:cNvPr id="396" name="r tile">
            <a:extLst>
              <a:ext uri="{FF2B5EF4-FFF2-40B4-BE49-F238E27FC236}">
                <a16:creationId xmlns:a16="http://schemas.microsoft.com/office/drawing/2014/main" id="{B0882FFD-0406-4AE0-BCB8-580980AE9010}"/>
              </a:ext>
            </a:extLst>
          </p:cNvPr>
          <p:cNvSpPr/>
          <p:nvPr/>
        </p:nvSpPr>
        <p:spPr>
          <a:xfrm>
            <a:off x="2401093" y="1690988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r</a:t>
            </a:r>
          </a:p>
        </p:txBody>
      </p:sp>
      <p:sp>
        <p:nvSpPr>
          <p:cNvPr id="397" name="s tile">
            <a:extLst>
              <a:ext uri="{FF2B5EF4-FFF2-40B4-BE49-F238E27FC236}">
                <a16:creationId xmlns:a16="http://schemas.microsoft.com/office/drawing/2014/main" id="{ECD47D3E-D20B-4316-85D6-3CC0956BAF48}"/>
              </a:ext>
            </a:extLst>
          </p:cNvPr>
          <p:cNvSpPr/>
          <p:nvPr/>
        </p:nvSpPr>
        <p:spPr>
          <a:xfrm>
            <a:off x="4840408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</a:t>
            </a:r>
          </a:p>
        </p:txBody>
      </p:sp>
      <p:sp>
        <p:nvSpPr>
          <p:cNvPr id="398" name="s tile">
            <a:extLst>
              <a:ext uri="{FF2B5EF4-FFF2-40B4-BE49-F238E27FC236}">
                <a16:creationId xmlns:a16="http://schemas.microsoft.com/office/drawing/2014/main" id="{149CE5BA-B1AB-4BA0-A705-CB7692A46B05}"/>
              </a:ext>
            </a:extLst>
          </p:cNvPr>
          <p:cNvSpPr/>
          <p:nvPr/>
        </p:nvSpPr>
        <p:spPr>
          <a:xfrm>
            <a:off x="4840408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</a:t>
            </a:r>
          </a:p>
        </p:txBody>
      </p:sp>
      <p:sp>
        <p:nvSpPr>
          <p:cNvPr id="399" name="s tile">
            <a:extLst>
              <a:ext uri="{FF2B5EF4-FFF2-40B4-BE49-F238E27FC236}">
                <a16:creationId xmlns:a16="http://schemas.microsoft.com/office/drawing/2014/main" id="{493E9A5F-493D-4F88-B263-18F8238137AC}"/>
              </a:ext>
            </a:extLst>
          </p:cNvPr>
          <p:cNvSpPr/>
          <p:nvPr/>
        </p:nvSpPr>
        <p:spPr>
          <a:xfrm>
            <a:off x="4840408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</a:t>
            </a:r>
          </a:p>
        </p:txBody>
      </p:sp>
      <p:sp>
        <p:nvSpPr>
          <p:cNvPr id="400" name="s tile">
            <a:extLst>
              <a:ext uri="{FF2B5EF4-FFF2-40B4-BE49-F238E27FC236}">
                <a16:creationId xmlns:a16="http://schemas.microsoft.com/office/drawing/2014/main" id="{32A965E4-8748-44AF-AF58-A2C154187C1B}"/>
              </a:ext>
            </a:extLst>
          </p:cNvPr>
          <p:cNvSpPr/>
          <p:nvPr/>
        </p:nvSpPr>
        <p:spPr>
          <a:xfrm>
            <a:off x="4840408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</a:t>
            </a:r>
          </a:p>
        </p:txBody>
      </p:sp>
      <p:sp>
        <p:nvSpPr>
          <p:cNvPr id="401" name="s tile">
            <a:extLst>
              <a:ext uri="{FF2B5EF4-FFF2-40B4-BE49-F238E27FC236}">
                <a16:creationId xmlns:a16="http://schemas.microsoft.com/office/drawing/2014/main" id="{A6A32186-3DCB-4A20-83DE-C815ACEC1722}"/>
              </a:ext>
            </a:extLst>
          </p:cNvPr>
          <p:cNvSpPr/>
          <p:nvPr/>
        </p:nvSpPr>
        <p:spPr>
          <a:xfrm>
            <a:off x="4840408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</a:t>
            </a:r>
          </a:p>
        </p:txBody>
      </p:sp>
      <p:sp>
        <p:nvSpPr>
          <p:cNvPr id="402" name="s tile">
            <a:extLst>
              <a:ext uri="{FF2B5EF4-FFF2-40B4-BE49-F238E27FC236}">
                <a16:creationId xmlns:a16="http://schemas.microsoft.com/office/drawing/2014/main" id="{E89D8222-FF23-4468-B8AD-79110E383D43}"/>
              </a:ext>
            </a:extLst>
          </p:cNvPr>
          <p:cNvSpPr/>
          <p:nvPr/>
        </p:nvSpPr>
        <p:spPr>
          <a:xfrm>
            <a:off x="4840408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</a:t>
            </a:r>
          </a:p>
        </p:txBody>
      </p:sp>
      <p:sp>
        <p:nvSpPr>
          <p:cNvPr id="403" name="s tile">
            <a:extLst>
              <a:ext uri="{FF2B5EF4-FFF2-40B4-BE49-F238E27FC236}">
                <a16:creationId xmlns:a16="http://schemas.microsoft.com/office/drawing/2014/main" id="{9FB44FE9-7D02-4413-AC6B-C9ECD6FF7428}"/>
              </a:ext>
            </a:extLst>
          </p:cNvPr>
          <p:cNvSpPr/>
          <p:nvPr/>
        </p:nvSpPr>
        <p:spPr>
          <a:xfrm>
            <a:off x="4840408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</a:t>
            </a:r>
          </a:p>
        </p:txBody>
      </p:sp>
      <p:sp>
        <p:nvSpPr>
          <p:cNvPr id="404" name="s tile">
            <a:extLst>
              <a:ext uri="{FF2B5EF4-FFF2-40B4-BE49-F238E27FC236}">
                <a16:creationId xmlns:a16="http://schemas.microsoft.com/office/drawing/2014/main" id="{B3807EF3-C460-4432-BF9D-70574E1F27F0}"/>
              </a:ext>
            </a:extLst>
          </p:cNvPr>
          <p:cNvSpPr/>
          <p:nvPr/>
        </p:nvSpPr>
        <p:spPr>
          <a:xfrm>
            <a:off x="5730586" y="1690988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</a:t>
            </a:r>
          </a:p>
        </p:txBody>
      </p:sp>
      <p:sp>
        <p:nvSpPr>
          <p:cNvPr id="405" name="t tile">
            <a:extLst>
              <a:ext uri="{FF2B5EF4-FFF2-40B4-BE49-F238E27FC236}">
                <a16:creationId xmlns:a16="http://schemas.microsoft.com/office/drawing/2014/main" id="{2ED5E4B0-22FF-471D-A79B-40F9CAC6F85B}"/>
              </a:ext>
            </a:extLst>
          </p:cNvPr>
          <p:cNvSpPr/>
          <p:nvPr/>
        </p:nvSpPr>
        <p:spPr>
          <a:xfrm>
            <a:off x="568750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406" name="t tile">
            <a:extLst>
              <a:ext uri="{FF2B5EF4-FFF2-40B4-BE49-F238E27FC236}">
                <a16:creationId xmlns:a16="http://schemas.microsoft.com/office/drawing/2014/main" id="{41DB39B3-5C15-4FBB-AE84-4296B20C4B47}"/>
              </a:ext>
            </a:extLst>
          </p:cNvPr>
          <p:cNvSpPr/>
          <p:nvPr/>
        </p:nvSpPr>
        <p:spPr>
          <a:xfrm>
            <a:off x="568750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407" name="t tile">
            <a:extLst>
              <a:ext uri="{FF2B5EF4-FFF2-40B4-BE49-F238E27FC236}">
                <a16:creationId xmlns:a16="http://schemas.microsoft.com/office/drawing/2014/main" id="{C8E57EB6-F816-436B-A7D1-7B06B4E741CF}"/>
              </a:ext>
            </a:extLst>
          </p:cNvPr>
          <p:cNvSpPr/>
          <p:nvPr/>
        </p:nvSpPr>
        <p:spPr>
          <a:xfrm>
            <a:off x="568750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408" name="t tile">
            <a:extLst>
              <a:ext uri="{FF2B5EF4-FFF2-40B4-BE49-F238E27FC236}">
                <a16:creationId xmlns:a16="http://schemas.microsoft.com/office/drawing/2014/main" id="{B53E16C9-653D-434C-B024-DBBCACAD3B3A}"/>
              </a:ext>
            </a:extLst>
          </p:cNvPr>
          <p:cNvSpPr/>
          <p:nvPr/>
        </p:nvSpPr>
        <p:spPr>
          <a:xfrm>
            <a:off x="568750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409" name="t tile">
            <a:extLst>
              <a:ext uri="{FF2B5EF4-FFF2-40B4-BE49-F238E27FC236}">
                <a16:creationId xmlns:a16="http://schemas.microsoft.com/office/drawing/2014/main" id="{E2658B10-B3C4-499C-B12F-3F9AD81D949E}"/>
              </a:ext>
            </a:extLst>
          </p:cNvPr>
          <p:cNvSpPr/>
          <p:nvPr/>
        </p:nvSpPr>
        <p:spPr>
          <a:xfrm>
            <a:off x="568750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410" name="t tile">
            <a:extLst>
              <a:ext uri="{FF2B5EF4-FFF2-40B4-BE49-F238E27FC236}">
                <a16:creationId xmlns:a16="http://schemas.microsoft.com/office/drawing/2014/main" id="{38D31478-6AAA-459C-AC76-9258EB128678}"/>
              </a:ext>
            </a:extLst>
          </p:cNvPr>
          <p:cNvSpPr/>
          <p:nvPr/>
        </p:nvSpPr>
        <p:spPr>
          <a:xfrm>
            <a:off x="568750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411" name="t tile">
            <a:extLst>
              <a:ext uri="{FF2B5EF4-FFF2-40B4-BE49-F238E27FC236}">
                <a16:creationId xmlns:a16="http://schemas.microsoft.com/office/drawing/2014/main" id="{CB8251AE-7F4D-4456-9B4D-8F9B2E45C3B1}"/>
              </a:ext>
            </a:extLst>
          </p:cNvPr>
          <p:cNvSpPr/>
          <p:nvPr/>
        </p:nvSpPr>
        <p:spPr>
          <a:xfrm>
            <a:off x="568750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412" name="t tile">
            <a:extLst>
              <a:ext uri="{FF2B5EF4-FFF2-40B4-BE49-F238E27FC236}">
                <a16:creationId xmlns:a16="http://schemas.microsoft.com/office/drawing/2014/main" id="{A1D0CFEA-F8CA-4666-93A7-F1E533DB40B3}"/>
              </a:ext>
            </a:extLst>
          </p:cNvPr>
          <p:cNvSpPr/>
          <p:nvPr/>
        </p:nvSpPr>
        <p:spPr>
          <a:xfrm>
            <a:off x="568750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413" name="u tile">
            <a:extLst>
              <a:ext uri="{FF2B5EF4-FFF2-40B4-BE49-F238E27FC236}">
                <a16:creationId xmlns:a16="http://schemas.microsoft.com/office/drawing/2014/main" id="{7CF27255-5038-4707-B2EA-B0745A2A8C4D}"/>
              </a:ext>
            </a:extLst>
          </p:cNvPr>
          <p:cNvSpPr/>
          <p:nvPr/>
        </p:nvSpPr>
        <p:spPr>
          <a:xfrm>
            <a:off x="653358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414" name="u tile">
            <a:extLst>
              <a:ext uri="{FF2B5EF4-FFF2-40B4-BE49-F238E27FC236}">
                <a16:creationId xmlns:a16="http://schemas.microsoft.com/office/drawing/2014/main" id="{66C52F00-9C55-4F89-95DE-93E90E81DE02}"/>
              </a:ext>
            </a:extLst>
          </p:cNvPr>
          <p:cNvSpPr/>
          <p:nvPr/>
        </p:nvSpPr>
        <p:spPr>
          <a:xfrm>
            <a:off x="653358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415" name="u tile">
            <a:extLst>
              <a:ext uri="{FF2B5EF4-FFF2-40B4-BE49-F238E27FC236}">
                <a16:creationId xmlns:a16="http://schemas.microsoft.com/office/drawing/2014/main" id="{6E8A7202-2641-4565-93C1-2BD4F72D3D94}"/>
              </a:ext>
            </a:extLst>
          </p:cNvPr>
          <p:cNvSpPr/>
          <p:nvPr/>
        </p:nvSpPr>
        <p:spPr>
          <a:xfrm>
            <a:off x="653358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416" name="u tile">
            <a:extLst>
              <a:ext uri="{FF2B5EF4-FFF2-40B4-BE49-F238E27FC236}">
                <a16:creationId xmlns:a16="http://schemas.microsoft.com/office/drawing/2014/main" id="{8CB6B45E-E13C-4A38-A249-CEC028C09A1F}"/>
              </a:ext>
            </a:extLst>
          </p:cNvPr>
          <p:cNvSpPr/>
          <p:nvPr/>
        </p:nvSpPr>
        <p:spPr>
          <a:xfrm>
            <a:off x="653358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417" name="u tile">
            <a:extLst>
              <a:ext uri="{FF2B5EF4-FFF2-40B4-BE49-F238E27FC236}">
                <a16:creationId xmlns:a16="http://schemas.microsoft.com/office/drawing/2014/main" id="{B7B8801B-D180-476F-B464-2E30FAC256EF}"/>
              </a:ext>
            </a:extLst>
          </p:cNvPr>
          <p:cNvSpPr/>
          <p:nvPr/>
        </p:nvSpPr>
        <p:spPr>
          <a:xfrm>
            <a:off x="653358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418" name="u tile">
            <a:extLst>
              <a:ext uri="{FF2B5EF4-FFF2-40B4-BE49-F238E27FC236}">
                <a16:creationId xmlns:a16="http://schemas.microsoft.com/office/drawing/2014/main" id="{4F0339CF-81F4-45F1-B478-7705F7138E04}"/>
              </a:ext>
            </a:extLst>
          </p:cNvPr>
          <p:cNvSpPr/>
          <p:nvPr/>
        </p:nvSpPr>
        <p:spPr>
          <a:xfrm>
            <a:off x="653358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419" name="u tile">
            <a:extLst>
              <a:ext uri="{FF2B5EF4-FFF2-40B4-BE49-F238E27FC236}">
                <a16:creationId xmlns:a16="http://schemas.microsoft.com/office/drawing/2014/main" id="{F13C291E-89FB-4F21-A7AB-8343E5099AF9}"/>
              </a:ext>
            </a:extLst>
          </p:cNvPr>
          <p:cNvSpPr/>
          <p:nvPr/>
        </p:nvSpPr>
        <p:spPr>
          <a:xfrm>
            <a:off x="653358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420" name="v tile">
            <a:extLst>
              <a:ext uri="{FF2B5EF4-FFF2-40B4-BE49-F238E27FC236}">
                <a16:creationId xmlns:a16="http://schemas.microsoft.com/office/drawing/2014/main" id="{E8AD8664-CD05-4733-ADB9-B6850877371C}"/>
              </a:ext>
            </a:extLst>
          </p:cNvPr>
          <p:cNvSpPr/>
          <p:nvPr/>
        </p:nvSpPr>
        <p:spPr>
          <a:xfrm>
            <a:off x="7377555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v</a:t>
            </a:r>
          </a:p>
        </p:txBody>
      </p:sp>
      <p:sp>
        <p:nvSpPr>
          <p:cNvPr id="421" name="v tile">
            <a:extLst>
              <a:ext uri="{FF2B5EF4-FFF2-40B4-BE49-F238E27FC236}">
                <a16:creationId xmlns:a16="http://schemas.microsoft.com/office/drawing/2014/main" id="{14C0368B-1EE6-4D44-B278-CAF2DD70E4E6}"/>
              </a:ext>
            </a:extLst>
          </p:cNvPr>
          <p:cNvSpPr/>
          <p:nvPr/>
        </p:nvSpPr>
        <p:spPr>
          <a:xfrm>
            <a:off x="7377555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v</a:t>
            </a:r>
          </a:p>
        </p:txBody>
      </p:sp>
      <p:sp>
        <p:nvSpPr>
          <p:cNvPr id="422" name="v tile">
            <a:extLst>
              <a:ext uri="{FF2B5EF4-FFF2-40B4-BE49-F238E27FC236}">
                <a16:creationId xmlns:a16="http://schemas.microsoft.com/office/drawing/2014/main" id="{E3D82E03-1B50-4E35-A201-80FBBC8E498C}"/>
              </a:ext>
            </a:extLst>
          </p:cNvPr>
          <p:cNvSpPr/>
          <p:nvPr/>
        </p:nvSpPr>
        <p:spPr>
          <a:xfrm>
            <a:off x="7377555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v</a:t>
            </a:r>
          </a:p>
        </p:txBody>
      </p:sp>
      <p:sp>
        <p:nvSpPr>
          <p:cNvPr id="423" name="v tile">
            <a:extLst>
              <a:ext uri="{FF2B5EF4-FFF2-40B4-BE49-F238E27FC236}">
                <a16:creationId xmlns:a16="http://schemas.microsoft.com/office/drawing/2014/main" id="{BCCE8429-3BBD-4E04-A476-EDAFF36AD710}"/>
              </a:ext>
            </a:extLst>
          </p:cNvPr>
          <p:cNvSpPr/>
          <p:nvPr/>
        </p:nvSpPr>
        <p:spPr>
          <a:xfrm>
            <a:off x="7377555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v</a:t>
            </a:r>
          </a:p>
        </p:txBody>
      </p:sp>
      <p:sp>
        <p:nvSpPr>
          <p:cNvPr id="424" name="w tile">
            <a:extLst>
              <a:ext uri="{FF2B5EF4-FFF2-40B4-BE49-F238E27FC236}">
                <a16:creationId xmlns:a16="http://schemas.microsoft.com/office/drawing/2014/main" id="{ED4A602F-668A-4E30-A97F-195886380F42}"/>
              </a:ext>
            </a:extLst>
          </p:cNvPr>
          <p:cNvSpPr/>
          <p:nvPr/>
        </p:nvSpPr>
        <p:spPr>
          <a:xfrm>
            <a:off x="8225491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w</a:t>
            </a:r>
          </a:p>
        </p:txBody>
      </p:sp>
      <p:sp>
        <p:nvSpPr>
          <p:cNvPr id="425" name="w tile">
            <a:extLst>
              <a:ext uri="{FF2B5EF4-FFF2-40B4-BE49-F238E27FC236}">
                <a16:creationId xmlns:a16="http://schemas.microsoft.com/office/drawing/2014/main" id="{83FD4B6C-7DE0-448C-AF57-0C40AFC39534}"/>
              </a:ext>
            </a:extLst>
          </p:cNvPr>
          <p:cNvSpPr/>
          <p:nvPr/>
        </p:nvSpPr>
        <p:spPr>
          <a:xfrm>
            <a:off x="8225491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w</a:t>
            </a:r>
          </a:p>
        </p:txBody>
      </p:sp>
      <p:sp>
        <p:nvSpPr>
          <p:cNvPr id="426" name="w tile">
            <a:extLst>
              <a:ext uri="{FF2B5EF4-FFF2-40B4-BE49-F238E27FC236}">
                <a16:creationId xmlns:a16="http://schemas.microsoft.com/office/drawing/2014/main" id="{244EAB19-AE78-4E0F-A79D-3105E271F650}"/>
              </a:ext>
            </a:extLst>
          </p:cNvPr>
          <p:cNvSpPr/>
          <p:nvPr/>
        </p:nvSpPr>
        <p:spPr>
          <a:xfrm>
            <a:off x="8225491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w</a:t>
            </a:r>
          </a:p>
        </p:txBody>
      </p:sp>
      <p:sp>
        <p:nvSpPr>
          <p:cNvPr id="427" name="w tile">
            <a:extLst>
              <a:ext uri="{FF2B5EF4-FFF2-40B4-BE49-F238E27FC236}">
                <a16:creationId xmlns:a16="http://schemas.microsoft.com/office/drawing/2014/main" id="{1321BB8D-6B9F-4AB6-A065-0FD96A47048C}"/>
              </a:ext>
            </a:extLst>
          </p:cNvPr>
          <p:cNvSpPr/>
          <p:nvPr/>
        </p:nvSpPr>
        <p:spPr>
          <a:xfrm>
            <a:off x="8225491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w</a:t>
            </a:r>
          </a:p>
        </p:txBody>
      </p:sp>
      <p:sp>
        <p:nvSpPr>
          <p:cNvPr id="428" name="w tile">
            <a:extLst>
              <a:ext uri="{FF2B5EF4-FFF2-40B4-BE49-F238E27FC236}">
                <a16:creationId xmlns:a16="http://schemas.microsoft.com/office/drawing/2014/main" id="{27F4F07B-1A48-4AF0-B744-1D168D04C073}"/>
              </a:ext>
            </a:extLst>
          </p:cNvPr>
          <p:cNvSpPr/>
          <p:nvPr/>
        </p:nvSpPr>
        <p:spPr>
          <a:xfrm>
            <a:off x="8225491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w</a:t>
            </a:r>
          </a:p>
        </p:txBody>
      </p:sp>
      <p:sp>
        <p:nvSpPr>
          <p:cNvPr id="429" name="w tile">
            <a:extLst>
              <a:ext uri="{FF2B5EF4-FFF2-40B4-BE49-F238E27FC236}">
                <a16:creationId xmlns:a16="http://schemas.microsoft.com/office/drawing/2014/main" id="{91B369AA-5DFC-4181-B7DD-9A611302F929}"/>
              </a:ext>
            </a:extLst>
          </p:cNvPr>
          <p:cNvSpPr/>
          <p:nvPr/>
        </p:nvSpPr>
        <p:spPr>
          <a:xfrm>
            <a:off x="8225491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w</a:t>
            </a:r>
          </a:p>
        </p:txBody>
      </p:sp>
      <p:sp>
        <p:nvSpPr>
          <p:cNvPr id="430" name="x tile">
            <a:extLst>
              <a:ext uri="{FF2B5EF4-FFF2-40B4-BE49-F238E27FC236}">
                <a16:creationId xmlns:a16="http://schemas.microsoft.com/office/drawing/2014/main" id="{845D808B-8960-411D-8A36-72A1EE43780F}"/>
              </a:ext>
            </a:extLst>
          </p:cNvPr>
          <p:cNvSpPr/>
          <p:nvPr/>
        </p:nvSpPr>
        <p:spPr>
          <a:xfrm>
            <a:off x="9081966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431" name="x tile">
            <a:extLst>
              <a:ext uri="{FF2B5EF4-FFF2-40B4-BE49-F238E27FC236}">
                <a16:creationId xmlns:a16="http://schemas.microsoft.com/office/drawing/2014/main" id="{EB2E15B7-9611-4B9A-B434-8DED40501E8C}"/>
              </a:ext>
            </a:extLst>
          </p:cNvPr>
          <p:cNvSpPr/>
          <p:nvPr/>
        </p:nvSpPr>
        <p:spPr>
          <a:xfrm>
            <a:off x="9081966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432" name="y tile">
            <a:extLst>
              <a:ext uri="{FF2B5EF4-FFF2-40B4-BE49-F238E27FC236}">
                <a16:creationId xmlns:a16="http://schemas.microsoft.com/office/drawing/2014/main" id="{8A176A3A-A56C-4957-8A64-40A642DA9135}"/>
              </a:ext>
            </a:extLst>
          </p:cNvPr>
          <p:cNvSpPr/>
          <p:nvPr/>
        </p:nvSpPr>
        <p:spPr>
          <a:xfrm>
            <a:off x="9926597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y</a:t>
            </a:r>
          </a:p>
        </p:txBody>
      </p:sp>
      <p:sp>
        <p:nvSpPr>
          <p:cNvPr id="433" name="y tile">
            <a:extLst>
              <a:ext uri="{FF2B5EF4-FFF2-40B4-BE49-F238E27FC236}">
                <a16:creationId xmlns:a16="http://schemas.microsoft.com/office/drawing/2014/main" id="{0560CE6D-200B-4B3F-8854-84B549C5ADBB}"/>
              </a:ext>
            </a:extLst>
          </p:cNvPr>
          <p:cNvSpPr/>
          <p:nvPr/>
        </p:nvSpPr>
        <p:spPr>
          <a:xfrm>
            <a:off x="9926597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y</a:t>
            </a:r>
          </a:p>
        </p:txBody>
      </p:sp>
      <p:sp>
        <p:nvSpPr>
          <p:cNvPr id="434" name="y tile">
            <a:extLst>
              <a:ext uri="{FF2B5EF4-FFF2-40B4-BE49-F238E27FC236}">
                <a16:creationId xmlns:a16="http://schemas.microsoft.com/office/drawing/2014/main" id="{030073A3-2444-4E27-AFC1-DD3E93E29866}"/>
              </a:ext>
            </a:extLst>
          </p:cNvPr>
          <p:cNvSpPr/>
          <p:nvPr/>
        </p:nvSpPr>
        <p:spPr>
          <a:xfrm>
            <a:off x="9926597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y</a:t>
            </a:r>
          </a:p>
        </p:txBody>
      </p:sp>
      <p:sp>
        <p:nvSpPr>
          <p:cNvPr id="435" name="y tile">
            <a:extLst>
              <a:ext uri="{FF2B5EF4-FFF2-40B4-BE49-F238E27FC236}">
                <a16:creationId xmlns:a16="http://schemas.microsoft.com/office/drawing/2014/main" id="{427F9D74-0C89-45B6-90FB-265F28034C4B}"/>
              </a:ext>
            </a:extLst>
          </p:cNvPr>
          <p:cNvSpPr/>
          <p:nvPr/>
        </p:nvSpPr>
        <p:spPr>
          <a:xfrm>
            <a:off x="9926597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y</a:t>
            </a:r>
          </a:p>
        </p:txBody>
      </p:sp>
      <p:sp>
        <p:nvSpPr>
          <p:cNvPr id="436" name="y tile">
            <a:extLst>
              <a:ext uri="{FF2B5EF4-FFF2-40B4-BE49-F238E27FC236}">
                <a16:creationId xmlns:a16="http://schemas.microsoft.com/office/drawing/2014/main" id="{0C49796F-528E-456D-A450-372004A2254D}"/>
              </a:ext>
            </a:extLst>
          </p:cNvPr>
          <p:cNvSpPr/>
          <p:nvPr/>
        </p:nvSpPr>
        <p:spPr>
          <a:xfrm>
            <a:off x="9926597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y</a:t>
            </a:r>
          </a:p>
        </p:txBody>
      </p:sp>
      <p:sp>
        <p:nvSpPr>
          <p:cNvPr id="437" name="z tile">
            <a:extLst>
              <a:ext uri="{FF2B5EF4-FFF2-40B4-BE49-F238E27FC236}">
                <a16:creationId xmlns:a16="http://schemas.microsoft.com/office/drawing/2014/main" id="{EFB525D5-AEAC-46EE-8E06-B9E3694F901B}"/>
              </a:ext>
            </a:extLst>
          </p:cNvPr>
          <p:cNvSpPr/>
          <p:nvPr/>
        </p:nvSpPr>
        <p:spPr>
          <a:xfrm>
            <a:off x="1077756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z</a:t>
            </a:r>
          </a:p>
        </p:txBody>
      </p:sp>
      <p:sp>
        <p:nvSpPr>
          <p:cNvPr id="438" name="z tile">
            <a:extLst>
              <a:ext uri="{FF2B5EF4-FFF2-40B4-BE49-F238E27FC236}">
                <a16:creationId xmlns:a16="http://schemas.microsoft.com/office/drawing/2014/main" id="{A190FBC4-B2EE-44FB-BEE3-AF138FB2E967}"/>
              </a:ext>
            </a:extLst>
          </p:cNvPr>
          <p:cNvSpPr/>
          <p:nvPr/>
        </p:nvSpPr>
        <p:spPr>
          <a:xfrm>
            <a:off x="1077756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z</a:t>
            </a:r>
          </a:p>
        </p:txBody>
      </p:sp>
      <p:sp>
        <p:nvSpPr>
          <p:cNvPr id="439" name="z tile">
            <a:extLst>
              <a:ext uri="{FF2B5EF4-FFF2-40B4-BE49-F238E27FC236}">
                <a16:creationId xmlns:a16="http://schemas.microsoft.com/office/drawing/2014/main" id="{0DA254EC-9D5D-4673-8471-8B4535CC5E9B}"/>
              </a:ext>
            </a:extLst>
          </p:cNvPr>
          <p:cNvSpPr/>
          <p:nvPr/>
        </p:nvSpPr>
        <p:spPr>
          <a:xfrm>
            <a:off x="1077756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z</a:t>
            </a:r>
          </a:p>
        </p:txBody>
      </p:sp>
      <p:sp>
        <p:nvSpPr>
          <p:cNvPr id="440" name="z tile">
            <a:extLst>
              <a:ext uri="{FF2B5EF4-FFF2-40B4-BE49-F238E27FC236}">
                <a16:creationId xmlns:a16="http://schemas.microsoft.com/office/drawing/2014/main" id="{918F9E75-D115-479A-A8DC-CFB0CE1C443A}"/>
              </a:ext>
            </a:extLst>
          </p:cNvPr>
          <p:cNvSpPr/>
          <p:nvPr/>
        </p:nvSpPr>
        <p:spPr>
          <a:xfrm>
            <a:off x="1077756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z</a:t>
            </a:r>
          </a:p>
        </p:txBody>
      </p:sp>
      <p:sp>
        <p:nvSpPr>
          <p:cNvPr id="233" name="Hint button">
            <a:extLst>
              <a:ext uri="{FF2B5EF4-FFF2-40B4-BE49-F238E27FC236}">
                <a16:creationId xmlns:a16="http://schemas.microsoft.com/office/drawing/2014/main" id="{30BC12B3-5093-4729-B547-19A663152A4A}"/>
              </a:ext>
            </a:extLst>
          </p:cNvPr>
          <p:cNvSpPr/>
          <p:nvPr/>
        </p:nvSpPr>
        <p:spPr>
          <a:xfrm>
            <a:off x="746067" y="3725174"/>
            <a:ext cx="1162850" cy="494127"/>
          </a:xfrm>
          <a:prstGeom prst="ellipse">
            <a:avLst/>
          </a:prstGeom>
          <a:solidFill>
            <a:srgbClr val="83496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Hint</a:t>
            </a:r>
          </a:p>
        </p:txBody>
      </p:sp>
      <p:sp>
        <p:nvSpPr>
          <p:cNvPr id="234" name="Hint">
            <a:extLst>
              <a:ext uri="{FF2B5EF4-FFF2-40B4-BE49-F238E27FC236}">
                <a16:creationId xmlns:a16="http://schemas.microsoft.com/office/drawing/2014/main" id="{80CF74B0-26AD-49E7-BCA9-19F80B8CF8C9}"/>
              </a:ext>
            </a:extLst>
          </p:cNvPr>
          <p:cNvSpPr txBox="1"/>
          <p:nvPr/>
        </p:nvSpPr>
        <p:spPr>
          <a:xfrm>
            <a:off x="2173568" y="3667974"/>
            <a:ext cx="9114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I have floats and marching bands.</a:t>
            </a: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257590EF-4007-413A-88B6-2489C965E772}"/>
              </a:ext>
            </a:extLst>
          </p:cNvPr>
          <p:cNvSpPr txBox="1"/>
          <p:nvPr/>
        </p:nvSpPr>
        <p:spPr>
          <a:xfrm>
            <a:off x="2086833" y="70297"/>
            <a:ext cx="7613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Choose letters to guess the Thanksgiving words!</a:t>
            </a:r>
          </a:p>
        </p:txBody>
      </p: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E40245F2-C4F0-4147-8FC3-FAB1A2406864}"/>
              </a:ext>
            </a:extLst>
          </p:cNvPr>
          <p:cNvGrpSpPr/>
          <p:nvPr/>
        </p:nvGrpSpPr>
        <p:grpSpPr>
          <a:xfrm>
            <a:off x="229270" y="3779812"/>
            <a:ext cx="695015" cy="389682"/>
            <a:chOff x="220584" y="3741293"/>
            <a:chExt cx="695015" cy="389682"/>
          </a:xfrm>
        </p:grpSpPr>
        <p:sp>
          <p:nvSpPr>
            <p:cNvPr id="239" name="TextBox 238">
              <a:extLst>
                <a:ext uri="{FF2B5EF4-FFF2-40B4-BE49-F238E27FC236}">
                  <a16:creationId xmlns:a16="http://schemas.microsoft.com/office/drawing/2014/main" id="{E26F90C2-DC9D-401F-B57B-26821E5943FF}"/>
                </a:ext>
              </a:extLst>
            </p:cNvPr>
            <p:cNvSpPr txBox="1"/>
            <p:nvPr/>
          </p:nvSpPr>
          <p:spPr>
            <a:xfrm rot="19778953">
              <a:off x="220584" y="3741293"/>
              <a:ext cx="6814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Click!</a:t>
              </a:r>
            </a:p>
          </p:txBody>
        </p:sp>
        <p:sp>
          <p:nvSpPr>
            <p:cNvPr id="240" name="Arrow: Right 239">
              <a:extLst>
                <a:ext uri="{FF2B5EF4-FFF2-40B4-BE49-F238E27FC236}">
                  <a16:creationId xmlns:a16="http://schemas.microsoft.com/office/drawing/2014/main" id="{CEC71EE5-A6FD-4B4D-AEF3-92E545C86BA5}"/>
                </a:ext>
              </a:extLst>
            </p:cNvPr>
            <p:cNvSpPr/>
            <p:nvPr/>
          </p:nvSpPr>
          <p:spPr>
            <a:xfrm rot="19872509">
              <a:off x="490461" y="3963195"/>
              <a:ext cx="425138" cy="167780"/>
            </a:xfrm>
            <a:prstGeom prst="rightArrow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1" name="Rectangle: Rounded Corners 24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1C10D35-BCCE-42C0-A073-22C6CB832FA1}"/>
              </a:ext>
            </a:extLst>
          </p:cNvPr>
          <p:cNvSpPr/>
          <p:nvPr/>
        </p:nvSpPr>
        <p:spPr>
          <a:xfrm>
            <a:off x="165298" y="6591282"/>
            <a:ext cx="822960" cy="182879"/>
          </a:xfrm>
          <a:prstGeom prst="roundRect">
            <a:avLst>
              <a:gd name="adj" fmla="val 50000"/>
            </a:avLst>
          </a:prstGeom>
          <a:solidFill>
            <a:schemeClr val="bg2">
              <a:lumMod val="2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Back</a:t>
            </a:r>
          </a:p>
        </p:txBody>
      </p:sp>
      <p:sp>
        <p:nvSpPr>
          <p:cNvPr id="242" name="Rectangle: Rounded Corners 24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AD339C2-DAC2-4A96-B601-38588B6A235C}"/>
              </a:ext>
            </a:extLst>
          </p:cNvPr>
          <p:cNvSpPr/>
          <p:nvPr/>
        </p:nvSpPr>
        <p:spPr>
          <a:xfrm>
            <a:off x="11206981" y="6591282"/>
            <a:ext cx="822960" cy="182879"/>
          </a:xfrm>
          <a:prstGeom prst="roundRect">
            <a:avLst>
              <a:gd name="adj" fmla="val 50000"/>
            </a:avLst>
          </a:prstGeom>
          <a:solidFill>
            <a:schemeClr val="bg2">
              <a:lumMod val="2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68330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6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>
                      <p:stCondLst>
                        <p:cond delay="0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8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395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6" fill="hold">
                      <p:stCondLst>
                        <p:cond delay="0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0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9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2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5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422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3" fill="hold">
                      <p:stCondLst>
                        <p:cond delay="0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7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0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3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6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9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2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5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8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1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452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" fill="hold">
                      <p:stCondLst>
                        <p:cond delay="0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0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3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6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2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5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8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1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7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0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3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6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9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2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5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8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509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0" fill="hold">
                      <p:stCondLst>
                        <p:cond delay="0"/>
                      </p:stCondLst>
                      <p:childTnLst>
                        <p:par>
                          <p:cTn id="511" fill="hold">
                            <p:stCondLst>
                              <p:cond delay="0"/>
                            </p:stCondLst>
                            <p:childTnLst>
                              <p:par>
                                <p:cTn id="5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4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7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0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3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6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527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8" fill="hold">
                      <p:stCondLst>
                        <p:cond delay="0"/>
                      </p:stCondLst>
                      <p:childTnLst>
                        <p:par>
                          <p:cTn id="529" fill="hold">
                            <p:stCondLst>
                              <p:cond delay="0"/>
                            </p:stCondLst>
                            <p:childTnLst>
                              <p:par>
                                <p:cTn id="5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2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5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8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1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4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7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0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551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2" fill="hold">
                      <p:stCondLst>
                        <p:cond delay="0"/>
                      </p:stCondLst>
                      <p:childTnLst>
                        <p:par>
                          <p:cTn id="553" fill="hold">
                            <p:stCondLst>
                              <p:cond delay="0"/>
                            </p:stCondLst>
                            <p:childTnLst>
                              <p:par>
                                <p:cTn id="5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6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9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2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563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4" fill="hold">
                      <p:stCondLst>
                        <p:cond delay="0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8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1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4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7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0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3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584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5" fill="hold">
                      <p:stCondLst>
                        <p:cond delay="0"/>
                      </p:stCondLst>
                      <p:childTnLst>
                        <p:par>
                          <p:cTn id="586" fill="hold">
                            <p:stCondLst>
                              <p:cond delay="0"/>
                            </p:stCondLst>
                            <p:childTnLst>
                              <p:par>
                                <p:cTn id="5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9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2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5"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8"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602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3" fill="hold">
                      <p:stCondLst>
                        <p:cond delay="0"/>
                      </p:stCondLst>
                      <p:childTnLst>
                        <p:par>
                          <p:cTn id="604" fill="hold">
                            <p:stCondLst>
                              <p:cond delay="0"/>
                            </p:stCondLst>
                            <p:childTnLst>
                              <p:par>
                                <p:cTn id="60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7" dur="2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8" dur="2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9" dur="2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2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1" dur="2000" tmFilter="0,0; .5, 1; 1, 1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</p:childTnLst>
        </p:cTn>
      </p:par>
    </p:tnLst>
    <p:bldLst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8" grpId="0" animBg="1"/>
      <p:bldP spid="319" grpId="0" animBg="1"/>
      <p:bldP spid="320" grpId="0" animBg="1"/>
      <p:bldP spid="321" grpId="0" animBg="1"/>
      <p:bldP spid="322" grpId="0" animBg="1"/>
      <p:bldP spid="323" grpId="0" animBg="1"/>
      <p:bldP spid="324" grpId="0" animBg="1"/>
      <p:bldP spid="325" grpId="0" animBg="1"/>
      <p:bldP spid="326" grpId="0" animBg="1"/>
      <p:bldP spid="327" grpId="0" animBg="1"/>
      <p:bldP spid="328" grpId="0" animBg="1"/>
      <p:bldP spid="329" grpId="0" animBg="1"/>
      <p:bldP spid="330" grpId="0" animBg="1"/>
      <p:bldP spid="331" grpId="0" animBg="1"/>
      <p:bldP spid="332" grpId="0" animBg="1"/>
      <p:bldP spid="333" grpId="0" animBg="1"/>
      <p:bldP spid="334" grpId="0" animBg="1"/>
      <p:bldP spid="335" grpId="0" animBg="1"/>
      <p:bldP spid="336" grpId="0" animBg="1"/>
      <p:bldP spid="337" grpId="0" animBg="1"/>
      <p:bldP spid="338" grpId="0" animBg="1"/>
      <p:bldP spid="339" grpId="0" animBg="1"/>
      <p:bldP spid="340" grpId="0" animBg="1"/>
      <p:bldP spid="341" grpId="0" animBg="1"/>
      <p:bldP spid="342" grpId="0" animBg="1"/>
      <p:bldP spid="343" grpId="0" animBg="1"/>
      <p:bldP spid="344" grpId="0" animBg="1"/>
      <p:bldP spid="345" grpId="0" animBg="1"/>
      <p:bldP spid="346" grpId="0" animBg="1"/>
      <p:bldP spid="347" grpId="0" animBg="1"/>
      <p:bldP spid="348" grpId="0" animBg="1"/>
      <p:bldP spid="349" grpId="0" animBg="1"/>
      <p:bldP spid="350" grpId="0" animBg="1"/>
      <p:bldP spid="351" grpId="0" animBg="1"/>
      <p:bldP spid="352" grpId="0" animBg="1"/>
      <p:bldP spid="353" grpId="0" animBg="1"/>
      <p:bldP spid="354" grpId="0" animBg="1"/>
      <p:bldP spid="355" grpId="0" animBg="1"/>
      <p:bldP spid="356" grpId="0" animBg="1"/>
      <p:bldP spid="357" grpId="0" animBg="1"/>
      <p:bldP spid="358" grpId="0" animBg="1"/>
      <p:bldP spid="359" grpId="0" animBg="1"/>
      <p:bldP spid="360" grpId="0" animBg="1"/>
      <p:bldP spid="361" grpId="0" animBg="1"/>
      <p:bldP spid="362" grpId="0" animBg="1"/>
      <p:bldP spid="363" grpId="0" animBg="1"/>
      <p:bldP spid="364" grpId="0" animBg="1"/>
      <p:bldP spid="365" grpId="0" animBg="1"/>
      <p:bldP spid="366" grpId="0" animBg="1"/>
      <p:bldP spid="367" grpId="0" animBg="1"/>
      <p:bldP spid="368" grpId="0" animBg="1"/>
      <p:bldP spid="369" grpId="0" animBg="1"/>
      <p:bldP spid="370" grpId="0" animBg="1"/>
      <p:bldP spid="371" grpId="0" animBg="1"/>
      <p:bldP spid="372" grpId="0" animBg="1"/>
      <p:bldP spid="373" grpId="0" animBg="1"/>
      <p:bldP spid="374" grpId="0" animBg="1"/>
      <p:bldP spid="375" grpId="0" animBg="1"/>
      <p:bldP spid="376" grpId="0" animBg="1"/>
      <p:bldP spid="377" grpId="0" animBg="1"/>
      <p:bldP spid="378" grpId="0" animBg="1"/>
      <p:bldP spid="379" grpId="0" animBg="1"/>
      <p:bldP spid="380" grpId="0" animBg="1"/>
      <p:bldP spid="381" grpId="0" animBg="1"/>
      <p:bldP spid="382" grpId="0" animBg="1"/>
      <p:bldP spid="383" grpId="0" animBg="1"/>
      <p:bldP spid="384" grpId="0" animBg="1"/>
      <p:bldP spid="385" grpId="0" animBg="1"/>
      <p:bldP spid="386" grpId="0" animBg="1"/>
      <p:bldP spid="387" grpId="0" animBg="1"/>
      <p:bldP spid="388" grpId="0" animBg="1"/>
      <p:bldP spid="389" grpId="0" animBg="1"/>
      <p:bldP spid="390" grpId="0" animBg="1"/>
      <p:bldP spid="391" grpId="0" animBg="1"/>
      <p:bldP spid="392" grpId="0" animBg="1"/>
      <p:bldP spid="393" grpId="0" animBg="1"/>
      <p:bldP spid="394" grpId="0" animBg="1"/>
      <p:bldP spid="395" grpId="0" animBg="1"/>
      <p:bldP spid="396" grpId="0" animBg="1"/>
      <p:bldP spid="397" grpId="0" animBg="1"/>
      <p:bldP spid="398" grpId="0" animBg="1"/>
      <p:bldP spid="399" grpId="0" animBg="1"/>
      <p:bldP spid="400" grpId="0" animBg="1"/>
      <p:bldP spid="401" grpId="0" animBg="1"/>
      <p:bldP spid="402" grpId="0" animBg="1"/>
      <p:bldP spid="403" grpId="0" animBg="1"/>
      <p:bldP spid="404" grpId="0" animBg="1"/>
      <p:bldP spid="405" grpId="0" animBg="1"/>
      <p:bldP spid="406" grpId="0" animBg="1"/>
      <p:bldP spid="407" grpId="0" animBg="1"/>
      <p:bldP spid="408" grpId="0" animBg="1"/>
      <p:bldP spid="409" grpId="0" animBg="1"/>
      <p:bldP spid="410" grpId="0" animBg="1"/>
      <p:bldP spid="411" grpId="0" animBg="1"/>
      <p:bldP spid="412" grpId="0" animBg="1"/>
      <p:bldP spid="413" grpId="0" animBg="1"/>
      <p:bldP spid="414" grpId="0" animBg="1"/>
      <p:bldP spid="415" grpId="0" animBg="1"/>
      <p:bldP spid="416" grpId="0" animBg="1"/>
      <p:bldP spid="417" grpId="0" animBg="1"/>
      <p:bldP spid="418" grpId="0" animBg="1"/>
      <p:bldP spid="419" grpId="0" animBg="1"/>
      <p:bldP spid="420" grpId="0" animBg="1"/>
      <p:bldP spid="421" grpId="0" animBg="1"/>
      <p:bldP spid="422" grpId="0" animBg="1"/>
      <p:bldP spid="423" grpId="0" animBg="1"/>
      <p:bldP spid="424" grpId="0" animBg="1"/>
      <p:bldP spid="425" grpId="0" animBg="1"/>
      <p:bldP spid="426" grpId="0" animBg="1"/>
      <p:bldP spid="427" grpId="0" animBg="1"/>
      <p:bldP spid="428" grpId="0" animBg="1"/>
      <p:bldP spid="429" grpId="0" animBg="1"/>
      <p:bldP spid="430" grpId="0" animBg="1"/>
      <p:bldP spid="431" grpId="0" animBg="1"/>
      <p:bldP spid="432" grpId="0" animBg="1"/>
      <p:bldP spid="433" grpId="0" animBg="1"/>
      <p:bldP spid="434" grpId="0" animBg="1"/>
      <p:bldP spid="435" grpId="0" animBg="1"/>
      <p:bldP spid="436" grpId="0" animBg="1"/>
      <p:bldP spid="437" grpId="0" animBg="1"/>
      <p:bldP spid="438" grpId="0" animBg="1"/>
      <p:bldP spid="439" grpId="0" animBg="1"/>
      <p:bldP spid="440" grpId="0" animBg="1"/>
      <p:bldP spid="2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31F2257-F896-403D-9223-2B71A92052A4}"/>
              </a:ext>
            </a:extLst>
          </p:cNvPr>
          <p:cNvSpPr/>
          <p:nvPr/>
        </p:nvSpPr>
        <p:spPr>
          <a:xfrm>
            <a:off x="736345" y="1690988"/>
            <a:ext cx="822960" cy="822960"/>
          </a:xfrm>
          <a:prstGeom prst="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116EF1-833C-407F-A1E4-A3D78A6B731B}"/>
              </a:ext>
            </a:extLst>
          </p:cNvPr>
          <p:cNvSpPr/>
          <p:nvPr/>
        </p:nvSpPr>
        <p:spPr>
          <a:xfrm>
            <a:off x="1561040" y="1690988"/>
            <a:ext cx="822960" cy="822960"/>
          </a:xfrm>
          <a:prstGeom prst="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84B32D-E8E4-42FD-8EE3-25B72784654C}"/>
              </a:ext>
            </a:extLst>
          </p:cNvPr>
          <p:cNvSpPr/>
          <p:nvPr/>
        </p:nvSpPr>
        <p:spPr>
          <a:xfrm>
            <a:off x="2385735" y="1690988"/>
            <a:ext cx="822960" cy="822960"/>
          </a:xfrm>
          <a:prstGeom prst="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0FD515-5879-49B3-A709-ADEF5A7EC057}"/>
              </a:ext>
            </a:extLst>
          </p:cNvPr>
          <p:cNvSpPr/>
          <p:nvPr/>
        </p:nvSpPr>
        <p:spPr>
          <a:xfrm>
            <a:off x="3210430" y="1690988"/>
            <a:ext cx="822960" cy="822960"/>
          </a:xfrm>
          <a:prstGeom prst="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10FC69-12BF-43DE-A96C-78305CE12B86}"/>
              </a:ext>
            </a:extLst>
          </p:cNvPr>
          <p:cNvSpPr/>
          <p:nvPr/>
        </p:nvSpPr>
        <p:spPr>
          <a:xfrm>
            <a:off x="4035125" y="1690988"/>
            <a:ext cx="822960" cy="822960"/>
          </a:xfrm>
          <a:prstGeom prst="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69" name="a tile">
            <a:extLst>
              <a:ext uri="{FF2B5EF4-FFF2-40B4-BE49-F238E27FC236}">
                <a16:creationId xmlns:a16="http://schemas.microsoft.com/office/drawing/2014/main" id="{D5DACA22-DFAE-4E63-BAF7-B7300AC88689}"/>
              </a:ext>
            </a:extLst>
          </p:cNvPr>
          <p:cNvSpPr/>
          <p:nvPr/>
        </p:nvSpPr>
        <p:spPr>
          <a:xfrm>
            <a:off x="529358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170" name="b tile">
            <a:extLst>
              <a:ext uri="{FF2B5EF4-FFF2-40B4-BE49-F238E27FC236}">
                <a16:creationId xmlns:a16="http://schemas.microsoft.com/office/drawing/2014/main" id="{0D7F8528-178C-4162-9F14-1103A6E69C68}"/>
              </a:ext>
            </a:extLst>
          </p:cNvPr>
          <p:cNvSpPr/>
          <p:nvPr/>
        </p:nvSpPr>
        <p:spPr>
          <a:xfrm>
            <a:off x="141346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171" name="c tile">
            <a:extLst>
              <a:ext uri="{FF2B5EF4-FFF2-40B4-BE49-F238E27FC236}">
                <a16:creationId xmlns:a16="http://schemas.microsoft.com/office/drawing/2014/main" id="{0E595ED4-58E5-4D3B-AEBA-895116AD30B2}"/>
              </a:ext>
            </a:extLst>
          </p:cNvPr>
          <p:cNvSpPr/>
          <p:nvPr/>
        </p:nvSpPr>
        <p:spPr>
          <a:xfrm>
            <a:off x="2297574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172" name="d tile">
            <a:extLst>
              <a:ext uri="{FF2B5EF4-FFF2-40B4-BE49-F238E27FC236}">
                <a16:creationId xmlns:a16="http://schemas.microsoft.com/office/drawing/2014/main" id="{92C71DA8-6074-484E-987D-DB935284D1DA}"/>
              </a:ext>
            </a:extLst>
          </p:cNvPr>
          <p:cNvSpPr/>
          <p:nvPr/>
        </p:nvSpPr>
        <p:spPr>
          <a:xfrm>
            <a:off x="3158252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d</a:t>
            </a:r>
          </a:p>
        </p:txBody>
      </p:sp>
      <p:sp>
        <p:nvSpPr>
          <p:cNvPr id="173" name="e tile">
            <a:extLst>
              <a:ext uri="{FF2B5EF4-FFF2-40B4-BE49-F238E27FC236}">
                <a16:creationId xmlns:a16="http://schemas.microsoft.com/office/drawing/2014/main" id="{0B21DF62-F9D2-4F8E-96CD-383BBC47A40F}"/>
              </a:ext>
            </a:extLst>
          </p:cNvPr>
          <p:cNvSpPr/>
          <p:nvPr/>
        </p:nvSpPr>
        <p:spPr>
          <a:xfrm>
            <a:off x="400534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174" name="f tile">
            <a:extLst>
              <a:ext uri="{FF2B5EF4-FFF2-40B4-BE49-F238E27FC236}">
                <a16:creationId xmlns:a16="http://schemas.microsoft.com/office/drawing/2014/main" id="{41596A75-45F9-4046-94C9-FD382154B8EF}"/>
              </a:ext>
            </a:extLst>
          </p:cNvPr>
          <p:cNvSpPr/>
          <p:nvPr/>
        </p:nvSpPr>
        <p:spPr>
          <a:xfrm>
            <a:off x="4852440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f</a:t>
            </a:r>
          </a:p>
        </p:txBody>
      </p:sp>
      <p:sp>
        <p:nvSpPr>
          <p:cNvPr id="175" name="g tile">
            <a:extLst>
              <a:ext uri="{FF2B5EF4-FFF2-40B4-BE49-F238E27FC236}">
                <a16:creationId xmlns:a16="http://schemas.microsoft.com/office/drawing/2014/main" id="{9A961929-B8E8-4FFE-B905-19D246C14518}"/>
              </a:ext>
            </a:extLst>
          </p:cNvPr>
          <p:cNvSpPr/>
          <p:nvPr/>
        </p:nvSpPr>
        <p:spPr>
          <a:xfrm>
            <a:off x="5699534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g</a:t>
            </a:r>
          </a:p>
        </p:txBody>
      </p:sp>
      <p:sp>
        <p:nvSpPr>
          <p:cNvPr id="176" name="h tile">
            <a:extLst>
              <a:ext uri="{FF2B5EF4-FFF2-40B4-BE49-F238E27FC236}">
                <a16:creationId xmlns:a16="http://schemas.microsoft.com/office/drawing/2014/main" id="{88AFA428-F476-4AB5-901C-A6AE1B02F904}"/>
              </a:ext>
            </a:extLst>
          </p:cNvPr>
          <p:cNvSpPr/>
          <p:nvPr/>
        </p:nvSpPr>
        <p:spPr>
          <a:xfrm>
            <a:off x="654561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h</a:t>
            </a:r>
          </a:p>
        </p:txBody>
      </p:sp>
      <p:sp>
        <p:nvSpPr>
          <p:cNvPr id="177" name="i tile">
            <a:extLst>
              <a:ext uri="{FF2B5EF4-FFF2-40B4-BE49-F238E27FC236}">
                <a16:creationId xmlns:a16="http://schemas.microsoft.com/office/drawing/2014/main" id="{F9355646-0C54-4639-896B-20568FA4FB4D}"/>
              </a:ext>
            </a:extLst>
          </p:cNvPr>
          <p:cNvSpPr/>
          <p:nvPr/>
        </p:nvSpPr>
        <p:spPr>
          <a:xfrm>
            <a:off x="7389587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178" name="j tile">
            <a:extLst>
              <a:ext uri="{FF2B5EF4-FFF2-40B4-BE49-F238E27FC236}">
                <a16:creationId xmlns:a16="http://schemas.microsoft.com/office/drawing/2014/main" id="{4C9C698C-F1F3-4BFF-A79C-F92C5195950A}"/>
              </a:ext>
            </a:extLst>
          </p:cNvPr>
          <p:cNvSpPr/>
          <p:nvPr/>
        </p:nvSpPr>
        <p:spPr>
          <a:xfrm>
            <a:off x="8237523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j</a:t>
            </a:r>
          </a:p>
        </p:txBody>
      </p:sp>
      <p:sp>
        <p:nvSpPr>
          <p:cNvPr id="179" name="k tile">
            <a:extLst>
              <a:ext uri="{FF2B5EF4-FFF2-40B4-BE49-F238E27FC236}">
                <a16:creationId xmlns:a16="http://schemas.microsoft.com/office/drawing/2014/main" id="{59257B19-B4C3-4CE5-834A-56DEB7F3FEBF}"/>
              </a:ext>
            </a:extLst>
          </p:cNvPr>
          <p:cNvSpPr/>
          <p:nvPr/>
        </p:nvSpPr>
        <p:spPr>
          <a:xfrm>
            <a:off x="9093998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k</a:t>
            </a:r>
          </a:p>
        </p:txBody>
      </p:sp>
      <p:sp>
        <p:nvSpPr>
          <p:cNvPr id="180" name="l tile">
            <a:extLst>
              <a:ext uri="{FF2B5EF4-FFF2-40B4-BE49-F238E27FC236}">
                <a16:creationId xmlns:a16="http://schemas.microsoft.com/office/drawing/2014/main" id="{69ABC768-1F16-4EEC-802E-F228684D926E}"/>
              </a:ext>
            </a:extLst>
          </p:cNvPr>
          <p:cNvSpPr/>
          <p:nvPr/>
        </p:nvSpPr>
        <p:spPr>
          <a:xfrm>
            <a:off x="9938629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l</a:t>
            </a:r>
          </a:p>
        </p:txBody>
      </p:sp>
      <p:sp>
        <p:nvSpPr>
          <p:cNvPr id="181" name="m tile">
            <a:extLst>
              <a:ext uri="{FF2B5EF4-FFF2-40B4-BE49-F238E27FC236}">
                <a16:creationId xmlns:a16="http://schemas.microsoft.com/office/drawing/2014/main" id="{81D1FB7A-56DC-41C0-B412-B3ACC8659E45}"/>
              </a:ext>
            </a:extLst>
          </p:cNvPr>
          <p:cNvSpPr/>
          <p:nvPr/>
        </p:nvSpPr>
        <p:spPr>
          <a:xfrm>
            <a:off x="1078959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</a:t>
            </a:r>
          </a:p>
        </p:txBody>
      </p:sp>
      <p:sp>
        <p:nvSpPr>
          <p:cNvPr id="5" name="a">
            <a:extLst>
              <a:ext uri="{FF2B5EF4-FFF2-40B4-BE49-F238E27FC236}">
                <a16:creationId xmlns:a16="http://schemas.microsoft.com/office/drawing/2014/main" id="{500CE5E4-F675-4D36-B7BB-048B5B8965D3}"/>
              </a:ext>
            </a:extLst>
          </p:cNvPr>
          <p:cNvSpPr/>
          <p:nvPr/>
        </p:nvSpPr>
        <p:spPr>
          <a:xfrm>
            <a:off x="697987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6" name="b">
            <a:extLst>
              <a:ext uri="{FF2B5EF4-FFF2-40B4-BE49-F238E27FC236}">
                <a16:creationId xmlns:a16="http://schemas.microsoft.com/office/drawing/2014/main" id="{71934C7B-A80C-4E9F-B896-853BF71E3793}"/>
              </a:ext>
            </a:extLst>
          </p:cNvPr>
          <p:cNvSpPr/>
          <p:nvPr/>
        </p:nvSpPr>
        <p:spPr>
          <a:xfrm>
            <a:off x="1115711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7" name="c">
            <a:extLst>
              <a:ext uri="{FF2B5EF4-FFF2-40B4-BE49-F238E27FC236}">
                <a16:creationId xmlns:a16="http://schemas.microsoft.com/office/drawing/2014/main" id="{9EBF0A44-D4FB-4816-8CA0-1C3959ACCF72}"/>
              </a:ext>
            </a:extLst>
          </p:cNvPr>
          <p:cNvSpPr/>
          <p:nvPr/>
        </p:nvSpPr>
        <p:spPr>
          <a:xfrm>
            <a:off x="1533435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80" name="d">
            <a:extLst>
              <a:ext uri="{FF2B5EF4-FFF2-40B4-BE49-F238E27FC236}">
                <a16:creationId xmlns:a16="http://schemas.microsoft.com/office/drawing/2014/main" id="{9617396F-2F16-43C1-867E-CF791AB31003}"/>
              </a:ext>
            </a:extLst>
          </p:cNvPr>
          <p:cNvSpPr/>
          <p:nvPr/>
        </p:nvSpPr>
        <p:spPr>
          <a:xfrm>
            <a:off x="1951159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d</a:t>
            </a:r>
          </a:p>
        </p:txBody>
      </p:sp>
      <p:sp>
        <p:nvSpPr>
          <p:cNvPr id="81" name="e">
            <a:extLst>
              <a:ext uri="{FF2B5EF4-FFF2-40B4-BE49-F238E27FC236}">
                <a16:creationId xmlns:a16="http://schemas.microsoft.com/office/drawing/2014/main" id="{A1162BB1-E18A-48A4-A976-0CF4C90C2FB4}"/>
              </a:ext>
            </a:extLst>
          </p:cNvPr>
          <p:cNvSpPr/>
          <p:nvPr/>
        </p:nvSpPr>
        <p:spPr>
          <a:xfrm>
            <a:off x="2368883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82" name="f">
            <a:extLst>
              <a:ext uri="{FF2B5EF4-FFF2-40B4-BE49-F238E27FC236}">
                <a16:creationId xmlns:a16="http://schemas.microsoft.com/office/drawing/2014/main" id="{A89229BC-9B90-41DA-AF18-AA1E0E839076}"/>
              </a:ext>
            </a:extLst>
          </p:cNvPr>
          <p:cNvSpPr/>
          <p:nvPr/>
        </p:nvSpPr>
        <p:spPr>
          <a:xfrm>
            <a:off x="2786607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f</a:t>
            </a:r>
          </a:p>
        </p:txBody>
      </p:sp>
      <p:sp>
        <p:nvSpPr>
          <p:cNvPr id="83" name="g">
            <a:extLst>
              <a:ext uri="{FF2B5EF4-FFF2-40B4-BE49-F238E27FC236}">
                <a16:creationId xmlns:a16="http://schemas.microsoft.com/office/drawing/2014/main" id="{5E2E678E-6F8E-482B-BF41-72AD7DD2B762}"/>
              </a:ext>
            </a:extLst>
          </p:cNvPr>
          <p:cNvSpPr/>
          <p:nvPr/>
        </p:nvSpPr>
        <p:spPr>
          <a:xfrm>
            <a:off x="3204331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g</a:t>
            </a:r>
          </a:p>
        </p:txBody>
      </p:sp>
      <p:sp>
        <p:nvSpPr>
          <p:cNvPr id="84" name="h">
            <a:extLst>
              <a:ext uri="{FF2B5EF4-FFF2-40B4-BE49-F238E27FC236}">
                <a16:creationId xmlns:a16="http://schemas.microsoft.com/office/drawing/2014/main" id="{763C979F-B8D2-46F5-B130-0417CD4EA759}"/>
              </a:ext>
            </a:extLst>
          </p:cNvPr>
          <p:cNvSpPr/>
          <p:nvPr/>
        </p:nvSpPr>
        <p:spPr>
          <a:xfrm>
            <a:off x="3622055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h</a:t>
            </a:r>
          </a:p>
        </p:txBody>
      </p:sp>
      <p:sp>
        <p:nvSpPr>
          <p:cNvPr id="85" name="i">
            <a:extLst>
              <a:ext uri="{FF2B5EF4-FFF2-40B4-BE49-F238E27FC236}">
                <a16:creationId xmlns:a16="http://schemas.microsoft.com/office/drawing/2014/main" id="{3B304F53-2966-44A8-B0EC-9480245E091C}"/>
              </a:ext>
            </a:extLst>
          </p:cNvPr>
          <p:cNvSpPr/>
          <p:nvPr/>
        </p:nvSpPr>
        <p:spPr>
          <a:xfrm>
            <a:off x="4039779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86" name="j">
            <a:extLst>
              <a:ext uri="{FF2B5EF4-FFF2-40B4-BE49-F238E27FC236}">
                <a16:creationId xmlns:a16="http://schemas.microsoft.com/office/drawing/2014/main" id="{B2DF7BAF-F080-4EEF-84A1-0770A34F28E9}"/>
              </a:ext>
            </a:extLst>
          </p:cNvPr>
          <p:cNvSpPr/>
          <p:nvPr/>
        </p:nvSpPr>
        <p:spPr>
          <a:xfrm>
            <a:off x="4457503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j</a:t>
            </a:r>
          </a:p>
        </p:txBody>
      </p:sp>
      <p:sp>
        <p:nvSpPr>
          <p:cNvPr id="87" name="k">
            <a:extLst>
              <a:ext uri="{FF2B5EF4-FFF2-40B4-BE49-F238E27FC236}">
                <a16:creationId xmlns:a16="http://schemas.microsoft.com/office/drawing/2014/main" id="{73354B2E-A142-4386-8FC1-221DC0C3A89D}"/>
              </a:ext>
            </a:extLst>
          </p:cNvPr>
          <p:cNvSpPr/>
          <p:nvPr/>
        </p:nvSpPr>
        <p:spPr>
          <a:xfrm>
            <a:off x="4875227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k</a:t>
            </a:r>
          </a:p>
        </p:txBody>
      </p:sp>
      <p:sp>
        <p:nvSpPr>
          <p:cNvPr id="88" name="l">
            <a:extLst>
              <a:ext uri="{FF2B5EF4-FFF2-40B4-BE49-F238E27FC236}">
                <a16:creationId xmlns:a16="http://schemas.microsoft.com/office/drawing/2014/main" id="{63158140-E3D0-4745-9989-1E11C4F4C48A}"/>
              </a:ext>
            </a:extLst>
          </p:cNvPr>
          <p:cNvSpPr/>
          <p:nvPr/>
        </p:nvSpPr>
        <p:spPr>
          <a:xfrm>
            <a:off x="5292951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l</a:t>
            </a:r>
          </a:p>
        </p:txBody>
      </p:sp>
      <p:sp>
        <p:nvSpPr>
          <p:cNvPr id="89" name="m">
            <a:extLst>
              <a:ext uri="{FF2B5EF4-FFF2-40B4-BE49-F238E27FC236}">
                <a16:creationId xmlns:a16="http://schemas.microsoft.com/office/drawing/2014/main" id="{E1157217-6E28-439A-A74E-F7C94F407CF1}"/>
              </a:ext>
            </a:extLst>
          </p:cNvPr>
          <p:cNvSpPr/>
          <p:nvPr/>
        </p:nvSpPr>
        <p:spPr>
          <a:xfrm>
            <a:off x="5710675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</a:t>
            </a:r>
          </a:p>
        </p:txBody>
      </p:sp>
      <p:sp>
        <p:nvSpPr>
          <p:cNvPr id="90" name="n">
            <a:extLst>
              <a:ext uri="{FF2B5EF4-FFF2-40B4-BE49-F238E27FC236}">
                <a16:creationId xmlns:a16="http://schemas.microsoft.com/office/drawing/2014/main" id="{379535F8-D3BA-4E80-96BD-A29A6C43CCB9}"/>
              </a:ext>
            </a:extLst>
          </p:cNvPr>
          <p:cNvSpPr/>
          <p:nvPr/>
        </p:nvSpPr>
        <p:spPr>
          <a:xfrm>
            <a:off x="6128399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n</a:t>
            </a:r>
          </a:p>
        </p:txBody>
      </p:sp>
      <p:sp>
        <p:nvSpPr>
          <p:cNvPr id="91" name="o">
            <a:extLst>
              <a:ext uri="{FF2B5EF4-FFF2-40B4-BE49-F238E27FC236}">
                <a16:creationId xmlns:a16="http://schemas.microsoft.com/office/drawing/2014/main" id="{CE75D300-B026-4198-9812-02327D1C44E9}"/>
              </a:ext>
            </a:extLst>
          </p:cNvPr>
          <p:cNvSpPr/>
          <p:nvPr/>
        </p:nvSpPr>
        <p:spPr>
          <a:xfrm>
            <a:off x="6546123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o</a:t>
            </a:r>
          </a:p>
        </p:txBody>
      </p:sp>
      <p:sp>
        <p:nvSpPr>
          <p:cNvPr id="92" name="p">
            <a:extLst>
              <a:ext uri="{FF2B5EF4-FFF2-40B4-BE49-F238E27FC236}">
                <a16:creationId xmlns:a16="http://schemas.microsoft.com/office/drawing/2014/main" id="{723CBFC1-277C-479D-BDA1-C495815D8D1C}"/>
              </a:ext>
            </a:extLst>
          </p:cNvPr>
          <p:cNvSpPr/>
          <p:nvPr/>
        </p:nvSpPr>
        <p:spPr>
          <a:xfrm>
            <a:off x="6963847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</a:t>
            </a:r>
          </a:p>
        </p:txBody>
      </p:sp>
      <p:sp>
        <p:nvSpPr>
          <p:cNvPr id="93" name="q">
            <a:extLst>
              <a:ext uri="{FF2B5EF4-FFF2-40B4-BE49-F238E27FC236}">
                <a16:creationId xmlns:a16="http://schemas.microsoft.com/office/drawing/2014/main" id="{0A90FB46-3831-4176-AD70-03E9B4A1B71F}"/>
              </a:ext>
            </a:extLst>
          </p:cNvPr>
          <p:cNvSpPr/>
          <p:nvPr/>
        </p:nvSpPr>
        <p:spPr>
          <a:xfrm>
            <a:off x="7381571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q</a:t>
            </a:r>
          </a:p>
        </p:txBody>
      </p:sp>
      <p:sp>
        <p:nvSpPr>
          <p:cNvPr id="94" name="r">
            <a:extLst>
              <a:ext uri="{FF2B5EF4-FFF2-40B4-BE49-F238E27FC236}">
                <a16:creationId xmlns:a16="http://schemas.microsoft.com/office/drawing/2014/main" id="{18104622-BA9C-4778-8513-97B0302C1AC0}"/>
              </a:ext>
            </a:extLst>
          </p:cNvPr>
          <p:cNvSpPr/>
          <p:nvPr/>
        </p:nvSpPr>
        <p:spPr>
          <a:xfrm>
            <a:off x="7799295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r</a:t>
            </a:r>
          </a:p>
        </p:txBody>
      </p:sp>
      <p:sp>
        <p:nvSpPr>
          <p:cNvPr id="95" name="s">
            <a:extLst>
              <a:ext uri="{FF2B5EF4-FFF2-40B4-BE49-F238E27FC236}">
                <a16:creationId xmlns:a16="http://schemas.microsoft.com/office/drawing/2014/main" id="{7B644D3D-3ED1-4AD0-BA2C-81FA4AC12173}"/>
              </a:ext>
            </a:extLst>
          </p:cNvPr>
          <p:cNvSpPr/>
          <p:nvPr/>
        </p:nvSpPr>
        <p:spPr>
          <a:xfrm>
            <a:off x="8217019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</a:t>
            </a:r>
          </a:p>
        </p:txBody>
      </p:sp>
      <p:sp>
        <p:nvSpPr>
          <p:cNvPr id="96" name="t">
            <a:extLst>
              <a:ext uri="{FF2B5EF4-FFF2-40B4-BE49-F238E27FC236}">
                <a16:creationId xmlns:a16="http://schemas.microsoft.com/office/drawing/2014/main" id="{847AE8B0-1529-4196-BC1A-74C81DB4EDC4}"/>
              </a:ext>
            </a:extLst>
          </p:cNvPr>
          <p:cNvSpPr/>
          <p:nvPr/>
        </p:nvSpPr>
        <p:spPr>
          <a:xfrm>
            <a:off x="8634743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97" name="u">
            <a:extLst>
              <a:ext uri="{FF2B5EF4-FFF2-40B4-BE49-F238E27FC236}">
                <a16:creationId xmlns:a16="http://schemas.microsoft.com/office/drawing/2014/main" id="{CC3E8C82-DA60-418D-9CA1-5D18B28AA542}"/>
              </a:ext>
            </a:extLst>
          </p:cNvPr>
          <p:cNvSpPr/>
          <p:nvPr/>
        </p:nvSpPr>
        <p:spPr>
          <a:xfrm>
            <a:off x="9052467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98" name="v">
            <a:extLst>
              <a:ext uri="{FF2B5EF4-FFF2-40B4-BE49-F238E27FC236}">
                <a16:creationId xmlns:a16="http://schemas.microsoft.com/office/drawing/2014/main" id="{A469BD54-8D97-481D-808B-EE409840F1A1}"/>
              </a:ext>
            </a:extLst>
          </p:cNvPr>
          <p:cNvSpPr/>
          <p:nvPr/>
        </p:nvSpPr>
        <p:spPr>
          <a:xfrm>
            <a:off x="9470191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v</a:t>
            </a:r>
          </a:p>
        </p:txBody>
      </p:sp>
      <p:sp>
        <p:nvSpPr>
          <p:cNvPr id="99" name="w">
            <a:extLst>
              <a:ext uri="{FF2B5EF4-FFF2-40B4-BE49-F238E27FC236}">
                <a16:creationId xmlns:a16="http://schemas.microsoft.com/office/drawing/2014/main" id="{907E3618-B734-494A-87EC-65C29994C8A3}"/>
              </a:ext>
            </a:extLst>
          </p:cNvPr>
          <p:cNvSpPr/>
          <p:nvPr/>
        </p:nvSpPr>
        <p:spPr>
          <a:xfrm>
            <a:off x="9887915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w</a:t>
            </a:r>
          </a:p>
        </p:txBody>
      </p:sp>
      <p:sp>
        <p:nvSpPr>
          <p:cNvPr id="100" name="x">
            <a:extLst>
              <a:ext uri="{FF2B5EF4-FFF2-40B4-BE49-F238E27FC236}">
                <a16:creationId xmlns:a16="http://schemas.microsoft.com/office/drawing/2014/main" id="{1005DE82-F223-4C49-AA42-DF1BD44EA5BA}"/>
              </a:ext>
            </a:extLst>
          </p:cNvPr>
          <p:cNvSpPr/>
          <p:nvPr/>
        </p:nvSpPr>
        <p:spPr>
          <a:xfrm>
            <a:off x="10305639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101" name="y">
            <a:extLst>
              <a:ext uri="{FF2B5EF4-FFF2-40B4-BE49-F238E27FC236}">
                <a16:creationId xmlns:a16="http://schemas.microsoft.com/office/drawing/2014/main" id="{3EA7508F-EEDF-4EE0-97CE-6821E2DA9DF7}"/>
              </a:ext>
            </a:extLst>
          </p:cNvPr>
          <p:cNvSpPr/>
          <p:nvPr/>
        </p:nvSpPr>
        <p:spPr>
          <a:xfrm>
            <a:off x="10723363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y</a:t>
            </a:r>
          </a:p>
        </p:txBody>
      </p:sp>
      <p:sp>
        <p:nvSpPr>
          <p:cNvPr id="102" name="z">
            <a:extLst>
              <a:ext uri="{FF2B5EF4-FFF2-40B4-BE49-F238E27FC236}">
                <a16:creationId xmlns:a16="http://schemas.microsoft.com/office/drawing/2014/main" id="{12D5E62C-8279-426B-B2EA-A2F128B253B6}"/>
              </a:ext>
            </a:extLst>
          </p:cNvPr>
          <p:cNvSpPr/>
          <p:nvPr/>
        </p:nvSpPr>
        <p:spPr>
          <a:xfrm>
            <a:off x="11141096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z</a:t>
            </a:r>
          </a:p>
        </p:txBody>
      </p:sp>
      <p:sp>
        <p:nvSpPr>
          <p:cNvPr id="195" name="n tile">
            <a:extLst>
              <a:ext uri="{FF2B5EF4-FFF2-40B4-BE49-F238E27FC236}">
                <a16:creationId xmlns:a16="http://schemas.microsoft.com/office/drawing/2014/main" id="{E79B4BDB-3F49-4626-B0AF-5AC114A4BF05}"/>
              </a:ext>
            </a:extLst>
          </p:cNvPr>
          <p:cNvSpPr/>
          <p:nvPr/>
        </p:nvSpPr>
        <p:spPr>
          <a:xfrm>
            <a:off x="517326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n</a:t>
            </a:r>
          </a:p>
        </p:txBody>
      </p:sp>
      <p:sp>
        <p:nvSpPr>
          <p:cNvPr id="196" name="o tile">
            <a:extLst>
              <a:ext uri="{FF2B5EF4-FFF2-40B4-BE49-F238E27FC236}">
                <a16:creationId xmlns:a16="http://schemas.microsoft.com/office/drawing/2014/main" id="{60D1EBD1-3F55-4246-BB9E-EEAC3362DEDD}"/>
              </a:ext>
            </a:extLst>
          </p:cNvPr>
          <p:cNvSpPr/>
          <p:nvPr/>
        </p:nvSpPr>
        <p:spPr>
          <a:xfrm>
            <a:off x="140143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o</a:t>
            </a:r>
          </a:p>
        </p:txBody>
      </p:sp>
      <p:sp>
        <p:nvSpPr>
          <p:cNvPr id="197" name="p tile">
            <a:extLst>
              <a:ext uri="{FF2B5EF4-FFF2-40B4-BE49-F238E27FC236}">
                <a16:creationId xmlns:a16="http://schemas.microsoft.com/office/drawing/2014/main" id="{C4B79B8D-CE3B-4783-B1BB-38C9BF96E740}"/>
              </a:ext>
            </a:extLst>
          </p:cNvPr>
          <p:cNvSpPr/>
          <p:nvPr/>
        </p:nvSpPr>
        <p:spPr>
          <a:xfrm>
            <a:off x="228554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</a:t>
            </a:r>
          </a:p>
        </p:txBody>
      </p:sp>
      <p:sp>
        <p:nvSpPr>
          <p:cNvPr id="198" name="q tile">
            <a:extLst>
              <a:ext uri="{FF2B5EF4-FFF2-40B4-BE49-F238E27FC236}">
                <a16:creationId xmlns:a16="http://schemas.microsoft.com/office/drawing/2014/main" id="{A329FCE5-A939-4533-BC4E-10EA7C5D6BBC}"/>
              </a:ext>
            </a:extLst>
          </p:cNvPr>
          <p:cNvSpPr/>
          <p:nvPr/>
        </p:nvSpPr>
        <p:spPr>
          <a:xfrm>
            <a:off x="3146220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q</a:t>
            </a:r>
          </a:p>
        </p:txBody>
      </p:sp>
      <p:sp>
        <p:nvSpPr>
          <p:cNvPr id="199" name="r tile">
            <a:extLst>
              <a:ext uri="{FF2B5EF4-FFF2-40B4-BE49-F238E27FC236}">
                <a16:creationId xmlns:a16="http://schemas.microsoft.com/office/drawing/2014/main" id="{648F9B90-0382-4D12-A2EB-01D6C8826A51}"/>
              </a:ext>
            </a:extLst>
          </p:cNvPr>
          <p:cNvSpPr/>
          <p:nvPr/>
        </p:nvSpPr>
        <p:spPr>
          <a:xfrm>
            <a:off x="399331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r</a:t>
            </a:r>
          </a:p>
        </p:txBody>
      </p:sp>
      <p:sp>
        <p:nvSpPr>
          <p:cNvPr id="200" name="s tile">
            <a:extLst>
              <a:ext uri="{FF2B5EF4-FFF2-40B4-BE49-F238E27FC236}">
                <a16:creationId xmlns:a16="http://schemas.microsoft.com/office/drawing/2014/main" id="{174901AA-5577-4740-B3D4-EA97C77AB994}"/>
              </a:ext>
            </a:extLst>
          </p:cNvPr>
          <p:cNvSpPr/>
          <p:nvPr/>
        </p:nvSpPr>
        <p:spPr>
          <a:xfrm>
            <a:off x="4840408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</a:t>
            </a:r>
          </a:p>
        </p:txBody>
      </p:sp>
      <p:sp>
        <p:nvSpPr>
          <p:cNvPr id="201" name="t tile">
            <a:extLst>
              <a:ext uri="{FF2B5EF4-FFF2-40B4-BE49-F238E27FC236}">
                <a16:creationId xmlns:a16="http://schemas.microsoft.com/office/drawing/2014/main" id="{704E740E-4806-4412-B924-76F3BE089C5D}"/>
              </a:ext>
            </a:extLst>
          </p:cNvPr>
          <p:cNvSpPr/>
          <p:nvPr/>
        </p:nvSpPr>
        <p:spPr>
          <a:xfrm>
            <a:off x="568750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202" name="u tile">
            <a:extLst>
              <a:ext uri="{FF2B5EF4-FFF2-40B4-BE49-F238E27FC236}">
                <a16:creationId xmlns:a16="http://schemas.microsoft.com/office/drawing/2014/main" id="{24B7E75E-11C8-4F4A-BC2B-3DF954D41634}"/>
              </a:ext>
            </a:extLst>
          </p:cNvPr>
          <p:cNvSpPr/>
          <p:nvPr/>
        </p:nvSpPr>
        <p:spPr>
          <a:xfrm>
            <a:off x="653358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203" name="v tile">
            <a:extLst>
              <a:ext uri="{FF2B5EF4-FFF2-40B4-BE49-F238E27FC236}">
                <a16:creationId xmlns:a16="http://schemas.microsoft.com/office/drawing/2014/main" id="{C97D29A3-E702-4408-9BF0-2980DA492E06}"/>
              </a:ext>
            </a:extLst>
          </p:cNvPr>
          <p:cNvSpPr/>
          <p:nvPr/>
        </p:nvSpPr>
        <p:spPr>
          <a:xfrm>
            <a:off x="7377555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v</a:t>
            </a:r>
          </a:p>
        </p:txBody>
      </p:sp>
      <p:sp>
        <p:nvSpPr>
          <p:cNvPr id="204" name="w tile">
            <a:extLst>
              <a:ext uri="{FF2B5EF4-FFF2-40B4-BE49-F238E27FC236}">
                <a16:creationId xmlns:a16="http://schemas.microsoft.com/office/drawing/2014/main" id="{B2B49C00-8278-4801-BB45-15B86D79CF37}"/>
              </a:ext>
            </a:extLst>
          </p:cNvPr>
          <p:cNvSpPr/>
          <p:nvPr/>
        </p:nvSpPr>
        <p:spPr>
          <a:xfrm>
            <a:off x="8225491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w</a:t>
            </a:r>
          </a:p>
        </p:txBody>
      </p:sp>
      <p:sp>
        <p:nvSpPr>
          <p:cNvPr id="205" name="x tile">
            <a:extLst>
              <a:ext uri="{FF2B5EF4-FFF2-40B4-BE49-F238E27FC236}">
                <a16:creationId xmlns:a16="http://schemas.microsoft.com/office/drawing/2014/main" id="{589FF667-E24E-4E3E-BB6A-E0AEFEFECF08}"/>
              </a:ext>
            </a:extLst>
          </p:cNvPr>
          <p:cNvSpPr/>
          <p:nvPr/>
        </p:nvSpPr>
        <p:spPr>
          <a:xfrm>
            <a:off x="9081966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206" name="y tile">
            <a:extLst>
              <a:ext uri="{FF2B5EF4-FFF2-40B4-BE49-F238E27FC236}">
                <a16:creationId xmlns:a16="http://schemas.microsoft.com/office/drawing/2014/main" id="{E77FFF19-9D7B-43F7-884A-410BF1AD52DF}"/>
              </a:ext>
            </a:extLst>
          </p:cNvPr>
          <p:cNvSpPr/>
          <p:nvPr/>
        </p:nvSpPr>
        <p:spPr>
          <a:xfrm>
            <a:off x="9926597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y</a:t>
            </a:r>
          </a:p>
        </p:txBody>
      </p:sp>
      <p:sp>
        <p:nvSpPr>
          <p:cNvPr id="207" name="z tile">
            <a:extLst>
              <a:ext uri="{FF2B5EF4-FFF2-40B4-BE49-F238E27FC236}">
                <a16:creationId xmlns:a16="http://schemas.microsoft.com/office/drawing/2014/main" id="{0026D93F-7426-47F2-94DF-56CA2E6E1258}"/>
              </a:ext>
            </a:extLst>
          </p:cNvPr>
          <p:cNvSpPr/>
          <p:nvPr/>
        </p:nvSpPr>
        <p:spPr>
          <a:xfrm>
            <a:off x="1077756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z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FC8F3864-7697-45E2-8947-BE6C3F01E9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870" y="6388218"/>
            <a:ext cx="2242817" cy="406128"/>
          </a:xfrm>
          <a:prstGeom prst="rect">
            <a:avLst/>
          </a:prstGeom>
        </p:spPr>
      </p:pic>
      <p:sp>
        <p:nvSpPr>
          <p:cNvPr id="293" name="a tile">
            <a:extLst>
              <a:ext uri="{FF2B5EF4-FFF2-40B4-BE49-F238E27FC236}">
                <a16:creationId xmlns:a16="http://schemas.microsoft.com/office/drawing/2014/main" id="{BB944E5A-CE39-4F7B-99D6-C2E97B84EB5D}"/>
              </a:ext>
            </a:extLst>
          </p:cNvPr>
          <p:cNvSpPr/>
          <p:nvPr/>
        </p:nvSpPr>
        <p:spPr>
          <a:xfrm>
            <a:off x="529358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294" name="a tile">
            <a:extLst>
              <a:ext uri="{FF2B5EF4-FFF2-40B4-BE49-F238E27FC236}">
                <a16:creationId xmlns:a16="http://schemas.microsoft.com/office/drawing/2014/main" id="{0798D80C-E9B3-40C1-AC5F-7A7CDB1C7673}"/>
              </a:ext>
            </a:extLst>
          </p:cNvPr>
          <p:cNvSpPr/>
          <p:nvPr/>
        </p:nvSpPr>
        <p:spPr>
          <a:xfrm>
            <a:off x="529358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295" name="a tile">
            <a:extLst>
              <a:ext uri="{FF2B5EF4-FFF2-40B4-BE49-F238E27FC236}">
                <a16:creationId xmlns:a16="http://schemas.microsoft.com/office/drawing/2014/main" id="{07252177-C192-488C-92F5-A5FE91985215}"/>
              </a:ext>
            </a:extLst>
          </p:cNvPr>
          <p:cNvSpPr/>
          <p:nvPr/>
        </p:nvSpPr>
        <p:spPr>
          <a:xfrm>
            <a:off x="529358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296" name="a tile">
            <a:extLst>
              <a:ext uri="{FF2B5EF4-FFF2-40B4-BE49-F238E27FC236}">
                <a16:creationId xmlns:a16="http://schemas.microsoft.com/office/drawing/2014/main" id="{B4B2CA30-94AD-4DFE-9F31-E4826430E5E1}"/>
              </a:ext>
            </a:extLst>
          </p:cNvPr>
          <p:cNvSpPr/>
          <p:nvPr/>
        </p:nvSpPr>
        <p:spPr>
          <a:xfrm>
            <a:off x="529358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297" name="a tile">
            <a:extLst>
              <a:ext uri="{FF2B5EF4-FFF2-40B4-BE49-F238E27FC236}">
                <a16:creationId xmlns:a16="http://schemas.microsoft.com/office/drawing/2014/main" id="{E3C58716-8546-4086-AA5D-0E464F3FCE40}"/>
              </a:ext>
            </a:extLst>
          </p:cNvPr>
          <p:cNvSpPr/>
          <p:nvPr/>
        </p:nvSpPr>
        <p:spPr>
          <a:xfrm>
            <a:off x="529358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298" name="a tile">
            <a:extLst>
              <a:ext uri="{FF2B5EF4-FFF2-40B4-BE49-F238E27FC236}">
                <a16:creationId xmlns:a16="http://schemas.microsoft.com/office/drawing/2014/main" id="{82FA84D9-5D0C-4F2D-B5CE-CA3136930EC1}"/>
              </a:ext>
            </a:extLst>
          </p:cNvPr>
          <p:cNvSpPr/>
          <p:nvPr/>
        </p:nvSpPr>
        <p:spPr>
          <a:xfrm>
            <a:off x="2383821" y="1702443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299" name="b tile">
            <a:extLst>
              <a:ext uri="{FF2B5EF4-FFF2-40B4-BE49-F238E27FC236}">
                <a16:creationId xmlns:a16="http://schemas.microsoft.com/office/drawing/2014/main" id="{6854E554-A888-42DA-93A9-DA2D2E9F079C}"/>
              </a:ext>
            </a:extLst>
          </p:cNvPr>
          <p:cNvSpPr/>
          <p:nvPr/>
        </p:nvSpPr>
        <p:spPr>
          <a:xfrm>
            <a:off x="141346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300" name="b tile">
            <a:extLst>
              <a:ext uri="{FF2B5EF4-FFF2-40B4-BE49-F238E27FC236}">
                <a16:creationId xmlns:a16="http://schemas.microsoft.com/office/drawing/2014/main" id="{E07A8882-0A8F-47CF-B2DA-C9985441496C}"/>
              </a:ext>
            </a:extLst>
          </p:cNvPr>
          <p:cNvSpPr/>
          <p:nvPr/>
        </p:nvSpPr>
        <p:spPr>
          <a:xfrm>
            <a:off x="141346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301" name="b tile">
            <a:extLst>
              <a:ext uri="{FF2B5EF4-FFF2-40B4-BE49-F238E27FC236}">
                <a16:creationId xmlns:a16="http://schemas.microsoft.com/office/drawing/2014/main" id="{8DE747CA-2B96-400F-BC9C-5A933D1A1139}"/>
              </a:ext>
            </a:extLst>
          </p:cNvPr>
          <p:cNvSpPr/>
          <p:nvPr/>
        </p:nvSpPr>
        <p:spPr>
          <a:xfrm>
            <a:off x="141346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302" name="b tile">
            <a:extLst>
              <a:ext uri="{FF2B5EF4-FFF2-40B4-BE49-F238E27FC236}">
                <a16:creationId xmlns:a16="http://schemas.microsoft.com/office/drawing/2014/main" id="{35D7A452-BDCA-4277-8C24-2AB4731A70D4}"/>
              </a:ext>
            </a:extLst>
          </p:cNvPr>
          <p:cNvSpPr/>
          <p:nvPr/>
        </p:nvSpPr>
        <p:spPr>
          <a:xfrm>
            <a:off x="141346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303" name="b tile">
            <a:extLst>
              <a:ext uri="{FF2B5EF4-FFF2-40B4-BE49-F238E27FC236}">
                <a16:creationId xmlns:a16="http://schemas.microsoft.com/office/drawing/2014/main" id="{3C0F9472-3D30-4A48-81B9-F530023B721C}"/>
              </a:ext>
            </a:extLst>
          </p:cNvPr>
          <p:cNvSpPr/>
          <p:nvPr/>
        </p:nvSpPr>
        <p:spPr>
          <a:xfrm>
            <a:off x="141346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304" name="c tile">
            <a:extLst>
              <a:ext uri="{FF2B5EF4-FFF2-40B4-BE49-F238E27FC236}">
                <a16:creationId xmlns:a16="http://schemas.microsoft.com/office/drawing/2014/main" id="{A788F24F-07E8-4731-AF60-4604C57B2757}"/>
              </a:ext>
            </a:extLst>
          </p:cNvPr>
          <p:cNvSpPr/>
          <p:nvPr/>
        </p:nvSpPr>
        <p:spPr>
          <a:xfrm>
            <a:off x="2297574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305" name="c tile">
            <a:extLst>
              <a:ext uri="{FF2B5EF4-FFF2-40B4-BE49-F238E27FC236}">
                <a16:creationId xmlns:a16="http://schemas.microsoft.com/office/drawing/2014/main" id="{3A54D87C-B62F-4E5D-98F8-19DCF2BC8030}"/>
              </a:ext>
            </a:extLst>
          </p:cNvPr>
          <p:cNvSpPr/>
          <p:nvPr/>
        </p:nvSpPr>
        <p:spPr>
          <a:xfrm>
            <a:off x="2297574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306" name="c tile">
            <a:extLst>
              <a:ext uri="{FF2B5EF4-FFF2-40B4-BE49-F238E27FC236}">
                <a16:creationId xmlns:a16="http://schemas.microsoft.com/office/drawing/2014/main" id="{695CA501-CF6B-4A4F-B408-E2AA7110F1B7}"/>
              </a:ext>
            </a:extLst>
          </p:cNvPr>
          <p:cNvSpPr/>
          <p:nvPr/>
        </p:nvSpPr>
        <p:spPr>
          <a:xfrm>
            <a:off x="2297574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307" name="c tile">
            <a:extLst>
              <a:ext uri="{FF2B5EF4-FFF2-40B4-BE49-F238E27FC236}">
                <a16:creationId xmlns:a16="http://schemas.microsoft.com/office/drawing/2014/main" id="{BECAB0F5-2D95-4956-A774-8D49C2B85767}"/>
              </a:ext>
            </a:extLst>
          </p:cNvPr>
          <p:cNvSpPr/>
          <p:nvPr/>
        </p:nvSpPr>
        <p:spPr>
          <a:xfrm>
            <a:off x="2297574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308" name="c tile">
            <a:extLst>
              <a:ext uri="{FF2B5EF4-FFF2-40B4-BE49-F238E27FC236}">
                <a16:creationId xmlns:a16="http://schemas.microsoft.com/office/drawing/2014/main" id="{6E8C379B-B018-4074-91BC-093D351887C1}"/>
              </a:ext>
            </a:extLst>
          </p:cNvPr>
          <p:cNvSpPr/>
          <p:nvPr/>
        </p:nvSpPr>
        <p:spPr>
          <a:xfrm>
            <a:off x="2297574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309" name="d tile">
            <a:extLst>
              <a:ext uri="{FF2B5EF4-FFF2-40B4-BE49-F238E27FC236}">
                <a16:creationId xmlns:a16="http://schemas.microsoft.com/office/drawing/2014/main" id="{CAB5BC8B-3C18-454A-B2B3-4B16F1D31B64}"/>
              </a:ext>
            </a:extLst>
          </p:cNvPr>
          <p:cNvSpPr/>
          <p:nvPr/>
        </p:nvSpPr>
        <p:spPr>
          <a:xfrm>
            <a:off x="3158252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d</a:t>
            </a:r>
          </a:p>
        </p:txBody>
      </p:sp>
      <p:sp>
        <p:nvSpPr>
          <p:cNvPr id="310" name="d tile">
            <a:extLst>
              <a:ext uri="{FF2B5EF4-FFF2-40B4-BE49-F238E27FC236}">
                <a16:creationId xmlns:a16="http://schemas.microsoft.com/office/drawing/2014/main" id="{D9DFB514-980F-4341-BACD-9E5EFB0E3763}"/>
              </a:ext>
            </a:extLst>
          </p:cNvPr>
          <p:cNvSpPr/>
          <p:nvPr/>
        </p:nvSpPr>
        <p:spPr>
          <a:xfrm>
            <a:off x="3158252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d</a:t>
            </a:r>
          </a:p>
        </p:txBody>
      </p:sp>
      <p:sp>
        <p:nvSpPr>
          <p:cNvPr id="311" name="d tile">
            <a:extLst>
              <a:ext uri="{FF2B5EF4-FFF2-40B4-BE49-F238E27FC236}">
                <a16:creationId xmlns:a16="http://schemas.microsoft.com/office/drawing/2014/main" id="{36DF5286-9568-412C-A4C3-FD59F093C27F}"/>
              </a:ext>
            </a:extLst>
          </p:cNvPr>
          <p:cNvSpPr/>
          <p:nvPr/>
        </p:nvSpPr>
        <p:spPr>
          <a:xfrm>
            <a:off x="3158252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d</a:t>
            </a:r>
          </a:p>
        </p:txBody>
      </p:sp>
      <p:sp>
        <p:nvSpPr>
          <p:cNvPr id="312" name="d tile">
            <a:extLst>
              <a:ext uri="{FF2B5EF4-FFF2-40B4-BE49-F238E27FC236}">
                <a16:creationId xmlns:a16="http://schemas.microsoft.com/office/drawing/2014/main" id="{937CE5BE-19F0-4ED6-8E49-BB5FD4F9F217}"/>
              </a:ext>
            </a:extLst>
          </p:cNvPr>
          <p:cNvSpPr/>
          <p:nvPr/>
        </p:nvSpPr>
        <p:spPr>
          <a:xfrm>
            <a:off x="3158252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d</a:t>
            </a:r>
          </a:p>
        </p:txBody>
      </p:sp>
      <p:sp>
        <p:nvSpPr>
          <p:cNvPr id="313" name="d tile">
            <a:extLst>
              <a:ext uri="{FF2B5EF4-FFF2-40B4-BE49-F238E27FC236}">
                <a16:creationId xmlns:a16="http://schemas.microsoft.com/office/drawing/2014/main" id="{264BBB73-5389-4506-93C2-518DB2186507}"/>
              </a:ext>
            </a:extLst>
          </p:cNvPr>
          <p:cNvSpPr/>
          <p:nvPr/>
        </p:nvSpPr>
        <p:spPr>
          <a:xfrm>
            <a:off x="3158252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d</a:t>
            </a:r>
          </a:p>
        </p:txBody>
      </p:sp>
      <p:sp>
        <p:nvSpPr>
          <p:cNvPr id="314" name="e tile">
            <a:extLst>
              <a:ext uri="{FF2B5EF4-FFF2-40B4-BE49-F238E27FC236}">
                <a16:creationId xmlns:a16="http://schemas.microsoft.com/office/drawing/2014/main" id="{2AC66CBE-6D58-4FC9-BFCB-C05523765E19}"/>
              </a:ext>
            </a:extLst>
          </p:cNvPr>
          <p:cNvSpPr/>
          <p:nvPr/>
        </p:nvSpPr>
        <p:spPr>
          <a:xfrm>
            <a:off x="400534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315" name="e tile">
            <a:extLst>
              <a:ext uri="{FF2B5EF4-FFF2-40B4-BE49-F238E27FC236}">
                <a16:creationId xmlns:a16="http://schemas.microsoft.com/office/drawing/2014/main" id="{55A8B202-6ACE-4290-889A-780E6764DE87}"/>
              </a:ext>
            </a:extLst>
          </p:cNvPr>
          <p:cNvSpPr/>
          <p:nvPr/>
        </p:nvSpPr>
        <p:spPr>
          <a:xfrm>
            <a:off x="400534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316" name="e tile">
            <a:extLst>
              <a:ext uri="{FF2B5EF4-FFF2-40B4-BE49-F238E27FC236}">
                <a16:creationId xmlns:a16="http://schemas.microsoft.com/office/drawing/2014/main" id="{BC1CA07B-A239-4575-89C4-F4A366BE43A8}"/>
              </a:ext>
            </a:extLst>
          </p:cNvPr>
          <p:cNvSpPr/>
          <p:nvPr/>
        </p:nvSpPr>
        <p:spPr>
          <a:xfrm>
            <a:off x="400534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317" name="e tile">
            <a:extLst>
              <a:ext uri="{FF2B5EF4-FFF2-40B4-BE49-F238E27FC236}">
                <a16:creationId xmlns:a16="http://schemas.microsoft.com/office/drawing/2014/main" id="{BFCCD2CB-DB81-4C75-8E6B-782F271C1721}"/>
              </a:ext>
            </a:extLst>
          </p:cNvPr>
          <p:cNvSpPr/>
          <p:nvPr/>
        </p:nvSpPr>
        <p:spPr>
          <a:xfrm>
            <a:off x="400534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318" name="e tile">
            <a:extLst>
              <a:ext uri="{FF2B5EF4-FFF2-40B4-BE49-F238E27FC236}">
                <a16:creationId xmlns:a16="http://schemas.microsoft.com/office/drawing/2014/main" id="{7029F6AF-60F3-4609-BE4D-75F1BB44ACEA}"/>
              </a:ext>
            </a:extLst>
          </p:cNvPr>
          <p:cNvSpPr/>
          <p:nvPr/>
        </p:nvSpPr>
        <p:spPr>
          <a:xfrm>
            <a:off x="400534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319" name="e tile">
            <a:extLst>
              <a:ext uri="{FF2B5EF4-FFF2-40B4-BE49-F238E27FC236}">
                <a16:creationId xmlns:a16="http://schemas.microsoft.com/office/drawing/2014/main" id="{282731C5-E160-489D-B479-C83233466227}"/>
              </a:ext>
            </a:extLst>
          </p:cNvPr>
          <p:cNvSpPr/>
          <p:nvPr/>
        </p:nvSpPr>
        <p:spPr>
          <a:xfrm>
            <a:off x="400534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320" name="e tile">
            <a:extLst>
              <a:ext uri="{FF2B5EF4-FFF2-40B4-BE49-F238E27FC236}">
                <a16:creationId xmlns:a16="http://schemas.microsoft.com/office/drawing/2014/main" id="{FE110EEE-4264-48AE-AFE1-401A76D7EF2B}"/>
              </a:ext>
            </a:extLst>
          </p:cNvPr>
          <p:cNvSpPr/>
          <p:nvPr/>
        </p:nvSpPr>
        <p:spPr>
          <a:xfrm>
            <a:off x="400534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321" name="f tile">
            <a:extLst>
              <a:ext uri="{FF2B5EF4-FFF2-40B4-BE49-F238E27FC236}">
                <a16:creationId xmlns:a16="http://schemas.microsoft.com/office/drawing/2014/main" id="{4969889E-857C-49FE-B4DD-603D35BD9F22}"/>
              </a:ext>
            </a:extLst>
          </p:cNvPr>
          <p:cNvSpPr/>
          <p:nvPr/>
        </p:nvSpPr>
        <p:spPr>
          <a:xfrm>
            <a:off x="4852440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f</a:t>
            </a:r>
          </a:p>
        </p:txBody>
      </p:sp>
      <p:sp>
        <p:nvSpPr>
          <p:cNvPr id="322" name="f tile">
            <a:extLst>
              <a:ext uri="{FF2B5EF4-FFF2-40B4-BE49-F238E27FC236}">
                <a16:creationId xmlns:a16="http://schemas.microsoft.com/office/drawing/2014/main" id="{BCDC5854-19E4-4A05-8824-3A27934BED30}"/>
              </a:ext>
            </a:extLst>
          </p:cNvPr>
          <p:cNvSpPr/>
          <p:nvPr/>
        </p:nvSpPr>
        <p:spPr>
          <a:xfrm>
            <a:off x="4852440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f</a:t>
            </a:r>
          </a:p>
        </p:txBody>
      </p:sp>
      <p:sp>
        <p:nvSpPr>
          <p:cNvPr id="323" name="f tile">
            <a:extLst>
              <a:ext uri="{FF2B5EF4-FFF2-40B4-BE49-F238E27FC236}">
                <a16:creationId xmlns:a16="http://schemas.microsoft.com/office/drawing/2014/main" id="{1B9AD7F3-1F00-4D00-8BB5-130F9AAB7434}"/>
              </a:ext>
            </a:extLst>
          </p:cNvPr>
          <p:cNvSpPr/>
          <p:nvPr/>
        </p:nvSpPr>
        <p:spPr>
          <a:xfrm>
            <a:off x="4852440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f</a:t>
            </a:r>
          </a:p>
        </p:txBody>
      </p:sp>
      <p:sp>
        <p:nvSpPr>
          <p:cNvPr id="324" name="f tile">
            <a:extLst>
              <a:ext uri="{FF2B5EF4-FFF2-40B4-BE49-F238E27FC236}">
                <a16:creationId xmlns:a16="http://schemas.microsoft.com/office/drawing/2014/main" id="{DF23B989-9149-4302-88AB-EEAAE5AF4D80}"/>
              </a:ext>
            </a:extLst>
          </p:cNvPr>
          <p:cNvSpPr/>
          <p:nvPr/>
        </p:nvSpPr>
        <p:spPr>
          <a:xfrm>
            <a:off x="4852440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f</a:t>
            </a:r>
          </a:p>
        </p:txBody>
      </p:sp>
      <p:sp>
        <p:nvSpPr>
          <p:cNvPr id="325" name="f tile">
            <a:extLst>
              <a:ext uri="{FF2B5EF4-FFF2-40B4-BE49-F238E27FC236}">
                <a16:creationId xmlns:a16="http://schemas.microsoft.com/office/drawing/2014/main" id="{7EA5ECDD-4A46-4F17-8941-DE93672ED69E}"/>
              </a:ext>
            </a:extLst>
          </p:cNvPr>
          <p:cNvSpPr/>
          <p:nvPr/>
        </p:nvSpPr>
        <p:spPr>
          <a:xfrm>
            <a:off x="4852440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f</a:t>
            </a:r>
          </a:p>
        </p:txBody>
      </p:sp>
      <p:sp>
        <p:nvSpPr>
          <p:cNvPr id="326" name="g tile">
            <a:extLst>
              <a:ext uri="{FF2B5EF4-FFF2-40B4-BE49-F238E27FC236}">
                <a16:creationId xmlns:a16="http://schemas.microsoft.com/office/drawing/2014/main" id="{3C0C318E-B518-46F2-AB88-834124BD0DDC}"/>
              </a:ext>
            </a:extLst>
          </p:cNvPr>
          <p:cNvSpPr/>
          <p:nvPr/>
        </p:nvSpPr>
        <p:spPr>
          <a:xfrm>
            <a:off x="5699534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g</a:t>
            </a:r>
          </a:p>
        </p:txBody>
      </p:sp>
      <p:sp>
        <p:nvSpPr>
          <p:cNvPr id="327" name="g tile">
            <a:extLst>
              <a:ext uri="{FF2B5EF4-FFF2-40B4-BE49-F238E27FC236}">
                <a16:creationId xmlns:a16="http://schemas.microsoft.com/office/drawing/2014/main" id="{CEF15E75-C04C-450D-8F7E-29D1861F4A77}"/>
              </a:ext>
            </a:extLst>
          </p:cNvPr>
          <p:cNvSpPr/>
          <p:nvPr/>
        </p:nvSpPr>
        <p:spPr>
          <a:xfrm>
            <a:off x="5699534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g</a:t>
            </a:r>
          </a:p>
        </p:txBody>
      </p:sp>
      <p:sp>
        <p:nvSpPr>
          <p:cNvPr id="328" name="g tile">
            <a:extLst>
              <a:ext uri="{FF2B5EF4-FFF2-40B4-BE49-F238E27FC236}">
                <a16:creationId xmlns:a16="http://schemas.microsoft.com/office/drawing/2014/main" id="{B82BC8F9-7D10-48B6-8452-9269ABF94EFA}"/>
              </a:ext>
            </a:extLst>
          </p:cNvPr>
          <p:cNvSpPr/>
          <p:nvPr/>
        </p:nvSpPr>
        <p:spPr>
          <a:xfrm>
            <a:off x="5699534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g</a:t>
            </a:r>
          </a:p>
        </p:txBody>
      </p:sp>
      <p:sp>
        <p:nvSpPr>
          <p:cNvPr id="329" name="g tile">
            <a:extLst>
              <a:ext uri="{FF2B5EF4-FFF2-40B4-BE49-F238E27FC236}">
                <a16:creationId xmlns:a16="http://schemas.microsoft.com/office/drawing/2014/main" id="{A672474E-D686-415E-9FDE-971D26F53B72}"/>
              </a:ext>
            </a:extLst>
          </p:cNvPr>
          <p:cNvSpPr/>
          <p:nvPr/>
        </p:nvSpPr>
        <p:spPr>
          <a:xfrm>
            <a:off x="710475" y="1702443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g</a:t>
            </a:r>
          </a:p>
        </p:txBody>
      </p:sp>
      <p:sp>
        <p:nvSpPr>
          <p:cNvPr id="330" name="h tile">
            <a:extLst>
              <a:ext uri="{FF2B5EF4-FFF2-40B4-BE49-F238E27FC236}">
                <a16:creationId xmlns:a16="http://schemas.microsoft.com/office/drawing/2014/main" id="{1C50C451-EA49-473F-B288-2A9574463D10}"/>
              </a:ext>
            </a:extLst>
          </p:cNvPr>
          <p:cNvSpPr/>
          <p:nvPr/>
        </p:nvSpPr>
        <p:spPr>
          <a:xfrm>
            <a:off x="654561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h</a:t>
            </a:r>
          </a:p>
        </p:txBody>
      </p:sp>
      <p:sp>
        <p:nvSpPr>
          <p:cNvPr id="331" name="h tile">
            <a:extLst>
              <a:ext uri="{FF2B5EF4-FFF2-40B4-BE49-F238E27FC236}">
                <a16:creationId xmlns:a16="http://schemas.microsoft.com/office/drawing/2014/main" id="{3C65A49C-FE57-447D-8472-E88BA954C889}"/>
              </a:ext>
            </a:extLst>
          </p:cNvPr>
          <p:cNvSpPr/>
          <p:nvPr/>
        </p:nvSpPr>
        <p:spPr>
          <a:xfrm>
            <a:off x="654561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h</a:t>
            </a:r>
          </a:p>
        </p:txBody>
      </p:sp>
      <p:sp>
        <p:nvSpPr>
          <p:cNvPr id="332" name="h tile">
            <a:extLst>
              <a:ext uri="{FF2B5EF4-FFF2-40B4-BE49-F238E27FC236}">
                <a16:creationId xmlns:a16="http://schemas.microsoft.com/office/drawing/2014/main" id="{BECE0CD3-6AEF-4874-A9A0-9FB8EE2DF736}"/>
              </a:ext>
            </a:extLst>
          </p:cNvPr>
          <p:cNvSpPr/>
          <p:nvPr/>
        </p:nvSpPr>
        <p:spPr>
          <a:xfrm>
            <a:off x="654561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h</a:t>
            </a:r>
          </a:p>
        </p:txBody>
      </p:sp>
      <p:sp>
        <p:nvSpPr>
          <p:cNvPr id="333" name="h tile">
            <a:extLst>
              <a:ext uri="{FF2B5EF4-FFF2-40B4-BE49-F238E27FC236}">
                <a16:creationId xmlns:a16="http://schemas.microsoft.com/office/drawing/2014/main" id="{5839CA7A-103D-436A-8B6E-5761D17CC6BD}"/>
              </a:ext>
            </a:extLst>
          </p:cNvPr>
          <p:cNvSpPr/>
          <p:nvPr/>
        </p:nvSpPr>
        <p:spPr>
          <a:xfrm>
            <a:off x="654561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h</a:t>
            </a:r>
          </a:p>
        </p:txBody>
      </p:sp>
      <p:sp>
        <p:nvSpPr>
          <p:cNvPr id="334" name="h tile">
            <a:extLst>
              <a:ext uri="{FF2B5EF4-FFF2-40B4-BE49-F238E27FC236}">
                <a16:creationId xmlns:a16="http://schemas.microsoft.com/office/drawing/2014/main" id="{4CE82791-E251-4BE7-90C7-B4F49843866B}"/>
              </a:ext>
            </a:extLst>
          </p:cNvPr>
          <p:cNvSpPr/>
          <p:nvPr/>
        </p:nvSpPr>
        <p:spPr>
          <a:xfrm>
            <a:off x="654561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h</a:t>
            </a:r>
          </a:p>
        </p:txBody>
      </p:sp>
      <p:sp>
        <p:nvSpPr>
          <p:cNvPr id="335" name="i tile">
            <a:extLst>
              <a:ext uri="{FF2B5EF4-FFF2-40B4-BE49-F238E27FC236}">
                <a16:creationId xmlns:a16="http://schemas.microsoft.com/office/drawing/2014/main" id="{1162141D-D592-4822-A455-85B3ECA400FC}"/>
              </a:ext>
            </a:extLst>
          </p:cNvPr>
          <p:cNvSpPr/>
          <p:nvPr/>
        </p:nvSpPr>
        <p:spPr>
          <a:xfrm>
            <a:off x="7389587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336" name="i tile">
            <a:extLst>
              <a:ext uri="{FF2B5EF4-FFF2-40B4-BE49-F238E27FC236}">
                <a16:creationId xmlns:a16="http://schemas.microsoft.com/office/drawing/2014/main" id="{FBA965EB-9C4D-4A51-8363-5D6BFDECE446}"/>
              </a:ext>
            </a:extLst>
          </p:cNvPr>
          <p:cNvSpPr/>
          <p:nvPr/>
        </p:nvSpPr>
        <p:spPr>
          <a:xfrm>
            <a:off x="7389587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337" name="i tile">
            <a:extLst>
              <a:ext uri="{FF2B5EF4-FFF2-40B4-BE49-F238E27FC236}">
                <a16:creationId xmlns:a16="http://schemas.microsoft.com/office/drawing/2014/main" id="{C9498B6F-BD4B-4654-9EF3-2462CEC5383F}"/>
              </a:ext>
            </a:extLst>
          </p:cNvPr>
          <p:cNvSpPr/>
          <p:nvPr/>
        </p:nvSpPr>
        <p:spPr>
          <a:xfrm>
            <a:off x="7389587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338" name="i tile">
            <a:extLst>
              <a:ext uri="{FF2B5EF4-FFF2-40B4-BE49-F238E27FC236}">
                <a16:creationId xmlns:a16="http://schemas.microsoft.com/office/drawing/2014/main" id="{F804AC63-1084-44D5-AB73-D3568B71E4B8}"/>
              </a:ext>
            </a:extLst>
          </p:cNvPr>
          <p:cNvSpPr/>
          <p:nvPr/>
        </p:nvSpPr>
        <p:spPr>
          <a:xfrm>
            <a:off x="7389587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339" name="i tile">
            <a:extLst>
              <a:ext uri="{FF2B5EF4-FFF2-40B4-BE49-F238E27FC236}">
                <a16:creationId xmlns:a16="http://schemas.microsoft.com/office/drawing/2014/main" id="{9BFB5949-CD2D-4B65-9917-AA4FCDD80C9E}"/>
              </a:ext>
            </a:extLst>
          </p:cNvPr>
          <p:cNvSpPr/>
          <p:nvPr/>
        </p:nvSpPr>
        <p:spPr>
          <a:xfrm>
            <a:off x="7389587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340" name="i tile">
            <a:extLst>
              <a:ext uri="{FF2B5EF4-FFF2-40B4-BE49-F238E27FC236}">
                <a16:creationId xmlns:a16="http://schemas.microsoft.com/office/drawing/2014/main" id="{7FF00D3F-006A-4DE8-A9A9-A4AD20BD7F03}"/>
              </a:ext>
            </a:extLst>
          </p:cNvPr>
          <p:cNvSpPr/>
          <p:nvPr/>
        </p:nvSpPr>
        <p:spPr>
          <a:xfrm>
            <a:off x="7389587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341" name="i tile">
            <a:extLst>
              <a:ext uri="{FF2B5EF4-FFF2-40B4-BE49-F238E27FC236}">
                <a16:creationId xmlns:a16="http://schemas.microsoft.com/office/drawing/2014/main" id="{B4EE4803-9BAC-4DF2-B744-D3067D2C108D}"/>
              </a:ext>
            </a:extLst>
          </p:cNvPr>
          <p:cNvSpPr/>
          <p:nvPr/>
        </p:nvSpPr>
        <p:spPr>
          <a:xfrm>
            <a:off x="7389587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342" name="i tile">
            <a:extLst>
              <a:ext uri="{FF2B5EF4-FFF2-40B4-BE49-F238E27FC236}">
                <a16:creationId xmlns:a16="http://schemas.microsoft.com/office/drawing/2014/main" id="{DDE93DC6-5C43-44BC-8631-F81BCDC43AE1}"/>
              </a:ext>
            </a:extLst>
          </p:cNvPr>
          <p:cNvSpPr/>
          <p:nvPr/>
        </p:nvSpPr>
        <p:spPr>
          <a:xfrm>
            <a:off x="7389587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343" name="j tile">
            <a:extLst>
              <a:ext uri="{FF2B5EF4-FFF2-40B4-BE49-F238E27FC236}">
                <a16:creationId xmlns:a16="http://schemas.microsoft.com/office/drawing/2014/main" id="{01646F95-0B87-482E-A5EF-38D88A725C2E}"/>
              </a:ext>
            </a:extLst>
          </p:cNvPr>
          <p:cNvSpPr/>
          <p:nvPr/>
        </p:nvSpPr>
        <p:spPr>
          <a:xfrm>
            <a:off x="8237523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j</a:t>
            </a:r>
          </a:p>
        </p:txBody>
      </p:sp>
      <p:sp>
        <p:nvSpPr>
          <p:cNvPr id="344" name="j tile">
            <a:extLst>
              <a:ext uri="{FF2B5EF4-FFF2-40B4-BE49-F238E27FC236}">
                <a16:creationId xmlns:a16="http://schemas.microsoft.com/office/drawing/2014/main" id="{068D463D-8E77-41BE-BE7B-9D5A9C963F22}"/>
              </a:ext>
            </a:extLst>
          </p:cNvPr>
          <p:cNvSpPr/>
          <p:nvPr/>
        </p:nvSpPr>
        <p:spPr>
          <a:xfrm>
            <a:off x="8237523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j</a:t>
            </a:r>
          </a:p>
        </p:txBody>
      </p:sp>
      <p:sp>
        <p:nvSpPr>
          <p:cNvPr id="345" name="j tile">
            <a:extLst>
              <a:ext uri="{FF2B5EF4-FFF2-40B4-BE49-F238E27FC236}">
                <a16:creationId xmlns:a16="http://schemas.microsoft.com/office/drawing/2014/main" id="{FBE352D1-138F-4F59-B425-CA6888D25A32}"/>
              </a:ext>
            </a:extLst>
          </p:cNvPr>
          <p:cNvSpPr/>
          <p:nvPr/>
        </p:nvSpPr>
        <p:spPr>
          <a:xfrm>
            <a:off x="8237523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j</a:t>
            </a:r>
          </a:p>
        </p:txBody>
      </p:sp>
      <p:sp>
        <p:nvSpPr>
          <p:cNvPr id="346" name="j tile">
            <a:extLst>
              <a:ext uri="{FF2B5EF4-FFF2-40B4-BE49-F238E27FC236}">
                <a16:creationId xmlns:a16="http://schemas.microsoft.com/office/drawing/2014/main" id="{62CC179B-FC3D-42DA-A24C-41592B874659}"/>
              </a:ext>
            </a:extLst>
          </p:cNvPr>
          <p:cNvSpPr/>
          <p:nvPr/>
        </p:nvSpPr>
        <p:spPr>
          <a:xfrm>
            <a:off x="8237523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j</a:t>
            </a:r>
          </a:p>
        </p:txBody>
      </p:sp>
      <p:sp>
        <p:nvSpPr>
          <p:cNvPr id="347" name="k tile">
            <a:extLst>
              <a:ext uri="{FF2B5EF4-FFF2-40B4-BE49-F238E27FC236}">
                <a16:creationId xmlns:a16="http://schemas.microsoft.com/office/drawing/2014/main" id="{B52F961B-1EC7-4201-8BF8-47655F59CEB3}"/>
              </a:ext>
            </a:extLst>
          </p:cNvPr>
          <p:cNvSpPr/>
          <p:nvPr/>
        </p:nvSpPr>
        <p:spPr>
          <a:xfrm>
            <a:off x="9093998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k</a:t>
            </a:r>
          </a:p>
        </p:txBody>
      </p:sp>
      <p:sp>
        <p:nvSpPr>
          <p:cNvPr id="348" name="k tile">
            <a:extLst>
              <a:ext uri="{FF2B5EF4-FFF2-40B4-BE49-F238E27FC236}">
                <a16:creationId xmlns:a16="http://schemas.microsoft.com/office/drawing/2014/main" id="{254B3D60-0CB9-4B5A-8796-18E41456D056}"/>
              </a:ext>
            </a:extLst>
          </p:cNvPr>
          <p:cNvSpPr/>
          <p:nvPr/>
        </p:nvSpPr>
        <p:spPr>
          <a:xfrm>
            <a:off x="9093998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k</a:t>
            </a:r>
          </a:p>
        </p:txBody>
      </p:sp>
      <p:sp>
        <p:nvSpPr>
          <p:cNvPr id="349" name="k tile">
            <a:extLst>
              <a:ext uri="{FF2B5EF4-FFF2-40B4-BE49-F238E27FC236}">
                <a16:creationId xmlns:a16="http://schemas.microsoft.com/office/drawing/2014/main" id="{6FA98F36-C57A-42AA-887B-270A80E0CBA4}"/>
              </a:ext>
            </a:extLst>
          </p:cNvPr>
          <p:cNvSpPr/>
          <p:nvPr/>
        </p:nvSpPr>
        <p:spPr>
          <a:xfrm>
            <a:off x="9093998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k</a:t>
            </a:r>
          </a:p>
        </p:txBody>
      </p:sp>
      <p:sp>
        <p:nvSpPr>
          <p:cNvPr id="350" name="k tile">
            <a:extLst>
              <a:ext uri="{FF2B5EF4-FFF2-40B4-BE49-F238E27FC236}">
                <a16:creationId xmlns:a16="http://schemas.microsoft.com/office/drawing/2014/main" id="{5D424DF6-47C7-4E3A-A45C-49035DB9B735}"/>
              </a:ext>
            </a:extLst>
          </p:cNvPr>
          <p:cNvSpPr/>
          <p:nvPr/>
        </p:nvSpPr>
        <p:spPr>
          <a:xfrm>
            <a:off x="9093998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k</a:t>
            </a:r>
          </a:p>
        </p:txBody>
      </p:sp>
      <p:sp>
        <p:nvSpPr>
          <p:cNvPr id="351" name="k tile">
            <a:extLst>
              <a:ext uri="{FF2B5EF4-FFF2-40B4-BE49-F238E27FC236}">
                <a16:creationId xmlns:a16="http://schemas.microsoft.com/office/drawing/2014/main" id="{1D45A200-E487-424E-839D-A7122D6EBF52}"/>
              </a:ext>
            </a:extLst>
          </p:cNvPr>
          <p:cNvSpPr/>
          <p:nvPr/>
        </p:nvSpPr>
        <p:spPr>
          <a:xfrm>
            <a:off x="9093998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k</a:t>
            </a:r>
          </a:p>
        </p:txBody>
      </p:sp>
      <p:sp>
        <p:nvSpPr>
          <p:cNvPr id="352" name="l tile">
            <a:extLst>
              <a:ext uri="{FF2B5EF4-FFF2-40B4-BE49-F238E27FC236}">
                <a16:creationId xmlns:a16="http://schemas.microsoft.com/office/drawing/2014/main" id="{6FE61ED7-6A2E-43D9-8105-C7B72D0AB0D1}"/>
              </a:ext>
            </a:extLst>
          </p:cNvPr>
          <p:cNvSpPr/>
          <p:nvPr/>
        </p:nvSpPr>
        <p:spPr>
          <a:xfrm>
            <a:off x="9938629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l</a:t>
            </a:r>
          </a:p>
        </p:txBody>
      </p:sp>
      <p:sp>
        <p:nvSpPr>
          <p:cNvPr id="353" name="l tile">
            <a:extLst>
              <a:ext uri="{FF2B5EF4-FFF2-40B4-BE49-F238E27FC236}">
                <a16:creationId xmlns:a16="http://schemas.microsoft.com/office/drawing/2014/main" id="{355CCD71-D858-414A-8254-1A181CF5EB78}"/>
              </a:ext>
            </a:extLst>
          </p:cNvPr>
          <p:cNvSpPr/>
          <p:nvPr/>
        </p:nvSpPr>
        <p:spPr>
          <a:xfrm>
            <a:off x="9938629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l</a:t>
            </a:r>
          </a:p>
        </p:txBody>
      </p:sp>
      <p:sp>
        <p:nvSpPr>
          <p:cNvPr id="354" name="l tile">
            <a:extLst>
              <a:ext uri="{FF2B5EF4-FFF2-40B4-BE49-F238E27FC236}">
                <a16:creationId xmlns:a16="http://schemas.microsoft.com/office/drawing/2014/main" id="{72E92789-FCDB-4741-AD86-651F06D58754}"/>
              </a:ext>
            </a:extLst>
          </p:cNvPr>
          <p:cNvSpPr/>
          <p:nvPr/>
        </p:nvSpPr>
        <p:spPr>
          <a:xfrm>
            <a:off x="9938629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l</a:t>
            </a:r>
          </a:p>
        </p:txBody>
      </p:sp>
      <p:sp>
        <p:nvSpPr>
          <p:cNvPr id="355" name="l tile">
            <a:extLst>
              <a:ext uri="{FF2B5EF4-FFF2-40B4-BE49-F238E27FC236}">
                <a16:creationId xmlns:a16="http://schemas.microsoft.com/office/drawing/2014/main" id="{0005F756-4FFE-4C3C-9B66-AD23CF831D90}"/>
              </a:ext>
            </a:extLst>
          </p:cNvPr>
          <p:cNvSpPr/>
          <p:nvPr/>
        </p:nvSpPr>
        <p:spPr>
          <a:xfrm>
            <a:off x="9938629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l</a:t>
            </a:r>
          </a:p>
        </p:txBody>
      </p:sp>
      <p:sp>
        <p:nvSpPr>
          <p:cNvPr id="356" name="l tile">
            <a:extLst>
              <a:ext uri="{FF2B5EF4-FFF2-40B4-BE49-F238E27FC236}">
                <a16:creationId xmlns:a16="http://schemas.microsoft.com/office/drawing/2014/main" id="{EC19D553-A022-4E4B-925C-B56058B51DFF}"/>
              </a:ext>
            </a:extLst>
          </p:cNvPr>
          <p:cNvSpPr/>
          <p:nvPr/>
        </p:nvSpPr>
        <p:spPr>
          <a:xfrm>
            <a:off x="9938629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l</a:t>
            </a:r>
          </a:p>
        </p:txBody>
      </p:sp>
      <p:sp>
        <p:nvSpPr>
          <p:cNvPr id="357" name="l tile">
            <a:extLst>
              <a:ext uri="{FF2B5EF4-FFF2-40B4-BE49-F238E27FC236}">
                <a16:creationId xmlns:a16="http://schemas.microsoft.com/office/drawing/2014/main" id="{FFDA6A5D-AE50-449F-807F-6E97478A94BE}"/>
              </a:ext>
            </a:extLst>
          </p:cNvPr>
          <p:cNvSpPr/>
          <p:nvPr/>
        </p:nvSpPr>
        <p:spPr>
          <a:xfrm>
            <a:off x="9938629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l</a:t>
            </a:r>
          </a:p>
        </p:txBody>
      </p:sp>
      <p:sp>
        <p:nvSpPr>
          <p:cNvPr id="358" name="l tile">
            <a:extLst>
              <a:ext uri="{FF2B5EF4-FFF2-40B4-BE49-F238E27FC236}">
                <a16:creationId xmlns:a16="http://schemas.microsoft.com/office/drawing/2014/main" id="{D766F698-1F66-4279-AABC-CA983D24B34E}"/>
              </a:ext>
            </a:extLst>
          </p:cNvPr>
          <p:cNvSpPr/>
          <p:nvPr/>
        </p:nvSpPr>
        <p:spPr>
          <a:xfrm>
            <a:off x="9938629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l</a:t>
            </a:r>
          </a:p>
        </p:txBody>
      </p:sp>
      <p:sp>
        <p:nvSpPr>
          <p:cNvPr id="359" name="m tile">
            <a:extLst>
              <a:ext uri="{FF2B5EF4-FFF2-40B4-BE49-F238E27FC236}">
                <a16:creationId xmlns:a16="http://schemas.microsoft.com/office/drawing/2014/main" id="{B2AE9E2E-AD1A-4167-AFDD-B0A9C142EB11}"/>
              </a:ext>
            </a:extLst>
          </p:cNvPr>
          <p:cNvSpPr/>
          <p:nvPr/>
        </p:nvSpPr>
        <p:spPr>
          <a:xfrm>
            <a:off x="1078959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</a:t>
            </a:r>
          </a:p>
        </p:txBody>
      </p:sp>
      <p:sp>
        <p:nvSpPr>
          <p:cNvPr id="360" name="m tile">
            <a:extLst>
              <a:ext uri="{FF2B5EF4-FFF2-40B4-BE49-F238E27FC236}">
                <a16:creationId xmlns:a16="http://schemas.microsoft.com/office/drawing/2014/main" id="{CE8FC4E6-D9B2-4AE6-A98A-F337926477AD}"/>
              </a:ext>
            </a:extLst>
          </p:cNvPr>
          <p:cNvSpPr/>
          <p:nvPr/>
        </p:nvSpPr>
        <p:spPr>
          <a:xfrm>
            <a:off x="1078959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</a:t>
            </a:r>
          </a:p>
        </p:txBody>
      </p:sp>
      <p:sp>
        <p:nvSpPr>
          <p:cNvPr id="361" name="m tile">
            <a:extLst>
              <a:ext uri="{FF2B5EF4-FFF2-40B4-BE49-F238E27FC236}">
                <a16:creationId xmlns:a16="http://schemas.microsoft.com/office/drawing/2014/main" id="{55F04BE7-0A4B-46EB-AF19-31F9F750443D}"/>
              </a:ext>
            </a:extLst>
          </p:cNvPr>
          <p:cNvSpPr/>
          <p:nvPr/>
        </p:nvSpPr>
        <p:spPr>
          <a:xfrm>
            <a:off x="1078959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</a:t>
            </a:r>
          </a:p>
        </p:txBody>
      </p:sp>
      <p:sp>
        <p:nvSpPr>
          <p:cNvPr id="362" name="m tile">
            <a:extLst>
              <a:ext uri="{FF2B5EF4-FFF2-40B4-BE49-F238E27FC236}">
                <a16:creationId xmlns:a16="http://schemas.microsoft.com/office/drawing/2014/main" id="{8C42D1C8-F6D8-4B8F-AF6D-9482CD27D557}"/>
              </a:ext>
            </a:extLst>
          </p:cNvPr>
          <p:cNvSpPr/>
          <p:nvPr/>
        </p:nvSpPr>
        <p:spPr>
          <a:xfrm>
            <a:off x="1078959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</a:t>
            </a:r>
          </a:p>
        </p:txBody>
      </p:sp>
      <p:sp>
        <p:nvSpPr>
          <p:cNvPr id="363" name="m tile">
            <a:extLst>
              <a:ext uri="{FF2B5EF4-FFF2-40B4-BE49-F238E27FC236}">
                <a16:creationId xmlns:a16="http://schemas.microsoft.com/office/drawing/2014/main" id="{9B34FDA0-5CA4-4B3E-BE92-E487F6B095D2}"/>
              </a:ext>
            </a:extLst>
          </p:cNvPr>
          <p:cNvSpPr/>
          <p:nvPr/>
        </p:nvSpPr>
        <p:spPr>
          <a:xfrm>
            <a:off x="1078959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</a:t>
            </a:r>
          </a:p>
        </p:txBody>
      </p:sp>
      <p:sp>
        <p:nvSpPr>
          <p:cNvPr id="364" name="m tile">
            <a:extLst>
              <a:ext uri="{FF2B5EF4-FFF2-40B4-BE49-F238E27FC236}">
                <a16:creationId xmlns:a16="http://schemas.microsoft.com/office/drawing/2014/main" id="{15048CA7-27E3-4BB0-BFFE-C85FE31F1721}"/>
              </a:ext>
            </a:extLst>
          </p:cNvPr>
          <p:cNvSpPr/>
          <p:nvPr/>
        </p:nvSpPr>
        <p:spPr>
          <a:xfrm>
            <a:off x="1078959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</a:t>
            </a:r>
          </a:p>
        </p:txBody>
      </p:sp>
      <p:sp>
        <p:nvSpPr>
          <p:cNvPr id="365" name="m tile">
            <a:extLst>
              <a:ext uri="{FF2B5EF4-FFF2-40B4-BE49-F238E27FC236}">
                <a16:creationId xmlns:a16="http://schemas.microsoft.com/office/drawing/2014/main" id="{D4A941A8-1C91-42E7-822A-BFBA7B37C4FB}"/>
              </a:ext>
            </a:extLst>
          </p:cNvPr>
          <p:cNvSpPr/>
          <p:nvPr/>
        </p:nvSpPr>
        <p:spPr>
          <a:xfrm>
            <a:off x="1078959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</a:t>
            </a:r>
          </a:p>
        </p:txBody>
      </p:sp>
      <p:sp>
        <p:nvSpPr>
          <p:cNvPr id="366" name="n tile">
            <a:extLst>
              <a:ext uri="{FF2B5EF4-FFF2-40B4-BE49-F238E27FC236}">
                <a16:creationId xmlns:a16="http://schemas.microsoft.com/office/drawing/2014/main" id="{982FB73E-4C29-462C-AB2D-F1853AFC2547}"/>
              </a:ext>
            </a:extLst>
          </p:cNvPr>
          <p:cNvSpPr/>
          <p:nvPr/>
        </p:nvSpPr>
        <p:spPr>
          <a:xfrm>
            <a:off x="517326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n</a:t>
            </a:r>
          </a:p>
        </p:txBody>
      </p:sp>
      <p:sp>
        <p:nvSpPr>
          <p:cNvPr id="367" name="n tile">
            <a:extLst>
              <a:ext uri="{FF2B5EF4-FFF2-40B4-BE49-F238E27FC236}">
                <a16:creationId xmlns:a16="http://schemas.microsoft.com/office/drawing/2014/main" id="{A0274BCC-E799-4DFF-A87A-3EB538202B25}"/>
              </a:ext>
            </a:extLst>
          </p:cNvPr>
          <p:cNvSpPr/>
          <p:nvPr/>
        </p:nvSpPr>
        <p:spPr>
          <a:xfrm>
            <a:off x="517326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n</a:t>
            </a:r>
          </a:p>
        </p:txBody>
      </p:sp>
      <p:sp>
        <p:nvSpPr>
          <p:cNvPr id="368" name="n tile">
            <a:extLst>
              <a:ext uri="{FF2B5EF4-FFF2-40B4-BE49-F238E27FC236}">
                <a16:creationId xmlns:a16="http://schemas.microsoft.com/office/drawing/2014/main" id="{C785490E-F014-4488-845F-B0462EB9674F}"/>
              </a:ext>
            </a:extLst>
          </p:cNvPr>
          <p:cNvSpPr/>
          <p:nvPr/>
        </p:nvSpPr>
        <p:spPr>
          <a:xfrm>
            <a:off x="517326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n</a:t>
            </a:r>
          </a:p>
        </p:txBody>
      </p:sp>
      <p:sp>
        <p:nvSpPr>
          <p:cNvPr id="369" name="n tile">
            <a:extLst>
              <a:ext uri="{FF2B5EF4-FFF2-40B4-BE49-F238E27FC236}">
                <a16:creationId xmlns:a16="http://schemas.microsoft.com/office/drawing/2014/main" id="{48B6DE9F-D9D5-4C75-91BA-A25E8962DB31}"/>
              </a:ext>
            </a:extLst>
          </p:cNvPr>
          <p:cNvSpPr/>
          <p:nvPr/>
        </p:nvSpPr>
        <p:spPr>
          <a:xfrm>
            <a:off x="517326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n</a:t>
            </a:r>
          </a:p>
        </p:txBody>
      </p:sp>
      <p:sp>
        <p:nvSpPr>
          <p:cNvPr id="370" name="n tile">
            <a:extLst>
              <a:ext uri="{FF2B5EF4-FFF2-40B4-BE49-F238E27FC236}">
                <a16:creationId xmlns:a16="http://schemas.microsoft.com/office/drawing/2014/main" id="{794A338D-A932-4079-9B1C-C8A37F7FE037}"/>
              </a:ext>
            </a:extLst>
          </p:cNvPr>
          <p:cNvSpPr/>
          <p:nvPr/>
        </p:nvSpPr>
        <p:spPr>
          <a:xfrm>
            <a:off x="517326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n</a:t>
            </a:r>
          </a:p>
        </p:txBody>
      </p:sp>
      <p:sp>
        <p:nvSpPr>
          <p:cNvPr id="371" name="n tile">
            <a:extLst>
              <a:ext uri="{FF2B5EF4-FFF2-40B4-BE49-F238E27FC236}">
                <a16:creationId xmlns:a16="http://schemas.microsoft.com/office/drawing/2014/main" id="{AFC97E50-EC1E-4736-9F8B-3BEBC5C6B5AB}"/>
              </a:ext>
            </a:extLst>
          </p:cNvPr>
          <p:cNvSpPr/>
          <p:nvPr/>
        </p:nvSpPr>
        <p:spPr>
          <a:xfrm>
            <a:off x="517326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n</a:t>
            </a:r>
          </a:p>
        </p:txBody>
      </p:sp>
      <p:sp>
        <p:nvSpPr>
          <p:cNvPr id="372" name="n tile">
            <a:extLst>
              <a:ext uri="{FF2B5EF4-FFF2-40B4-BE49-F238E27FC236}">
                <a16:creationId xmlns:a16="http://schemas.microsoft.com/office/drawing/2014/main" id="{3751069D-933C-4025-9468-C88901928BAB}"/>
              </a:ext>
            </a:extLst>
          </p:cNvPr>
          <p:cNvSpPr/>
          <p:nvPr/>
        </p:nvSpPr>
        <p:spPr>
          <a:xfrm>
            <a:off x="517326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n</a:t>
            </a:r>
          </a:p>
        </p:txBody>
      </p:sp>
      <p:sp>
        <p:nvSpPr>
          <p:cNvPr id="373" name="o tile">
            <a:extLst>
              <a:ext uri="{FF2B5EF4-FFF2-40B4-BE49-F238E27FC236}">
                <a16:creationId xmlns:a16="http://schemas.microsoft.com/office/drawing/2014/main" id="{2085EB3D-1A87-43CC-B712-AEF5B3C56A1A}"/>
              </a:ext>
            </a:extLst>
          </p:cNvPr>
          <p:cNvSpPr/>
          <p:nvPr/>
        </p:nvSpPr>
        <p:spPr>
          <a:xfrm>
            <a:off x="140143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o</a:t>
            </a:r>
          </a:p>
        </p:txBody>
      </p:sp>
      <p:sp>
        <p:nvSpPr>
          <p:cNvPr id="374" name="o tile">
            <a:extLst>
              <a:ext uri="{FF2B5EF4-FFF2-40B4-BE49-F238E27FC236}">
                <a16:creationId xmlns:a16="http://schemas.microsoft.com/office/drawing/2014/main" id="{FE2A4D3E-7E84-4065-8CD9-6BCA8E961FE9}"/>
              </a:ext>
            </a:extLst>
          </p:cNvPr>
          <p:cNvSpPr/>
          <p:nvPr/>
        </p:nvSpPr>
        <p:spPr>
          <a:xfrm>
            <a:off x="140143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o</a:t>
            </a:r>
          </a:p>
        </p:txBody>
      </p:sp>
      <p:sp>
        <p:nvSpPr>
          <p:cNvPr id="375" name="o tile">
            <a:extLst>
              <a:ext uri="{FF2B5EF4-FFF2-40B4-BE49-F238E27FC236}">
                <a16:creationId xmlns:a16="http://schemas.microsoft.com/office/drawing/2014/main" id="{70A0E156-85F0-45C1-8CC3-7E38D18820BA}"/>
              </a:ext>
            </a:extLst>
          </p:cNvPr>
          <p:cNvSpPr/>
          <p:nvPr/>
        </p:nvSpPr>
        <p:spPr>
          <a:xfrm>
            <a:off x="140143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o</a:t>
            </a:r>
          </a:p>
        </p:txBody>
      </p:sp>
      <p:sp>
        <p:nvSpPr>
          <p:cNvPr id="376" name="o tile">
            <a:extLst>
              <a:ext uri="{FF2B5EF4-FFF2-40B4-BE49-F238E27FC236}">
                <a16:creationId xmlns:a16="http://schemas.microsoft.com/office/drawing/2014/main" id="{C948AA97-48F4-43E9-9DF3-E3D2CC0D2BB8}"/>
              </a:ext>
            </a:extLst>
          </p:cNvPr>
          <p:cNvSpPr/>
          <p:nvPr/>
        </p:nvSpPr>
        <p:spPr>
          <a:xfrm>
            <a:off x="140143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o</a:t>
            </a:r>
          </a:p>
        </p:txBody>
      </p:sp>
      <p:sp>
        <p:nvSpPr>
          <p:cNvPr id="377" name="o tile">
            <a:extLst>
              <a:ext uri="{FF2B5EF4-FFF2-40B4-BE49-F238E27FC236}">
                <a16:creationId xmlns:a16="http://schemas.microsoft.com/office/drawing/2014/main" id="{297B6627-84A1-4740-9E51-15DEE3A6FB84}"/>
              </a:ext>
            </a:extLst>
          </p:cNvPr>
          <p:cNvSpPr/>
          <p:nvPr/>
        </p:nvSpPr>
        <p:spPr>
          <a:xfrm>
            <a:off x="140143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o</a:t>
            </a:r>
          </a:p>
        </p:txBody>
      </p:sp>
      <p:sp>
        <p:nvSpPr>
          <p:cNvPr id="378" name="o tile">
            <a:extLst>
              <a:ext uri="{FF2B5EF4-FFF2-40B4-BE49-F238E27FC236}">
                <a16:creationId xmlns:a16="http://schemas.microsoft.com/office/drawing/2014/main" id="{C4000123-8627-4393-9AA6-A2B4BBA442E3}"/>
              </a:ext>
            </a:extLst>
          </p:cNvPr>
          <p:cNvSpPr/>
          <p:nvPr/>
        </p:nvSpPr>
        <p:spPr>
          <a:xfrm>
            <a:off x="140143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o</a:t>
            </a:r>
          </a:p>
        </p:txBody>
      </p:sp>
      <p:sp>
        <p:nvSpPr>
          <p:cNvPr id="379" name="o tile">
            <a:extLst>
              <a:ext uri="{FF2B5EF4-FFF2-40B4-BE49-F238E27FC236}">
                <a16:creationId xmlns:a16="http://schemas.microsoft.com/office/drawing/2014/main" id="{AD64A927-E6B1-4A4A-A00B-DB9B445B169A}"/>
              </a:ext>
            </a:extLst>
          </p:cNvPr>
          <p:cNvSpPr/>
          <p:nvPr/>
        </p:nvSpPr>
        <p:spPr>
          <a:xfrm>
            <a:off x="140143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o</a:t>
            </a:r>
          </a:p>
        </p:txBody>
      </p:sp>
      <p:sp>
        <p:nvSpPr>
          <p:cNvPr id="380" name="p tile">
            <a:extLst>
              <a:ext uri="{FF2B5EF4-FFF2-40B4-BE49-F238E27FC236}">
                <a16:creationId xmlns:a16="http://schemas.microsoft.com/office/drawing/2014/main" id="{E3E35AEE-CF0C-4811-B147-FD0364898EE8}"/>
              </a:ext>
            </a:extLst>
          </p:cNvPr>
          <p:cNvSpPr/>
          <p:nvPr/>
        </p:nvSpPr>
        <p:spPr>
          <a:xfrm>
            <a:off x="228554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</a:t>
            </a:r>
          </a:p>
        </p:txBody>
      </p:sp>
      <p:sp>
        <p:nvSpPr>
          <p:cNvPr id="381" name="p tile">
            <a:extLst>
              <a:ext uri="{FF2B5EF4-FFF2-40B4-BE49-F238E27FC236}">
                <a16:creationId xmlns:a16="http://schemas.microsoft.com/office/drawing/2014/main" id="{E14E5364-7610-4DA9-AF25-964155DF818D}"/>
              </a:ext>
            </a:extLst>
          </p:cNvPr>
          <p:cNvSpPr/>
          <p:nvPr/>
        </p:nvSpPr>
        <p:spPr>
          <a:xfrm>
            <a:off x="228554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</a:t>
            </a:r>
          </a:p>
        </p:txBody>
      </p:sp>
      <p:sp>
        <p:nvSpPr>
          <p:cNvPr id="382" name="p tile">
            <a:extLst>
              <a:ext uri="{FF2B5EF4-FFF2-40B4-BE49-F238E27FC236}">
                <a16:creationId xmlns:a16="http://schemas.microsoft.com/office/drawing/2014/main" id="{83FA36C6-D95F-4017-B9F0-7B91CBD8791D}"/>
              </a:ext>
            </a:extLst>
          </p:cNvPr>
          <p:cNvSpPr/>
          <p:nvPr/>
        </p:nvSpPr>
        <p:spPr>
          <a:xfrm>
            <a:off x="228554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</a:t>
            </a:r>
          </a:p>
        </p:txBody>
      </p:sp>
      <p:sp>
        <p:nvSpPr>
          <p:cNvPr id="383" name="p tile">
            <a:extLst>
              <a:ext uri="{FF2B5EF4-FFF2-40B4-BE49-F238E27FC236}">
                <a16:creationId xmlns:a16="http://schemas.microsoft.com/office/drawing/2014/main" id="{013A1D49-E23B-4911-ACF7-1AE6C2EDEF86}"/>
              </a:ext>
            </a:extLst>
          </p:cNvPr>
          <p:cNvSpPr/>
          <p:nvPr/>
        </p:nvSpPr>
        <p:spPr>
          <a:xfrm>
            <a:off x="228554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</a:t>
            </a:r>
          </a:p>
        </p:txBody>
      </p:sp>
      <p:sp>
        <p:nvSpPr>
          <p:cNvPr id="384" name="p tile">
            <a:extLst>
              <a:ext uri="{FF2B5EF4-FFF2-40B4-BE49-F238E27FC236}">
                <a16:creationId xmlns:a16="http://schemas.microsoft.com/office/drawing/2014/main" id="{FF0306C2-8463-401A-B0E8-4C34F7243CD0}"/>
              </a:ext>
            </a:extLst>
          </p:cNvPr>
          <p:cNvSpPr/>
          <p:nvPr/>
        </p:nvSpPr>
        <p:spPr>
          <a:xfrm>
            <a:off x="228554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</a:t>
            </a:r>
          </a:p>
        </p:txBody>
      </p:sp>
      <p:sp>
        <p:nvSpPr>
          <p:cNvPr id="385" name="p tile">
            <a:extLst>
              <a:ext uri="{FF2B5EF4-FFF2-40B4-BE49-F238E27FC236}">
                <a16:creationId xmlns:a16="http://schemas.microsoft.com/office/drawing/2014/main" id="{4AF432C3-7F75-4FD5-9876-078AF565C081}"/>
              </a:ext>
            </a:extLst>
          </p:cNvPr>
          <p:cNvSpPr/>
          <p:nvPr/>
        </p:nvSpPr>
        <p:spPr>
          <a:xfrm>
            <a:off x="228554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</a:t>
            </a:r>
          </a:p>
        </p:txBody>
      </p:sp>
      <p:sp>
        <p:nvSpPr>
          <p:cNvPr id="386" name="p tile">
            <a:extLst>
              <a:ext uri="{FF2B5EF4-FFF2-40B4-BE49-F238E27FC236}">
                <a16:creationId xmlns:a16="http://schemas.microsoft.com/office/drawing/2014/main" id="{94741630-52C2-42FD-A2CF-4A2E0D1F5C24}"/>
              </a:ext>
            </a:extLst>
          </p:cNvPr>
          <p:cNvSpPr/>
          <p:nvPr/>
        </p:nvSpPr>
        <p:spPr>
          <a:xfrm>
            <a:off x="228554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</a:t>
            </a:r>
          </a:p>
        </p:txBody>
      </p:sp>
      <p:sp>
        <p:nvSpPr>
          <p:cNvPr id="387" name="q tile">
            <a:extLst>
              <a:ext uri="{FF2B5EF4-FFF2-40B4-BE49-F238E27FC236}">
                <a16:creationId xmlns:a16="http://schemas.microsoft.com/office/drawing/2014/main" id="{E61A2098-AE24-4E5E-AE8B-7E772B64907E}"/>
              </a:ext>
            </a:extLst>
          </p:cNvPr>
          <p:cNvSpPr/>
          <p:nvPr/>
        </p:nvSpPr>
        <p:spPr>
          <a:xfrm>
            <a:off x="3146220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q</a:t>
            </a:r>
          </a:p>
        </p:txBody>
      </p:sp>
      <p:sp>
        <p:nvSpPr>
          <p:cNvPr id="388" name="q tile">
            <a:extLst>
              <a:ext uri="{FF2B5EF4-FFF2-40B4-BE49-F238E27FC236}">
                <a16:creationId xmlns:a16="http://schemas.microsoft.com/office/drawing/2014/main" id="{C43F37A4-AAB0-4DF1-99AC-2ACFDA32EA24}"/>
              </a:ext>
            </a:extLst>
          </p:cNvPr>
          <p:cNvSpPr/>
          <p:nvPr/>
        </p:nvSpPr>
        <p:spPr>
          <a:xfrm>
            <a:off x="3146220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q</a:t>
            </a:r>
          </a:p>
        </p:txBody>
      </p:sp>
      <p:sp>
        <p:nvSpPr>
          <p:cNvPr id="389" name="q tile">
            <a:extLst>
              <a:ext uri="{FF2B5EF4-FFF2-40B4-BE49-F238E27FC236}">
                <a16:creationId xmlns:a16="http://schemas.microsoft.com/office/drawing/2014/main" id="{85F2E46B-0468-4A3C-94D9-70F6D2DA2FD4}"/>
              </a:ext>
            </a:extLst>
          </p:cNvPr>
          <p:cNvSpPr/>
          <p:nvPr/>
        </p:nvSpPr>
        <p:spPr>
          <a:xfrm>
            <a:off x="3146220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q</a:t>
            </a:r>
          </a:p>
        </p:txBody>
      </p:sp>
      <p:sp>
        <p:nvSpPr>
          <p:cNvPr id="390" name="r tile">
            <a:extLst>
              <a:ext uri="{FF2B5EF4-FFF2-40B4-BE49-F238E27FC236}">
                <a16:creationId xmlns:a16="http://schemas.microsoft.com/office/drawing/2014/main" id="{BF9F375C-FFFC-4AAE-BAEC-DDF91352C625}"/>
              </a:ext>
            </a:extLst>
          </p:cNvPr>
          <p:cNvSpPr/>
          <p:nvPr/>
        </p:nvSpPr>
        <p:spPr>
          <a:xfrm>
            <a:off x="399331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r</a:t>
            </a:r>
          </a:p>
        </p:txBody>
      </p:sp>
      <p:sp>
        <p:nvSpPr>
          <p:cNvPr id="391" name="r tile">
            <a:extLst>
              <a:ext uri="{FF2B5EF4-FFF2-40B4-BE49-F238E27FC236}">
                <a16:creationId xmlns:a16="http://schemas.microsoft.com/office/drawing/2014/main" id="{177E0432-37DD-4AA1-B8D7-5C9C71BCBB23}"/>
              </a:ext>
            </a:extLst>
          </p:cNvPr>
          <p:cNvSpPr/>
          <p:nvPr/>
        </p:nvSpPr>
        <p:spPr>
          <a:xfrm>
            <a:off x="399331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r</a:t>
            </a:r>
          </a:p>
        </p:txBody>
      </p:sp>
      <p:sp>
        <p:nvSpPr>
          <p:cNvPr id="392" name="r tile">
            <a:extLst>
              <a:ext uri="{FF2B5EF4-FFF2-40B4-BE49-F238E27FC236}">
                <a16:creationId xmlns:a16="http://schemas.microsoft.com/office/drawing/2014/main" id="{A80A8364-B1F5-4394-AED8-863E10F828F5}"/>
              </a:ext>
            </a:extLst>
          </p:cNvPr>
          <p:cNvSpPr/>
          <p:nvPr/>
        </p:nvSpPr>
        <p:spPr>
          <a:xfrm>
            <a:off x="399331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r</a:t>
            </a:r>
          </a:p>
        </p:txBody>
      </p:sp>
      <p:sp>
        <p:nvSpPr>
          <p:cNvPr id="393" name="r tile">
            <a:extLst>
              <a:ext uri="{FF2B5EF4-FFF2-40B4-BE49-F238E27FC236}">
                <a16:creationId xmlns:a16="http://schemas.microsoft.com/office/drawing/2014/main" id="{42ED6848-A7D6-4E87-8BC8-1DA4E07694C9}"/>
              </a:ext>
            </a:extLst>
          </p:cNvPr>
          <p:cNvSpPr/>
          <p:nvPr/>
        </p:nvSpPr>
        <p:spPr>
          <a:xfrm>
            <a:off x="399331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r</a:t>
            </a:r>
          </a:p>
        </p:txBody>
      </p:sp>
      <p:sp>
        <p:nvSpPr>
          <p:cNvPr id="394" name="r tile">
            <a:extLst>
              <a:ext uri="{FF2B5EF4-FFF2-40B4-BE49-F238E27FC236}">
                <a16:creationId xmlns:a16="http://schemas.microsoft.com/office/drawing/2014/main" id="{B37D17FC-AFFF-472D-AC25-C38D0AF22174}"/>
              </a:ext>
            </a:extLst>
          </p:cNvPr>
          <p:cNvSpPr/>
          <p:nvPr/>
        </p:nvSpPr>
        <p:spPr>
          <a:xfrm>
            <a:off x="399331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r</a:t>
            </a:r>
          </a:p>
        </p:txBody>
      </p:sp>
      <p:sp>
        <p:nvSpPr>
          <p:cNvPr id="395" name="r tile">
            <a:extLst>
              <a:ext uri="{FF2B5EF4-FFF2-40B4-BE49-F238E27FC236}">
                <a16:creationId xmlns:a16="http://schemas.microsoft.com/office/drawing/2014/main" id="{23FD9B81-1F0E-49B8-92DB-6E3EAF241D62}"/>
              </a:ext>
            </a:extLst>
          </p:cNvPr>
          <p:cNvSpPr/>
          <p:nvPr/>
        </p:nvSpPr>
        <p:spPr>
          <a:xfrm>
            <a:off x="399331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r</a:t>
            </a:r>
          </a:p>
        </p:txBody>
      </p:sp>
      <p:sp>
        <p:nvSpPr>
          <p:cNvPr id="396" name="r tile">
            <a:extLst>
              <a:ext uri="{FF2B5EF4-FFF2-40B4-BE49-F238E27FC236}">
                <a16:creationId xmlns:a16="http://schemas.microsoft.com/office/drawing/2014/main" id="{B0882FFD-0406-4AE0-BCB8-580980AE9010}"/>
              </a:ext>
            </a:extLst>
          </p:cNvPr>
          <p:cNvSpPr/>
          <p:nvPr/>
        </p:nvSpPr>
        <p:spPr>
          <a:xfrm>
            <a:off x="1550596" y="1702443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r</a:t>
            </a:r>
          </a:p>
        </p:txBody>
      </p:sp>
      <p:sp>
        <p:nvSpPr>
          <p:cNvPr id="397" name="s tile">
            <a:extLst>
              <a:ext uri="{FF2B5EF4-FFF2-40B4-BE49-F238E27FC236}">
                <a16:creationId xmlns:a16="http://schemas.microsoft.com/office/drawing/2014/main" id="{ECD47D3E-D20B-4316-85D6-3CC0956BAF48}"/>
              </a:ext>
            </a:extLst>
          </p:cNvPr>
          <p:cNvSpPr/>
          <p:nvPr/>
        </p:nvSpPr>
        <p:spPr>
          <a:xfrm>
            <a:off x="4840408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</a:t>
            </a:r>
          </a:p>
        </p:txBody>
      </p:sp>
      <p:sp>
        <p:nvSpPr>
          <p:cNvPr id="398" name="s tile">
            <a:extLst>
              <a:ext uri="{FF2B5EF4-FFF2-40B4-BE49-F238E27FC236}">
                <a16:creationId xmlns:a16="http://schemas.microsoft.com/office/drawing/2014/main" id="{149CE5BA-B1AB-4BA0-A705-CB7692A46B05}"/>
              </a:ext>
            </a:extLst>
          </p:cNvPr>
          <p:cNvSpPr/>
          <p:nvPr/>
        </p:nvSpPr>
        <p:spPr>
          <a:xfrm>
            <a:off x="4840408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</a:t>
            </a:r>
          </a:p>
        </p:txBody>
      </p:sp>
      <p:sp>
        <p:nvSpPr>
          <p:cNvPr id="399" name="s tile">
            <a:extLst>
              <a:ext uri="{FF2B5EF4-FFF2-40B4-BE49-F238E27FC236}">
                <a16:creationId xmlns:a16="http://schemas.microsoft.com/office/drawing/2014/main" id="{493E9A5F-493D-4F88-B263-18F8238137AC}"/>
              </a:ext>
            </a:extLst>
          </p:cNvPr>
          <p:cNvSpPr/>
          <p:nvPr/>
        </p:nvSpPr>
        <p:spPr>
          <a:xfrm>
            <a:off x="4840408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</a:t>
            </a:r>
          </a:p>
        </p:txBody>
      </p:sp>
      <p:sp>
        <p:nvSpPr>
          <p:cNvPr id="400" name="s tile">
            <a:extLst>
              <a:ext uri="{FF2B5EF4-FFF2-40B4-BE49-F238E27FC236}">
                <a16:creationId xmlns:a16="http://schemas.microsoft.com/office/drawing/2014/main" id="{32A965E4-8748-44AF-AF58-A2C154187C1B}"/>
              </a:ext>
            </a:extLst>
          </p:cNvPr>
          <p:cNvSpPr/>
          <p:nvPr/>
        </p:nvSpPr>
        <p:spPr>
          <a:xfrm>
            <a:off x="4840408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</a:t>
            </a:r>
          </a:p>
        </p:txBody>
      </p:sp>
      <p:sp>
        <p:nvSpPr>
          <p:cNvPr id="401" name="s tile">
            <a:extLst>
              <a:ext uri="{FF2B5EF4-FFF2-40B4-BE49-F238E27FC236}">
                <a16:creationId xmlns:a16="http://schemas.microsoft.com/office/drawing/2014/main" id="{A6A32186-3DCB-4A20-83DE-C815ACEC1722}"/>
              </a:ext>
            </a:extLst>
          </p:cNvPr>
          <p:cNvSpPr/>
          <p:nvPr/>
        </p:nvSpPr>
        <p:spPr>
          <a:xfrm>
            <a:off x="4840408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</a:t>
            </a:r>
          </a:p>
        </p:txBody>
      </p:sp>
      <p:sp>
        <p:nvSpPr>
          <p:cNvPr id="402" name="s tile">
            <a:extLst>
              <a:ext uri="{FF2B5EF4-FFF2-40B4-BE49-F238E27FC236}">
                <a16:creationId xmlns:a16="http://schemas.microsoft.com/office/drawing/2014/main" id="{E89D8222-FF23-4468-B8AD-79110E383D43}"/>
              </a:ext>
            </a:extLst>
          </p:cNvPr>
          <p:cNvSpPr/>
          <p:nvPr/>
        </p:nvSpPr>
        <p:spPr>
          <a:xfrm>
            <a:off x="4840408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</a:t>
            </a:r>
          </a:p>
        </p:txBody>
      </p:sp>
      <p:sp>
        <p:nvSpPr>
          <p:cNvPr id="403" name="s tile">
            <a:extLst>
              <a:ext uri="{FF2B5EF4-FFF2-40B4-BE49-F238E27FC236}">
                <a16:creationId xmlns:a16="http://schemas.microsoft.com/office/drawing/2014/main" id="{9FB44FE9-7D02-4413-AC6B-C9ECD6FF7428}"/>
              </a:ext>
            </a:extLst>
          </p:cNvPr>
          <p:cNvSpPr/>
          <p:nvPr/>
        </p:nvSpPr>
        <p:spPr>
          <a:xfrm>
            <a:off x="4840408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</a:t>
            </a:r>
          </a:p>
        </p:txBody>
      </p:sp>
      <p:sp>
        <p:nvSpPr>
          <p:cNvPr id="404" name="s tile">
            <a:extLst>
              <a:ext uri="{FF2B5EF4-FFF2-40B4-BE49-F238E27FC236}">
                <a16:creationId xmlns:a16="http://schemas.microsoft.com/office/drawing/2014/main" id="{B3807EF3-C460-4432-BF9D-70574E1F27F0}"/>
              </a:ext>
            </a:extLst>
          </p:cNvPr>
          <p:cNvSpPr/>
          <p:nvPr/>
        </p:nvSpPr>
        <p:spPr>
          <a:xfrm>
            <a:off x="4840408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</a:t>
            </a:r>
          </a:p>
        </p:txBody>
      </p:sp>
      <p:sp>
        <p:nvSpPr>
          <p:cNvPr id="405" name="t tile">
            <a:extLst>
              <a:ext uri="{FF2B5EF4-FFF2-40B4-BE49-F238E27FC236}">
                <a16:creationId xmlns:a16="http://schemas.microsoft.com/office/drawing/2014/main" id="{2ED5E4B0-22FF-471D-A79B-40F9CAC6F85B}"/>
              </a:ext>
            </a:extLst>
          </p:cNvPr>
          <p:cNvSpPr/>
          <p:nvPr/>
        </p:nvSpPr>
        <p:spPr>
          <a:xfrm>
            <a:off x="568750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406" name="t tile">
            <a:extLst>
              <a:ext uri="{FF2B5EF4-FFF2-40B4-BE49-F238E27FC236}">
                <a16:creationId xmlns:a16="http://schemas.microsoft.com/office/drawing/2014/main" id="{41DB39B3-5C15-4FBB-AE84-4296B20C4B47}"/>
              </a:ext>
            </a:extLst>
          </p:cNvPr>
          <p:cNvSpPr/>
          <p:nvPr/>
        </p:nvSpPr>
        <p:spPr>
          <a:xfrm>
            <a:off x="568750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407" name="t tile">
            <a:extLst>
              <a:ext uri="{FF2B5EF4-FFF2-40B4-BE49-F238E27FC236}">
                <a16:creationId xmlns:a16="http://schemas.microsoft.com/office/drawing/2014/main" id="{C8E57EB6-F816-436B-A7D1-7B06B4E741CF}"/>
              </a:ext>
            </a:extLst>
          </p:cNvPr>
          <p:cNvSpPr/>
          <p:nvPr/>
        </p:nvSpPr>
        <p:spPr>
          <a:xfrm>
            <a:off x="568750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408" name="t tile">
            <a:extLst>
              <a:ext uri="{FF2B5EF4-FFF2-40B4-BE49-F238E27FC236}">
                <a16:creationId xmlns:a16="http://schemas.microsoft.com/office/drawing/2014/main" id="{B53E16C9-653D-434C-B024-DBBCACAD3B3A}"/>
              </a:ext>
            </a:extLst>
          </p:cNvPr>
          <p:cNvSpPr/>
          <p:nvPr/>
        </p:nvSpPr>
        <p:spPr>
          <a:xfrm>
            <a:off x="568750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409" name="t tile">
            <a:extLst>
              <a:ext uri="{FF2B5EF4-FFF2-40B4-BE49-F238E27FC236}">
                <a16:creationId xmlns:a16="http://schemas.microsoft.com/office/drawing/2014/main" id="{E2658B10-B3C4-499C-B12F-3F9AD81D949E}"/>
              </a:ext>
            </a:extLst>
          </p:cNvPr>
          <p:cNvSpPr/>
          <p:nvPr/>
        </p:nvSpPr>
        <p:spPr>
          <a:xfrm>
            <a:off x="568750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410" name="t tile">
            <a:extLst>
              <a:ext uri="{FF2B5EF4-FFF2-40B4-BE49-F238E27FC236}">
                <a16:creationId xmlns:a16="http://schemas.microsoft.com/office/drawing/2014/main" id="{38D31478-6AAA-459C-AC76-9258EB128678}"/>
              </a:ext>
            </a:extLst>
          </p:cNvPr>
          <p:cNvSpPr/>
          <p:nvPr/>
        </p:nvSpPr>
        <p:spPr>
          <a:xfrm>
            <a:off x="568750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411" name="t tile">
            <a:extLst>
              <a:ext uri="{FF2B5EF4-FFF2-40B4-BE49-F238E27FC236}">
                <a16:creationId xmlns:a16="http://schemas.microsoft.com/office/drawing/2014/main" id="{CB8251AE-7F4D-4456-9B4D-8F9B2E45C3B1}"/>
              </a:ext>
            </a:extLst>
          </p:cNvPr>
          <p:cNvSpPr/>
          <p:nvPr/>
        </p:nvSpPr>
        <p:spPr>
          <a:xfrm>
            <a:off x="568750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412" name="t tile">
            <a:extLst>
              <a:ext uri="{FF2B5EF4-FFF2-40B4-BE49-F238E27FC236}">
                <a16:creationId xmlns:a16="http://schemas.microsoft.com/office/drawing/2014/main" id="{A1D0CFEA-F8CA-4666-93A7-F1E533DB40B3}"/>
              </a:ext>
            </a:extLst>
          </p:cNvPr>
          <p:cNvSpPr/>
          <p:nvPr/>
        </p:nvSpPr>
        <p:spPr>
          <a:xfrm>
            <a:off x="568750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413" name="u tile">
            <a:extLst>
              <a:ext uri="{FF2B5EF4-FFF2-40B4-BE49-F238E27FC236}">
                <a16:creationId xmlns:a16="http://schemas.microsoft.com/office/drawing/2014/main" id="{7CF27255-5038-4707-B2EA-B0745A2A8C4D}"/>
              </a:ext>
            </a:extLst>
          </p:cNvPr>
          <p:cNvSpPr/>
          <p:nvPr/>
        </p:nvSpPr>
        <p:spPr>
          <a:xfrm>
            <a:off x="653358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414" name="u tile">
            <a:extLst>
              <a:ext uri="{FF2B5EF4-FFF2-40B4-BE49-F238E27FC236}">
                <a16:creationId xmlns:a16="http://schemas.microsoft.com/office/drawing/2014/main" id="{66C52F00-9C55-4F89-95DE-93E90E81DE02}"/>
              </a:ext>
            </a:extLst>
          </p:cNvPr>
          <p:cNvSpPr/>
          <p:nvPr/>
        </p:nvSpPr>
        <p:spPr>
          <a:xfrm>
            <a:off x="653358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415" name="u tile">
            <a:extLst>
              <a:ext uri="{FF2B5EF4-FFF2-40B4-BE49-F238E27FC236}">
                <a16:creationId xmlns:a16="http://schemas.microsoft.com/office/drawing/2014/main" id="{6E8A7202-2641-4565-93C1-2BD4F72D3D94}"/>
              </a:ext>
            </a:extLst>
          </p:cNvPr>
          <p:cNvSpPr/>
          <p:nvPr/>
        </p:nvSpPr>
        <p:spPr>
          <a:xfrm>
            <a:off x="653358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416" name="u tile">
            <a:extLst>
              <a:ext uri="{FF2B5EF4-FFF2-40B4-BE49-F238E27FC236}">
                <a16:creationId xmlns:a16="http://schemas.microsoft.com/office/drawing/2014/main" id="{8CB6B45E-E13C-4A38-A249-CEC028C09A1F}"/>
              </a:ext>
            </a:extLst>
          </p:cNvPr>
          <p:cNvSpPr/>
          <p:nvPr/>
        </p:nvSpPr>
        <p:spPr>
          <a:xfrm>
            <a:off x="653358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417" name="u tile">
            <a:extLst>
              <a:ext uri="{FF2B5EF4-FFF2-40B4-BE49-F238E27FC236}">
                <a16:creationId xmlns:a16="http://schemas.microsoft.com/office/drawing/2014/main" id="{B7B8801B-D180-476F-B464-2E30FAC256EF}"/>
              </a:ext>
            </a:extLst>
          </p:cNvPr>
          <p:cNvSpPr/>
          <p:nvPr/>
        </p:nvSpPr>
        <p:spPr>
          <a:xfrm>
            <a:off x="653358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418" name="u tile">
            <a:extLst>
              <a:ext uri="{FF2B5EF4-FFF2-40B4-BE49-F238E27FC236}">
                <a16:creationId xmlns:a16="http://schemas.microsoft.com/office/drawing/2014/main" id="{4F0339CF-81F4-45F1-B478-7705F7138E04}"/>
              </a:ext>
            </a:extLst>
          </p:cNvPr>
          <p:cNvSpPr/>
          <p:nvPr/>
        </p:nvSpPr>
        <p:spPr>
          <a:xfrm>
            <a:off x="653358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419" name="u tile">
            <a:extLst>
              <a:ext uri="{FF2B5EF4-FFF2-40B4-BE49-F238E27FC236}">
                <a16:creationId xmlns:a16="http://schemas.microsoft.com/office/drawing/2014/main" id="{F13C291E-89FB-4F21-A7AB-8343E5099AF9}"/>
              </a:ext>
            </a:extLst>
          </p:cNvPr>
          <p:cNvSpPr/>
          <p:nvPr/>
        </p:nvSpPr>
        <p:spPr>
          <a:xfrm>
            <a:off x="653358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420" name="v tile">
            <a:extLst>
              <a:ext uri="{FF2B5EF4-FFF2-40B4-BE49-F238E27FC236}">
                <a16:creationId xmlns:a16="http://schemas.microsoft.com/office/drawing/2014/main" id="{E8AD8664-CD05-4733-ADB9-B6850877371C}"/>
              </a:ext>
            </a:extLst>
          </p:cNvPr>
          <p:cNvSpPr/>
          <p:nvPr/>
        </p:nvSpPr>
        <p:spPr>
          <a:xfrm>
            <a:off x="7377555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v</a:t>
            </a:r>
          </a:p>
        </p:txBody>
      </p:sp>
      <p:sp>
        <p:nvSpPr>
          <p:cNvPr id="421" name="v tile">
            <a:extLst>
              <a:ext uri="{FF2B5EF4-FFF2-40B4-BE49-F238E27FC236}">
                <a16:creationId xmlns:a16="http://schemas.microsoft.com/office/drawing/2014/main" id="{14C0368B-1EE6-4D44-B278-CAF2DD70E4E6}"/>
              </a:ext>
            </a:extLst>
          </p:cNvPr>
          <p:cNvSpPr/>
          <p:nvPr/>
        </p:nvSpPr>
        <p:spPr>
          <a:xfrm>
            <a:off x="7377555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v</a:t>
            </a:r>
          </a:p>
        </p:txBody>
      </p:sp>
      <p:sp>
        <p:nvSpPr>
          <p:cNvPr id="422" name="v tile">
            <a:extLst>
              <a:ext uri="{FF2B5EF4-FFF2-40B4-BE49-F238E27FC236}">
                <a16:creationId xmlns:a16="http://schemas.microsoft.com/office/drawing/2014/main" id="{E3D82E03-1B50-4E35-A201-80FBBC8E498C}"/>
              </a:ext>
            </a:extLst>
          </p:cNvPr>
          <p:cNvSpPr/>
          <p:nvPr/>
        </p:nvSpPr>
        <p:spPr>
          <a:xfrm>
            <a:off x="7377555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v</a:t>
            </a:r>
          </a:p>
        </p:txBody>
      </p:sp>
      <p:sp>
        <p:nvSpPr>
          <p:cNvPr id="423" name="v tile">
            <a:extLst>
              <a:ext uri="{FF2B5EF4-FFF2-40B4-BE49-F238E27FC236}">
                <a16:creationId xmlns:a16="http://schemas.microsoft.com/office/drawing/2014/main" id="{BCCE8429-3BBD-4E04-A476-EDAFF36AD710}"/>
              </a:ext>
            </a:extLst>
          </p:cNvPr>
          <p:cNvSpPr/>
          <p:nvPr/>
        </p:nvSpPr>
        <p:spPr>
          <a:xfrm>
            <a:off x="3215490" y="1702443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v</a:t>
            </a:r>
          </a:p>
        </p:txBody>
      </p:sp>
      <p:sp>
        <p:nvSpPr>
          <p:cNvPr id="424" name="w tile">
            <a:extLst>
              <a:ext uri="{FF2B5EF4-FFF2-40B4-BE49-F238E27FC236}">
                <a16:creationId xmlns:a16="http://schemas.microsoft.com/office/drawing/2014/main" id="{ED4A602F-668A-4E30-A97F-195886380F42}"/>
              </a:ext>
            </a:extLst>
          </p:cNvPr>
          <p:cNvSpPr/>
          <p:nvPr/>
        </p:nvSpPr>
        <p:spPr>
          <a:xfrm>
            <a:off x="8225491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w</a:t>
            </a:r>
          </a:p>
        </p:txBody>
      </p:sp>
      <p:sp>
        <p:nvSpPr>
          <p:cNvPr id="425" name="w tile">
            <a:extLst>
              <a:ext uri="{FF2B5EF4-FFF2-40B4-BE49-F238E27FC236}">
                <a16:creationId xmlns:a16="http://schemas.microsoft.com/office/drawing/2014/main" id="{83FD4B6C-7DE0-448C-AF57-0C40AFC39534}"/>
              </a:ext>
            </a:extLst>
          </p:cNvPr>
          <p:cNvSpPr/>
          <p:nvPr/>
        </p:nvSpPr>
        <p:spPr>
          <a:xfrm>
            <a:off x="8225491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w</a:t>
            </a:r>
          </a:p>
        </p:txBody>
      </p:sp>
      <p:sp>
        <p:nvSpPr>
          <p:cNvPr id="426" name="w tile">
            <a:extLst>
              <a:ext uri="{FF2B5EF4-FFF2-40B4-BE49-F238E27FC236}">
                <a16:creationId xmlns:a16="http://schemas.microsoft.com/office/drawing/2014/main" id="{244EAB19-AE78-4E0F-A79D-3105E271F650}"/>
              </a:ext>
            </a:extLst>
          </p:cNvPr>
          <p:cNvSpPr/>
          <p:nvPr/>
        </p:nvSpPr>
        <p:spPr>
          <a:xfrm>
            <a:off x="8225491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w</a:t>
            </a:r>
          </a:p>
        </p:txBody>
      </p:sp>
      <p:sp>
        <p:nvSpPr>
          <p:cNvPr id="427" name="w tile">
            <a:extLst>
              <a:ext uri="{FF2B5EF4-FFF2-40B4-BE49-F238E27FC236}">
                <a16:creationId xmlns:a16="http://schemas.microsoft.com/office/drawing/2014/main" id="{1321BB8D-6B9F-4AB6-A065-0FD96A47048C}"/>
              </a:ext>
            </a:extLst>
          </p:cNvPr>
          <p:cNvSpPr/>
          <p:nvPr/>
        </p:nvSpPr>
        <p:spPr>
          <a:xfrm>
            <a:off x="8225491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w</a:t>
            </a:r>
          </a:p>
        </p:txBody>
      </p:sp>
      <p:sp>
        <p:nvSpPr>
          <p:cNvPr id="428" name="w tile">
            <a:extLst>
              <a:ext uri="{FF2B5EF4-FFF2-40B4-BE49-F238E27FC236}">
                <a16:creationId xmlns:a16="http://schemas.microsoft.com/office/drawing/2014/main" id="{27F4F07B-1A48-4AF0-B744-1D168D04C073}"/>
              </a:ext>
            </a:extLst>
          </p:cNvPr>
          <p:cNvSpPr/>
          <p:nvPr/>
        </p:nvSpPr>
        <p:spPr>
          <a:xfrm>
            <a:off x="8225491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w</a:t>
            </a:r>
          </a:p>
        </p:txBody>
      </p:sp>
      <p:sp>
        <p:nvSpPr>
          <p:cNvPr id="429" name="w tile">
            <a:extLst>
              <a:ext uri="{FF2B5EF4-FFF2-40B4-BE49-F238E27FC236}">
                <a16:creationId xmlns:a16="http://schemas.microsoft.com/office/drawing/2014/main" id="{91B369AA-5DFC-4181-B7DD-9A611302F929}"/>
              </a:ext>
            </a:extLst>
          </p:cNvPr>
          <p:cNvSpPr/>
          <p:nvPr/>
        </p:nvSpPr>
        <p:spPr>
          <a:xfrm>
            <a:off x="8225491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w</a:t>
            </a:r>
          </a:p>
        </p:txBody>
      </p:sp>
      <p:sp>
        <p:nvSpPr>
          <p:cNvPr id="430" name="x tile">
            <a:extLst>
              <a:ext uri="{FF2B5EF4-FFF2-40B4-BE49-F238E27FC236}">
                <a16:creationId xmlns:a16="http://schemas.microsoft.com/office/drawing/2014/main" id="{845D808B-8960-411D-8A36-72A1EE43780F}"/>
              </a:ext>
            </a:extLst>
          </p:cNvPr>
          <p:cNvSpPr/>
          <p:nvPr/>
        </p:nvSpPr>
        <p:spPr>
          <a:xfrm>
            <a:off x="9081966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431" name="x tile">
            <a:extLst>
              <a:ext uri="{FF2B5EF4-FFF2-40B4-BE49-F238E27FC236}">
                <a16:creationId xmlns:a16="http://schemas.microsoft.com/office/drawing/2014/main" id="{EB2E15B7-9611-4B9A-B434-8DED40501E8C}"/>
              </a:ext>
            </a:extLst>
          </p:cNvPr>
          <p:cNvSpPr/>
          <p:nvPr/>
        </p:nvSpPr>
        <p:spPr>
          <a:xfrm>
            <a:off x="9081966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432" name="y tile">
            <a:extLst>
              <a:ext uri="{FF2B5EF4-FFF2-40B4-BE49-F238E27FC236}">
                <a16:creationId xmlns:a16="http://schemas.microsoft.com/office/drawing/2014/main" id="{8A176A3A-A56C-4957-8A64-40A642DA9135}"/>
              </a:ext>
            </a:extLst>
          </p:cNvPr>
          <p:cNvSpPr/>
          <p:nvPr/>
        </p:nvSpPr>
        <p:spPr>
          <a:xfrm>
            <a:off x="9926597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y</a:t>
            </a:r>
          </a:p>
        </p:txBody>
      </p:sp>
      <p:sp>
        <p:nvSpPr>
          <p:cNvPr id="433" name="y tile">
            <a:extLst>
              <a:ext uri="{FF2B5EF4-FFF2-40B4-BE49-F238E27FC236}">
                <a16:creationId xmlns:a16="http://schemas.microsoft.com/office/drawing/2014/main" id="{0560CE6D-200B-4B3F-8854-84B549C5ADBB}"/>
              </a:ext>
            </a:extLst>
          </p:cNvPr>
          <p:cNvSpPr/>
          <p:nvPr/>
        </p:nvSpPr>
        <p:spPr>
          <a:xfrm>
            <a:off x="9926597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y</a:t>
            </a:r>
          </a:p>
        </p:txBody>
      </p:sp>
      <p:sp>
        <p:nvSpPr>
          <p:cNvPr id="434" name="y tile">
            <a:extLst>
              <a:ext uri="{FF2B5EF4-FFF2-40B4-BE49-F238E27FC236}">
                <a16:creationId xmlns:a16="http://schemas.microsoft.com/office/drawing/2014/main" id="{030073A3-2444-4E27-AFC1-DD3E93E29866}"/>
              </a:ext>
            </a:extLst>
          </p:cNvPr>
          <p:cNvSpPr/>
          <p:nvPr/>
        </p:nvSpPr>
        <p:spPr>
          <a:xfrm>
            <a:off x="9926597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y</a:t>
            </a:r>
          </a:p>
        </p:txBody>
      </p:sp>
      <p:sp>
        <p:nvSpPr>
          <p:cNvPr id="435" name="y tile">
            <a:extLst>
              <a:ext uri="{FF2B5EF4-FFF2-40B4-BE49-F238E27FC236}">
                <a16:creationId xmlns:a16="http://schemas.microsoft.com/office/drawing/2014/main" id="{427F9D74-0C89-45B6-90FB-265F28034C4B}"/>
              </a:ext>
            </a:extLst>
          </p:cNvPr>
          <p:cNvSpPr/>
          <p:nvPr/>
        </p:nvSpPr>
        <p:spPr>
          <a:xfrm>
            <a:off x="9926597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y</a:t>
            </a:r>
          </a:p>
        </p:txBody>
      </p:sp>
      <p:sp>
        <p:nvSpPr>
          <p:cNvPr id="436" name="y tile">
            <a:extLst>
              <a:ext uri="{FF2B5EF4-FFF2-40B4-BE49-F238E27FC236}">
                <a16:creationId xmlns:a16="http://schemas.microsoft.com/office/drawing/2014/main" id="{0C49796F-528E-456D-A450-372004A2254D}"/>
              </a:ext>
            </a:extLst>
          </p:cNvPr>
          <p:cNvSpPr/>
          <p:nvPr/>
        </p:nvSpPr>
        <p:spPr>
          <a:xfrm>
            <a:off x="4048967" y="1702443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y</a:t>
            </a:r>
          </a:p>
        </p:txBody>
      </p:sp>
      <p:sp>
        <p:nvSpPr>
          <p:cNvPr id="437" name="z tile">
            <a:extLst>
              <a:ext uri="{FF2B5EF4-FFF2-40B4-BE49-F238E27FC236}">
                <a16:creationId xmlns:a16="http://schemas.microsoft.com/office/drawing/2014/main" id="{EFB525D5-AEAC-46EE-8E06-B9E3694F901B}"/>
              </a:ext>
            </a:extLst>
          </p:cNvPr>
          <p:cNvSpPr/>
          <p:nvPr/>
        </p:nvSpPr>
        <p:spPr>
          <a:xfrm>
            <a:off x="1077756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z</a:t>
            </a:r>
          </a:p>
        </p:txBody>
      </p:sp>
      <p:sp>
        <p:nvSpPr>
          <p:cNvPr id="438" name="z tile">
            <a:extLst>
              <a:ext uri="{FF2B5EF4-FFF2-40B4-BE49-F238E27FC236}">
                <a16:creationId xmlns:a16="http://schemas.microsoft.com/office/drawing/2014/main" id="{A190FBC4-B2EE-44FB-BEE3-AF138FB2E967}"/>
              </a:ext>
            </a:extLst>
          </p:cNvPr>
          <p:cNvSpPr/>
          <p:nvPr/>
        </p:nvSpPr>
        <p:spPr>
          <a:xfrm>
            <a:off x="1077756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z</a:t>
            </a:r>
          </a:p>
        </p:txBody>
      </p:sp>
      <p:sp>
        <p:nvSpPr>
          <p:cNvPr id="439" name="z tile">
            <a:extLst>
              <a:ext uri="{FF2B5EF4-FFF2-40B4-BE49-F238E27FC236}">
                <a16:creationId xmlns:a16="http://schemas.microsoft.com/office/drawing/2014/main" id="{0DA254EC-9D5D-4673-8471-8B4535CC5E9B}"/>
              </a:ext>
            </a:extLst>
          </p:cNvPr>
          <p:cNvSpPr/>
          <p:nvPr/>
        </p:nvSpPr>
        <p:spPr>
          <a:xfrm>
            <a:off x="1077756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z</a:t>
            </a:r>
          </a:p>
        </p:txBody>
      </p:sp>
      <p:sp>
        <p:nvSpPr>
          <p:cNvPr id="440" name="z tile">
            <a:extLst>
              <a:ext uri="{FF2B5EF4-FFF2-40B4-BE49-F238E27FC236}">
                <a16:creationId xmlns:a16="http://schemas.microsoft.com/office/drawing/2014/main" id="{918F9E75-D115-479A-A8DC-CFB0CE1C443A}"/>
              </a:ext>
            </a:extLst>
          </p:cNvPr>
          <p:cNvSpPr/>
          <p:nvPr/>
        </p:nvSpPr>
        <p:spPr>
          <a:xfrm>
            <a:off x="1077756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z</a:t>
            </a:r>
          </a:p>
        </p:txBody>
      </p:sp>
      <p:sp>
        <p:nvSpPr>
          <p:cNvPr id="233" name="Hint button">
            <a:extLst>
              <a:ext uri="{FF2B5EF4-FFF2-40B4-BE49-F238E27FC236}">
                <a16:creationId xmlns:a16="http://schemas.microsoft.com/office/drawing/2014/main" id="{50DF7471-2D02-40A0-8821-2937CE9FDD3C}"/>
              </a:ext>
            </a:extLst>
          </p:cNvPr>
          <p:cNvSpPr/>
          <p:nvPr/>
        </p:nvSpPr>
        <p:spPr>
          <a:xfrm>
            <a:off x="746067" y="3725174"/>
            <a:ext cx="1162850" cy="494127"/>
          </a:xfrm>
          <a:prstGeom prst="ellipse">
            <a:avLst/>
          </a:prstGeom>
          <a:solidFill>
            <a:srgbClr val="83496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Hint</a:t>
            </a:r>
          </a:p>
        </p:txBody>
      </p:sp>
      <p:sp>
        <p:nvSpPr>
          <p:cNvPr id="234" name="Hint">
            <a:extLst>
              <a:ext uri="{FF2B5EF4-FFF2-40B4-BE49-F238E27FC236}">
                <a16:creationId xmlns:a16="http://schemas.microsoft.com/office/drawing/2014/main" id="{31FB9151-E612-43AC-A755-B6DC89944E23}"/>
              </a:ext>
            </a:extLst>
          </p:cNvPr>
          <p:cNvSpPr txBox="1"/>
          <p:nvPr/>
        </p:nvSpPr>
        <p:spPr>
          <a:xfrm>
            <a:off x="2173568" y="3667974"/>
            <a:ext cx="9828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Some people pour me on top of mashed potatoes.</a:t>
            </a: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4E4BA765-0E10-474B-8733-3A050D89812C}"/>
              </a:ext>
            </a:extLst>
          </p:cNvPr>
          <p:cNvSpPr txBox="1"/>
          <p:nvPr/>
        </p:nvSpPr>
        <p:spPr>
          <a:xfrm>
            <a:off x="2086833" y="70297"/>
            <a:ext cx="7613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Choose letters to guess the Thanksgiving words!</a:t>
            </a:r>
          </a:p>
        </p:txBody>
      </p: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B919DDA8-1DB3-410A-BAA2-DE116C403B45}"/>
              </a:ext>
            </a:extLst>
          </p:cNvPr>
          <p:cNvGrpSpPr/>
          <p:nvPr/>
        </p:nvGrpSpPr>
        <p:grpSpPr>
          <a:xfrm>
            <a:off x="229270" y="3779812"/>
            <a:ext cx="695015" cy="389682"/>
            <a:chOff x="220584" y="3741293"/>
            <a:chExt cx="695015" cy="389682"/>
          </a:xfrm>
        </p:grpSpPr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5B92FFA1-C633-44D5-810F-CD6B349F9E81}"/>
                </a:ext>
              </a:extLst>
            </p:cNvPr>
            <p:cNvSpPr txBox="1"/>
            <p:nvPr/>
          </p:nvSpPr>
          <p:spPr>
            <a:xfrm rot="19778953">
              <a:off x="220584" y="3741293"/>
              <a:ext cx="6814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Click!</a:t>
              </a:r>
            </a:p>
          </p:txBody>
        </p:sp>
        <p:sp>
          <p:nvSpPr>
            <p:cNvPr id="238" name="Arrow: Right 237">
              <a:extLst>
                <a:ext uri="{FF2B5EF4-FFF2-40B4-BE49-F238E27FC236}">
                  <a16:creationId xmlns:a16="http://schemas.microsoft.com/office/drawing/2014/main" id="{2CADB99F-AB18-4D29-8022-7203888FE98E}"/>
                </a:ext>
              </a:extLst>
            </p:cNvPr>
            <p:cNvSpPr/>
            <p:nvPr/>
          </p:nvSpPr>
          <p:spPr>
            <a:xfrm rot="19872509">
              <a:off x="490461" y="3963195"/>
              <a:ext cx="425138" cy="167780"/>
            </a:xfrm>
            <a:prstGeom prst="rightArrow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9" name="Rectangle: Rounded Corners 23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7006C19-3DF5-48B6-B16E-657AF6903E59}"/>
              </a:ext>
            </a:extLst>
          </p:cNvPr>
          <p:cNvSpPr/>
          <p:nvPr/>
        </p:nvSpPr>
        <p:spPr>
          <a:xfrm>
            <a:off x="165298" y="6591282"/>
            <a:ext cx="822960" cy="182879"/>
          </a:xfrm>
          <a:prstGeom prst="roundRect">
            <a:avLst>
              <a:gd name="adj" fmla="val 50000"/>
            </a:avLst>
          </a:prstGeom>
          <a:solidFill>
            <a:schemeClr val="bg2">
              <a:lumMod val="2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Back</a:t>
            </a:r>
          </a:p>
        </p:txBody>
      </p:sp>
      <p:sp>
        <p:nvSpPr>
          <p:cNvPr id="240" name="Rectangle: Rounded Corners 23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5D29838-A424-4771-B40F-6E595ADFF738}"/>
              </a:ext>
            </a:extLst>
          </p:cNvPr>
          <p:cNvSpPr/>
          <p:nvPr/>
        </p:nvSpPr>
        <p:spPr>
          <a:xfrm>
            <a:off x="11206981" y="6591282"/>
            <a:ext cx="822960" cy="182879"/>
          </a:xfrm>
          <a:prstGeom prst="roundRect">
            <a:avLst>
              <a:gd name="adj" fmla="val 50000"/>
            </a:avLst>
          </a:prstGeom>
          <a:solidFill>
            <a:schemeClr val="bg2">
              <a:lumMod val="2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86867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6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>
                      <p:stCondLst>
                        <p:cond delay="0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8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395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6" fill="hold">
                      <p:stCondLst>
                        <p:cond delay="0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0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9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2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5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422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3" fill="hold">
                      <p:stCondLst>
                        <p:cond delay="0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7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0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3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6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9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2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5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8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1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452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" fill="hold">
                      <p:stCondLst>
                        <p:cond delay="0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0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3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6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2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5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8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1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7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0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3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6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9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2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5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8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509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0" fill="hold">
                      <p:stCondLst>
                        <p:cond delay="0"/>
                      </p:stCondLst>
                      <p:childTnLst>
                        <p:par>
                          <p:cTn id="511" fill="hold">
                            <p:stCondLst>
                              <p:cond delay="0"/>
                            </p:stCondLst>
                            <p:childTnLst>
                              <p:par>
                                <p:cTn id="5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4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7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0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3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6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527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8" fill="hold">
                      <p:stCondLst>
                        <p:cond delay="0"/>
                      </p:stCondLst>
                      <p:childTnLst>
                        <p:par>
                          <p:cTn id="529" fill="hold">
                            <p:stCondLst>
                              <p:cond delay="0"/>
                            </p:stCondLst>
                            <p:childTnLst>
                              <p:par>
                                <p:cTn id="5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2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5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8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1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4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7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0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551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2" fill="hold">
                      <p:stCondLst>
                        <p:cond delay="0"/>
                      </p:stCondLst>
                      <p:childTnLst>
                        <p:par>
                          <p:cTn id="553" fill="hold">
                            <p:stCondLst>
                              <p:cond delay="0"/>
                            </p:stCondLst>
                            <p:childTnLst>
                              <p:par>
                                <p:cTn id="5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6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9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2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563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4" fill="hold">
                      <p:stCondLst>
                        <p:cond delay="0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8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1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4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7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0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3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584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5" fill="hold">
                      <p:stCondLst>
                        <p:cond delay="0"/>
                      </p:stCondLst>
                      <p:childTnLst>
                        <p:par>
                          <p:cTn id="586" fill="hold">
                            <p:stCondLst>
                              <p:cond delay="0"/>
                            </p:stCondLst>
                            <p:childTnLst>
                              <p:par>
                                <p:cTn id="5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9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2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5"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8"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602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3" fill="hold">
                      <p:stCondLst>
                        <p:cond delay="0"/>
                      </p:stCondLst>
                      <p:childTnLst>
                        <p:par>
                          <p:cTn id="604" fill="hold">
                            <p:stCondLst>
                              <p:cond delay="0"/>
                            </p:stCondLst>
                            <p:childTnLst>
                              <p:par>
                                <p:cTn id="60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7" dur="2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8" dur="2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9" dur="2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2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1" dur="2000" tmFilter="0,0; .5, 1; 1, 1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</p:childTnLst>
        </p:cTn>
      </p:par>
    </p:tnLst>
    <p:bldLst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8" grpId="0" animBg="1"/>
      <p:bldP spid="319" grpId="0" animBg="1"/>
      <p:bldP spid="320" grpId="0" animBg="1"/>
      <p:bldP spid="321" grpId="0" animBg="1"/>
      <p:bldP spid="322" grpId="0" animBg="1"/>
      <p:bldP spid="323" grpId="0" animBg="1"/>
      <p:bldP spid="324" grpId="0" animBg="1"/>
      <p:bldP spid="325" grpId="0" animBg="1"/>
      <p:bldP spid="326" grpId="0" animBg="1"/>
      <p:bldP spid="327" grpId="0" animBg="1"/>
      <p:bldP spid="328" grpId="0" animBg="1"/>
      <p:bldP spid="329" grpId="0" animBg="1"/>
      <p:bldP spid="330" grpId="0" animBg="1"/>
      <p:bldP spid="331" grpId="0" animBg="1"/>
      <p:bldP spid="332" grpId="0" animBg="1"/>
      <p:bldP spid="333" grpId="0" animBg="1"/>
      <p:bldP spid="334" grpId="0" animBg="1"/>
      <p:bldP spid="335" grpId="0" animBg="1"/>
      <p:bldP spid="336" grpId="0" animBg="1"/>
      <p:bldP spid="337" grpId="0" animBg="1"/>
      <p:bldP spid="338" grpId="0" animBg="1"/>
      <p:bldP spid="339" grpId="0" animBg="1"/>
      <p:bldP spid="340" grpId="0" animBg="1"/>
      <p:bldP spid="341" grpId="0" animBg="1"/>
      <p:bldP spid="342" grpId="0" animBg="1"/>
      <p:bldP spid="343" grpId="0" animBg="1"/>
      <p:bldP spid="344" grpId="0" animBg="1"/>
      <p:bldP spid="345" grpId="0" animBg="1"/>
      <p:bldP spid="346" grpId="0" animBg="1"/>
      <p:bldP spid="347" grpId="0" animBg="1"/>
      <p:bldP spid="348" grpId="0" animBg="1"/>
      <p:bldP spid="349" grpId="0" animBg="1"/>
      <p:bldP spid="350" grpId="0" animBg="1"/>
      <p:bldP spid="351" grpId="0" animBg="1"/>
      <p:bldP spid="352" grpId="0" animBg="1"/>
      <p:bldP spid="353" grpId="0" animBg="1"/>
      <p:bldP spid="354" grpId="0" animBg="1"/>
      <p:bldP spid="355" grpId="0" animBg="1"/>
      <p:bldP spid="356" grpId="0" animBg="1"/>
      <p:bldP spid="357" grpId="0" animBg="1"/>
      <p:bldP spid="358" grpId="0" animBg="1"/>
      <p:bldP spid="359" grpId="0" animBg="1"/>
      <p:bldP spid="360" grpId="0" animBg="1"/>
      <p:bldP spid="361" grpId="0" animBg="1"/>
      <p:bldP spid="362" grpId="0" animBg="1"/>
      <p:bldP spid="363" grpId="0" animBg="1"/>
      <p:bldP spid="364" grpId="0" animBg="1"/>
      <p:bldP spid="365" grpId="0" animBg="1"/>
      <p:bldP spid="366" grpId="0" animBg="1"/>
      <p:bldP spid="367" grpId="0" animBg="1"/>
      <p:bldP spid="368" grpId="0" animBg="1"/>
      <p:bldP spid="369" grpId="0" animBg="1"/>
      <p:bldP spid="370" grpId="0" animBg="1"/>
      <p:bldP spid="371" grpId="0" animBg="1"/>
      <p:bldP spid="372" grpId="0" animBg="1"/>
      <p:bldP spid="373" grpId="0" animBg="1"/>
      <p:bldP spid="374" grpId="0" animBg="1"/>
      <p:bldP spid="375" grpId="0" animBg="1"/>
      <p:bldP spid="376" grpId="0" animBg="1"/>
      <p:bldP spid="377" grpId="0" animBg="1"/>
      <p:bldP spid="378" grpId="0" animBg="1"/>
      <p:bldP spid="379" grpId="0" animBg="1"/>
      <p:bldP spid="380" grpId="0" animBg="1"/>
      <p:bldP spid="381" grpId="0" animBg="1"/>
      <p:bldP spid="382" grpId="0" animBg="1"/>
      <p:bldP spid="383" grpId="0" animBg="1"/>
      <p:bldP spid="384" grpId="0" animBg="1"/>
      <p:bldP spid="385" grpId="0" animBg="1"/>
      <p:bldP spid="386" grpId="0" animBg="1"/>
      <p:bldP spid="387" grpId="0" animBg="1"/>
      <p:bldP spid="388" grpId="0" animBg="1"/>
      <p:bldP spid="389" grpId="0" animBg="1"/>
      <p:bldP spid="390" grpId="0" animBg="1"/>
      <p:bldP spid="391" grpId="0" animBg="1"/>
      <p:bldP spid="392" grpId="0" animBg="1"/>
      <p:bldP spid="393" grpId="0" animBg="1"/>
      <p:bldP spid="394" grpId="0" animBg="1"/>
      <p:bldP spid="395" grpId="0" animBg="1"/>
      <p:bldP spid="396" grpId="0" animBg="1"/>
      <p:bldP spid="397" grpId="0" animBg="1"/>
      <p:bldP spid="398" grpId="0" animBg="1"/>
      <p:bldP spid="399" grpId="0" animBg="1"/>
      <p:bldP spid="400" grpId="0" animBg="1"/>
      <p:bldP spid="401" grpId="0" animBg="1"/>
      <p:bldP spid="402" grpId="0" animBg="1"/>
      <p:bldP spid="403" grpId="0" animBg="1"/>
      <p:bldP spid="404" grpId="0" animBg="1"/>
      <p:bldP spid="405" grpId="0" animBg="1"/>
      <p:bldP spid="406" grpId="0" animBg="1"/>
      <p:bldP spid="407" grpId="0" animBg="1"/>
      <p:bldP spid="408" grpId="0" animBg="1"/>
      <p:bldP spid="409" grpId="0" animBg="1"/>
      <p:bldP spid="410" grpId="0" animBg="1"/>
      <p:bldP spid="411" grpId="0" animBg="1"/>
      <p:bldP spid="412" grpId="0" animBg="1"/>
      <p:bldP spid="413" grpId="0" animBg="1"/>
      <p:bldP spid="414" grpId="0" animBg="1"/>
      <p:bldP spid="415" grpId="0" animBg="1"/>
      <p:bldP spid="416" grpId="0" animBg="1"/>
      <p:bldP spid="417" grpId="0" animBg="1"/>
      <p:bldP spid="418" grpId="0" animBg="1"/>
      <p:bldP spid="419" grpId="0" animBg="1"/>
      <p:bldP spid="420" grpId="0" animBg="1"/>
      <p:bldP spid="421" grpId="0" animBg="1"/>
      <p:bldP spid="422" grpId="0" animBg="1"/>
      <p:bldP spid="423" grpId="0" animBg="1"/>
      <p:bldP spid="424" grpId="0" animBg="1"/>
      <p:bldP spid="425" grpId="0" animBg="1"/>
      <p:bldP spid="426" grpId="0" animBg="1"/>
      <p:bldP spid="427" grpId="0" animBg="1"/>
      <p:bldP spid="428" grpId="0" animBg="1"/>
      <p:bldP spid="429" grpId="0" animBg="1"/>
      <p:bldP spid="430" grpId="0" animBg="1"/>
      <p:bldP spid="431" grpId="0" animBg="1"/>
      <p:bldP spid="432" grpId="0" animBg="1"/>
      <p:bldP spid="433" grpId="0" animBg="1"/>
      <p:bldP spid="434" grpId="0" animBg="1"/>
      <p:bldP spid="435" grpId="0" animBg="1"/>
      <p:bldP spid="436" grpId="0" animBg="1"/>
      <p:bldP spid="437" grpId="0" animBg="1"/>
      <p:bldP spid="438" grpId="0" animBg="1"/>
      <p:bldP spid="439" grpId="0" animBg="1"/>
      <p:bldP spid="440" grpId="0" animBg="1"/>
      <p:bldP spid="2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31F2257-F896-403D-9223-2B71A92052A4}"/>
              </a:ext>
            </a:extLst>
          </p:cNvPr>
          <p:cNvSpPr/>
          <p:nvPr/>
        </p:nvSpPr>
        <p:spPr>
          <a:xfrm>
            <a:off x="736345" y="1690988"/>
            <a:ext cx="822960" cy="822960"/>
          </a:xfrm>
          <a:prstGeom prst="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116EF1-833C-407F-A1E4-A3D78A6B731B}"/>
              </a:ext>
            </a:extLst>
          </p:cNvPr>
          <p:cNvSpPr/>
          <p:nvPr/>
        </p:nvSpPr>
        <p:spPr>
          <a:xfrm>
            <a:off x="1561040" y="1690988"/>
            <a:ext cx="822960" cy="822960"/>
          </a:xfrm>
          <a:prstGeom prst="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84B32D-E8E4-42FD-8EE3-25B72784654C}"/>
              </a:ext>
            </a:extLst>
          </p:cNvPr>
          <p:cNvSpPr/>
          <p:nvPr/>
        </p:nvSpPr>
        <p:spPr>
          <a:xfrm>
            <a:off x="2385735" y="1690988"/>
            <a:ext cx="822960" cy="822960"/>
          </a:xfrm>
          <a:prstGeom prst="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0FD515-5879-49B3-A709-ADEF5A7EC057}"/>
              </a:ext>
            </a:extLst>
          </p:cNvPr>
          <p:cNvSpPr/>
          <p:nvPr/>
        </p:nvSpPr>
        <p:spPr>
          <a:xfrm>
            <a:off x="3210430" y="1690988"/>
            <a:ext cx="822960" cy="822960"/>
          </a:xfrm>
          <a:prstGeom prst="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10FC69-12BF-43DE-A96C-78305CE12B86}"/>
              </a:ext>
            </a:extLst>
          </p:cNvPr>
          <p:cNvSpPr/>
          <p:nvPr/>
        </p:nvSpPr>
        <p:spPr>
          <a:xfrm>
            <a:off x="4035125" y="1690988"/>
            <a:ext cx="822960" cy="822960"/>
          </a:xfrm>
          <a:prstGeom prst="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4F5E8E-D7EA-41E1-995E-70BF134148EB}"/>
              </a:ext>
            </a:extLst>
          </p:cNvPr>
          <p:cNvSpPr/>
          <p:nvPr/>
        </p:nvSpPr>
        <p:spPr>
          <a:xfrm>
            <a:off x="5684515" y="1690988"/>
            <a:ext cx="822960" cy="822960"/>
          </a:xfrm>
          <a:prstGeom prst="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441F61E-ECDF-4355-B1FF-E0B196D98187}"/>
              </a:ext>
            </a:extLst>
          </p:cNvPr>
          <p:cNvSpPr/>
          <p:nvPr/>
        </p:nvSpPr>
        <p:spPr>
          <a:xfrm>
            <a:off x="4859820" y="1690988"/>
            <a:ext cx="822960" cy="822960"/>
          </a:xfrm>
          <a:prstGeom prst="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09FD2F5-2172-4D71-A072-8F17E93B4B5B}"/>
              </a:ext>
            </a:extLst>
          </p:cNvPr>
          <p:cNvSpPr/>
          <p:nvPr/>
        </p:nvSpPr>
        <p:spPr>
          <a:xfrm>
            <a:off x="6509210" y="1690988"/>
            <a:ext cx="822960" cy="822960"/>
          </a:xfrm>
          <a:prstGeom prst="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69" name="a tile">
            <a:extLst>
              <a:ext uri="{FF2B5EF4-FFF2-40B4-BE49-F238E27FC236}">
                <a16:creationId xmlns:a16="http://schemas.microsoft.com/office/drawing/2014/main" id="{D5DACA22-DFAE-4E63-BAF7-B7300AC88689}"/>
              </a:ext>
            </a:extLst>
          </p:cNvPr>
          <p:cNvSpPr/>
          <p:nvPr/>
        </p:nvSpPr>
        <p:spPr>
          <a:xfrm>
            <a:off x="529358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170" name="b tile">
            <a:extLst>
              <a:ext uri="{FF2B5EF4-FFF2-40B4-BE49-F238E27FC236}">
                <a16:creationId xmlns:a16="http://schemas.microsoft.com/office/drawing/2014/main" id="{0D7F8528-178C-4162-9F14-1103A6E69C68}"/>
              </a:ext>
            </a:extLst>
          </p:cNvPr>
          <p:cNvSpPr/>
          <p:nvPr/>
        </p:nvSpPr>
        <p:spPr>
          <a:xfrm>
            <a:off x="141346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171" name="c tile">
            <a:extLst>
              <a:ext uri="{FF2B5EF4-FFF2-40B4-BE49-F238E27FC236}">
                <a16:creationId xmlns:a16="http://schemas.microsoft.com/office/drawing/2014/main" id="{0E595ED4-58E5-4D3B-AEBA-895116AD30B2}"/>
              </a:ext>
            </a:extLst>
          </p:cNvPr>
          <p:cNvSpPr/>
          <p:nvPr/>
        </p:nvSpPr>
        <p:spPr>
          <a:xfrm>
            <a:off x="2297574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172" name="d tile">
            <a:extLst>
              <a:ext uri="{FF2B5EF4-FFF2-40B4-BE49-F238E27FC236}">
                <a16:creationId xmlns:a16="http://schemas.microsoft.com/office/drawing/2014/main" id="{92C71DA8-6074-484E-987D-DB935284D1DA}"/>
              </a:ext>
            </a:extLst>
          </p:cNvPr>
          <p:cNvSpPr/>
          <p:nvPr/>
        </p:nvSpPr>
        <p:spPr>
          <a:xfrm>
            <a:off x="3158252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d</a:t>
            </a:r>
          </a:p>
        </p:txBody>
      </p:sp>
      <p:sp>
        <p:nvSpPr>
          <p:cNvPr id="173" name="e tile">
            <a:extLst>
              <a:ext uri="{FF2B5EF4-FFF2-40B4-BE49-F238E27FC236}">
                <a16:creationId xmlns:a16="http://schemas.microsoft.com/office/drawing/2014/main" id="{0B21DF62-F9D2-4F8E-96CD-383BBC47A40F}"/>
              </a:ext>
            </a:extLst>
          </p:cNvPr>
          <p:cNvSpPr/>
          <p:nvPr/>
        </p:nvSpPr>
        <p:spPr>
          <a:xfrm>
            <a:off x="400534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174" name="f tile">
            <a:extLst>
              <a:ext uri="{FF2B5EF4-FFF2-40B4-BE49-F238E27FC236}">
                <a16:creationId xmlns:a16="http://schemas.microsoft.com/office/drawing/2014/main" id="{41596A75-45F9-4046-94C9-FD382154B8EF}"/>
              </a:ext>
            </a:extLst>
          </p:cNvPr>
          <p:cNvSpPr/>
          <p:nvPr/>
        </p:nvSpPr>
        <p:spPr>
          <a:xfrm>
            <a:off x="4852440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f</a:t>
            </a:r>
          </a:p>
        </p:txBody>
      </p:sp>
      <p:sp>
        <p:nvSpPr>
          <p:cNvPr id="175" name="g tile">
            <a:extLst>
              <a:ext uri="{FF2B5EF4-FFF2-40B4-BE49-F238E27FC236}">
                <a16:creationId xmlns:a16="http://schemas.microsoft.com/office/drawing/2014/main" id="{9A961929-B8E8-4FFE-B905-19D246C14518}"/>
              </a:ext>
            </a:extLst>
          </p:cNvPr>
          <p:cNvSpPr/>
          <p:nvPr/>
        </p:nvSpPr>
        <p:spPr>
          <a:xfrm>
            <a:off x="5699534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g</a:t>
            </a:r>
          </a:p>
        </p:txBody>
      </p:sp>
      <p:sp>
        <p:nvSpPr>
          <p:cNvPr id="176" name="h tile">
            <a:extLst>
              <a:ext uri="{FF2B5EF4-FFF2-40B4-BE49-F238E27FC236}">
                <a16:creationId xmlns:a16="http://schemas.microsoft.com/office/drawing/2014/main" id="{88AFA428-F476-4AB5-901C-A6AE1B02F904}"/>
              </a:ext>
            </a:extLst>
          </p:cNvPr>
          <p:cNvSpPr/>
          <p:nvPr/>
        </p:nvSpPr>
        <p:spPr>
          <a:xfrm>
            <a:off x="654561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h</a:t>
            </a:r>
          </a:p>
        </p:txBody>
      </p:sp>
      <p:sp>
        <p:nvSpPr>
          <p:cNvPr id="177" name="i tile">
            <a:extLst>
              <a:ext uri="{FF2B5EF4-FFF2-40B4-BE49-F238E27FC236}">
                <a16:creationId xmlns:a16="http://schemas.microsoft.com/office/drawing/2014/main" id="{F9355646-0C54-4639-896B-20568FA4FB4D}"/>
              </a:ext>
            </a:extLst>
          </p:cNvPr>
          <p:cNvSpPr/>
          <p:nvPr/>
        </p:nvSpPr>
        <p:spPr>
          <a:xfrm>
            <a:off x="7389587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178" name="j tile">
            <a:extLst>
              <a:ext uri="{FF2B5EF4-FFF2-40B4-BE49-F238E27FC236}">
                <a16:creationId xmlns:a16="http://schemas.microsoft.com/office/drawing/2014/main" id="{4C9C698C-F1F3-4BFF-A79C-F92C5195950A}"/>
              </a:ext>
            </a:extLst>
          </p:cNvPr>
          <p:cNvSpPr/>
          <p:nvPr/>
        </p:nvSpPr>
        <p:spPr>
          <a:xfrm>
            <a:off x="8237523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j</a:t>
            </a:r>
          </a:p>
        </p:txBody>
      </p:sp>
      <p:sp>
        <p:nvSpPr>
          <p:cNvPr id="179" name="k tile">
            <a:extLst>
              <a:ext uri="{FF2B5EF4-FFF2-40B4-BE49-F238E27FC236}">
                <a16:creationId xmlns:a16="http://schemas.microsoft.com/office/drawing/2014/main" id="{59257B19-B4C3-4CE5-834A-56DEB7F3FEBF}"/>
              </a:ext>
            </a:extLst>
          </p:cNvPr>
          <p:cNvSpPr/>
          <p:nvPr/>
        </p:nvSpPr>
        <p:spPr>
          <a:xfrm>
            <a:off x="9093998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k</a:t>
            </a:r>
          </a:p>
        </p:txBody>
      </p:sp>
      <p:sp>
        <p:nvSpPr>
          <p:cNvPr id="180" name="l tile">
            <a:extLst>
              <a:ext uri="{FF2B5EF4-FFF2-40B4-BE49-F238E27FC236}">
                <a16:creationId xmlns:a16="http://schemas.microsoft.com/office/drawing/2014/main" id="{69ABC768-1F16-4EEC-802E-F228684D926E}"/>
              </a:ext>
            </a:extLst>
          </p:cNvPr>
          <p:cNvSpPr/>
          <p:nvPr/>
        </p:nvSpPr>
        <p:spPr>
          <a:xfrm>
            <a:off x="9938629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l</a:t>
            </a:r>
          </a:p>
        </p:txBody>
      </p:sp>
      <p:sp>
        <p:nvSpPr>
          <p:cNvPr id="181" name="m tile">
            <a:extLst>
              <a:ext uri="{FF2B5EF4-FFF2-40B4-BE49-F238E27FC236}">
                <a16:creationId xmlns:a16="http://schemas.microsoft.com/office/drawing/2014/main" id="{81D1FB7A-56DC-41C0-B412-B3ACC8659E45}"/>
              </a:ext>
            </a:extLst>
          </p:cNvPr>
          <p:cNvSpPr/>
          <p:nvPr/>
        </p:nvSpPr>
        <p:spPr>
          <a:xfrm>
            <a:off x="1078959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</a:t>
            </a:r>
          </a:p>
        </p:txBody>
      </p:sp>
      <p:sp>
        <p:nvSpPr>
          <p:cNvPr id="5" name="a">
            <a:extLst>
              <a:ext uri="{FF2B5EF4-FFF2-40B4-BE49-F238E27FC236}">
                <a16:creationId xmlns:a16="http://schemas.microsoft.com/office/drawing/2014/main" id="{500CE5E4-F675-4D36-B7BB-048B5B8965D3}"/>
              </a:ext>
            </a:extLst>
          </p:cNvPr>
          <p:cNvSpPr/>
          <p:nvPr/>
        </p:nvSpPr>
        <p:spPr>
          <a:xfrm>
            <a:off x="697987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6" name="b">
            <a:extLst>
              <a:ext uri="{FF2B5EF4-FFF2-40B4-BE49-F238E27FC236}">
                <a16:creationId xmlns:a16="http://schemas.microsoft.com/office/drawing/2014/main" id="{71934C7B-A80C-4E9F-B896-853BF71E3793}"/>
              </a:ext>
            </a:extLst>
          </p:cNvPr>
          <p:cNvSpPr/>
          <p:nvPr/>
        </p:nvSpPr>
        <p:spPr>
          <a:xfrm>
            <a:off x="1115711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7" name="c">
            <a:extLst>
              <a:ext uri="{FF2B5EF4-FFF2-40B4-BE49-F238E27FC236}">
                <a16:creationId xmlns:a16="http://schemas.microsoft.com/office/drawing/2014/main" id="{9EBF0A44-D4FB-4816-8CA0-1C3959ACCF72}"/>
              </a:ext>
            </a:extLst>
          </p:cNvPr>
          <p:cNvSpPr/>
          <p:nvPr/>
        </p:nvSpPr>
        <p:spPr>
          <a:xfrm>
            <a:off x="1533435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80" name="d">
            <a:extLst>
              <a:ext uri="{FF2B5EF4-FFF2-40B4-BE49-F238E27FC236}">
                <a16:creationId xmlns:a16="http://schemas.microsoft.com/office/drawing/2014/main" id="{9617396F-2F16-43C1-867E-CF791AB31003}"/>
              </a:ext>
            </a:extLst>
          </p:cNvPr>
          <p:cNvSpPr/>
          <p:nvPr/>
        </p:nvSpPr>
        <p:spPr>
          <a:xfrm>
            <a:off x="1951159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d</a:t>
            </a:r>
          </a:p>
        </p:txBody>
      </p:sp>
      <p:sp>
        <p:nvSpPr>
          <p:cNvPr id="81" name="e">
            <a:extLst>
              <a:ext uri="{FF2B5EF4-FFF2-40B4-BE49-F238E27FC236}">
                <a16:creationId xmlns:a16="http://schemas.microsoft.com/office/drawing/2014/main" id="{A1162BB1-E18A-48A4-A976-0CF4C90C2FB4}"/>
              </a:ext>
            </a:extLst>
          </p:cNvPr>
          <p:cNvSpPr/>
          <p:nvPr/>
        </p:nvSpPr>
        <p:spPr>
          <a:xfrm>
            <a:off x="2368883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82" name="f">
            <a:extLst>
              <a:ext uri="{FF2B5EF4-FFF2-40B4-BE49-F238E27FC236}">
                <a16:creationId xmlns:a16="http://schemas.microsoft.com/office/drawing/2014/main" id="{A89229BC-9B90-41DA-AF18-AA1E0E839076}"/>
              </a:ext>
            </a:extLst>
          </p:cNvPr>
          <p:cNvSpPr/>
          <p:nvPr/>
        </p:nvSpPr>
        <p:spPr>
          <a:xfrm>
            <a:off x="2786607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f</a:t>
            </a:r>
          </a:p>
        </p:txBody>
      </p:sp>
      <p:sp>
        <p:nvSpPr>
          <p:cNvPr id="83" name="g">
            <a:extLst>
              <a:ext uri="{FF2B5EF4-FFF2-40B4-BE49-F238E27FC236}">
                <a16:creationId xmlns:a16="http://schemas.microsoft.com/office/drawing/2014/main" id="{5E2E678E-6F8E-482B-BF41-72AD7DD2B762}"/>
              </a:ext>
            </a:extLst>
          </p:cNvPr>
          <p:cNvSpPr/>
          <p:nvPr/>
        </p:nvSpPr>
        <p:spPr>
          <a:xfrm>
            <a:off x="3204331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g</a:t>
            </a:r>
          </a:p>
        </p:txBody>
      </p:sp>
      <p:sp>
        <p:nvSpPr>
          <p:cNvPr id="84" name="h">
            <a:extLst>
              <a:ext uri="{FF2B5EF4-FFF2-40B4-BE49-F238E27FC236}">
                <a16:creationId xmlns:a16="http://schemas.microsoft.com/office/drawing/2014/main" id="{763C979F-B8D2-46F5-B130-0417CD4EA759}"/>
              </a:ext>
            </a:extLst>
          </p:cNvPr>
          <p:cNvSpPr/>
          <p:nvPr/>
        </p:nvSpPr>
        <p:spPr>
          <a:xfrm>
            <a:off x="3622055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h</a:t>
            </a:r>
          </a:p>
        </p:txBody>
      </p:sp>
      <p:sp>
        <p:nvSpPr>
          <p:cNvPr id="85" name="i">
            <a:extLst>
              <a:ext uri="{FF2B5EF4-FFF2-40B4-BE49-F238E27FC236}">
                <a16:creationId xmlns:a16="http://schemas.microsoft.com/office/drawing/2014/main" id="{3B304F53-2966-44A8-B0EC-9480245E091C}"/>
              </a:ext>
            </a:extLst>
          </p:cNvPr>
          <p:cNvSpPr/>
          <p:nvPr/>
        </p:nvSpPr>
        <p:spPr>
          <a:xfrm>
            <a:off x="4039779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86" name="j">
            <a:extLst>
              <a:ext uri="{FF2B5EF4-FFF2-40B4-BE49-F238E27FC236}">
                <a16:creationId xmlns:a16="http://schemas.microsoft.com/office/drawing/2014/main" id="{B2DF7BAF-F080-4EEF-84A1-0770A34F28E9}"/>
              </a:ext>
            </a:extLst>
          </p:cNvPr>
          <p:cNvSpPr/>
          <p:nvPr/>
        </p:nvSpPr>
        <p:spPr>
          <a:xfrm>
            <a:off x="4457503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j</a:t>
            </a:r>
          </a:p>
        </p:txBody>
      </p:sp>
      <p:sp>
        <p:nvSpPr>
          <p:cNvPr id="87" name="k">
            <a:extLst>
              <a:ext uri="{FF2B5EF4-FFF2-40B4-BE49-F238E27FC236}">
                <a16:creationId xmlns:a16="http://schemas.microsoft.com/office/drawing/2014/main" id="{73354B2E-A142-4386-8FC1-221DC0C3A89D}"/>
              </a:ext>
            </a:extLst>
          </p:cNvPr>
          <p:cNvSpPr/>
          <p:nvPr/>
        </p:nvSpPr>
        <p:spPr>
          <a:xfrm>
            <a:off x="4875227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k</a:t>
            </a:r>
          </a:p>
        </p:txBody>
      </p:sp>
      <p:sp>
        <p:nvSpPr>
          <p:cNvPr id="88" name="l">
            <a:extLst>
              <a:ext uri="{FF2B5EF4-FFF2-40B4-BE49-F238E27FC236}">
                <a16:creationId xmlns:a16="http://schemas.microsoft.com/office/drawing/2014/main" id="{63158140-E3D0-4745-9989-1E11C4F4C48A}"/>
              </a:ext>
            </a:extLst>
          </p:cNvPr>
          <p:cNvSpPr/>
          <p:nvPr/>
        </p:nvSpPr>
        <p:spPr>
          <a:xfrm>
            <a:off x="5292951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l</a:t>
            </a:r>
          </a:p>
        </p:txBody>
      </p:sp>
      <p:sp>
        <p:nvSpPr>
          <p:cNvPr id="89" name="m">
            <a:extLst>
              <a:ext uri="{FF2B5EF4-FFF2-40B4-BE49-F238E27FC236}">
                <a16:creationId xmlns:a16="http://schemas.microsoft.com/office/drawing/2014/main" id="{E1157217-6E28-439A-A74E-F7C94F407CF1}"/>
              </a:ext>
            </a:extLst>
          </p:cNvPr>
          <p:cNvSpPr/>
          <p:nvPr/>
        </p:nvSpPr>
        <p:spPr>
          <a:xfrm>
            <a:off x="5710675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</a:t>
            </a:r>
          </a:p>
        </p:txBody>
      </p:sp>
      <p:sp>
        <p:nvSpPr>
          <p:cNvPr id="90" name="n">
            <a:extLst>
              <a:ext uri="{FF2B5EF4-FFF2-40B4-BE49-F238E27FC236}">
                <a16:creationId xmlns:a16="http://schemas.microsoft.com/office/drawing/2014/main" id="{379535F8-D3BA-4E80-96BD-A29A6C43CCB9}"/>
              </a:ext>
            </a:extLst>
          </p:cNvPr>
          <p:cNvSpPr/>
          <p:nvPr/>
        </p:nvSpPr>
        <p:spPr>
          <a:xfrm>
            <a:off x="6128399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n</a:t>
            </a:r>
          </a:p>
        </p:txBody>
      </p:sp>
      <p:sp>
        <p:nvSpPr>
          <p:cNvPr id="91" name="o">
            <a:extLst>
              <a:ext uri="{FF2B5EF4-FFF2-40B4-BE49-F238E27FC236}">
                <a16:creationId xmlns:a16="http://schemas.microsoft.com/office/drawing/2014/main" id="{CE75D300-B026-4198-9812-02327D1C44E9}"/>
              </a:ext>
            </a:extLst>
          </p:cNvPr>
          <p:cNvSpPr/>
          <p:nvPr/>
        </p:nvSpPr>
        <p:spPr>
          <a:xfrm>
            <a:off x="6546123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o</a:t>
            </a:r>
          </a:p>
        </p:txBody>
      </p:sp>
      <p:sp>
        <p:nvSpPr>
          <p:cNvPr id="92" name="p">
            <a:extLst>
              <a:ext uri="{FF2B5EF4-FFF2-40B4-BE49-F238E27FC236}">
                <a16:creationId xmlns:a16="http://schemas.microsoft.com/office/drawing/2014/main" id="{723CBFC1-277C-479D-BDA1-C495815D8D1C}"/>
              </a:ext>
            </a:extLst>
          </p:cNvPr>
          <p:cNvSpPr/>
          <p:nvPr/>
        </p:nvSpPr>
        <p:spPr>
          <a:xfrm>
            <a:off x="6963847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</a:t>
            </a:r>
          </a:p>
        </p:txBody>
      </p:sp>
      <p:sp>
        <p:nvSpPr>
          <p:cNvPr id="93" name="q">
            <a:extLst>
              <a:ext uri="{FF2B5EF4-FFF2-40B4-BE49-F238E27FC236}">
                <a16:creationId xmlns:a16="http://schemas.microsoft.com/office/drawing/2014/main" id="{0A90FB46-3831-4176-AD70-03E9B4A1B71F}"/>
              </a:ext>
            </a:extLst>
          </p:cNvPr>
          <p:cNvSpPr/>
          <p:nvPr/>
        </p:nvSpPr>
        <p:spPr>
          <a:xfrm>
            <a:off x="7381571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q</a:t>
            </a:r>
          </a:p>
        </p:txBody>
      </p:sp>
      <p:sp>
        <p:nvSpPr>
          <p:cNvPr id="94" name="r">
            <a:extLst>
              <a:ext uri="{FF2B5EF4-FFF2-40B4-BE49-F238E27FC236}">
                <a16:creationId xmlns:a16="http://schemas.microsoft.com/office/drawing/2014/main" id="{18104622-BA9C-4778-8513-97B0302C1AC0}"/>
              </a:ext>
            </a:extLst>
          </p:cNvPr>
          <p:cNvSpPr/>
          <p:nvPr/>
        </p:nvSpPr>
        <p:spPr>
          <a:xfrm>
            <a:off x="7799295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r</a:t>
            </a:r>
          </a:p>
        </p:txBody>
      </p:sp>
      <p:sp>
        <p:nvSpPr>
          <p:cNvPr id="95" name="s">
            <a:extLst>
              <a:ext uri="{FF2B5EF4-FFF2-40B4-BE49-F238E27FC236}">
                <a16:creationId xmlns:a16="http://schemas.microsoft.com/office/drawing/2014/main" id="{7B644D3D-3ED1-4AD0-BA2C-81FA4AC12173}"/>
              </a:ext>
            </a:extLst>
          </p:cNvPr>
          <p:cNvSpPr/>
          <p:nvPr/>
        </p:nvSpPr>
        <p:spPr>
          <a:xfrm>
            <a:off x="8217019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</a:t>
            </a:r>
          </a:p>
        </p:txBody>
      </p:sp>
      <p:sp>
        <p:nvSpPr>
          <p:cNvPr id="96" name="t">
            <a:extLst>
              <a:ext uri="{FF2B5EF4-FFF2-40B4-BE49-F238E27FC236}">
                <a16:creationId xmlns:a16="http://schemas.microsoft.com/office/drawing/2014/main" id="{847AE8B0-1529-4196-BC1A-74C81DB4EDC4}"/>
              </a:ext>
            </a:extLst>
          </p:cNvPr>
          <p:cNvSpPr/>
          <p:nvPr/>
        </p:nvSpPr>
        <p:spPr>
          <a:xfrm>
            <a:off x="8634743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97" name="u">
            <a:extLst>
              <a:ext uri="{FF2B5EF4-FFF2-40B4-BE49-F238E27FC236}">
                <a16:creationId xmlns:a16="http://schemas.microsoft.com/office/drawing/2014/main" id="{CC3E8C82-DA60-418D-9CA1-5D18B28AA542}"/>
              </a:ext>
            </a:extLst>
          </p:cNvPr>
          <p:cNvSpPr/>
          <p:nvPr/>
        </p:nvSpPr>
        <p:spPr>
          <a:xfrm>
            <a:off x="9052467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98" name="v">
            <a:extLst>
              <a:ext uri="{FF2B5EF4-FFF2-40B4-BE49-F238E27FC236}">
                <a16:creationId xmlns:a16="http://schemas.microsoft.com/office/drawing/2014/main" id="{A469BD54-8D97-481D-808B-EE409840F1A1}"/>
              </a:ext>
            </a:extLst>
          </p:cNvPr>
          <p:cNvSpPr/>
          <p:nvPr/>
        </p:nvSpPr>
        <p:spPr>
          <a:xfrm>
            <a:off x="9470191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v</a:t>
            </a:r>
          </a:p>
        </p:txBody>
      </p:sp>
      <p:sp>
        <p:nvSpPr>
          <p:cNvPr id="99" name="w">
            <a:extLst>
              <a:ext uri="{FF2B5EF4-FFF2-40B4-BE49-F238E27FC236}">
                <a16:creationId xmlns:a16="http://schemas.microsoft.com/office/drawing/2014/main" id="{907E3618-B734-494A-87EC-65C29994C8A3}"/>
              </a:ext>
            </a:extLst>
          </p:cNvPr>
          <p:cNvSpPr/>
          <p:nvPr/>
        </p:nvSpPr>
        <p:spPr>
          <a:xfrm>
            <a:off x="9887915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w</a:t>
            </a:r>
          </a:p>
        </p:txBody>
      </p:sp>
      <p:sp>
        <p:nvSpPr>
          <p:cNvPr id="100" name="x">
            <a:extLst>
              <a:ext uri="{FF2B5EF4-FFF2-40B4-BE49-F238E27FC236}">
                <a16:creationId xmlns:a16="http://schemas.microsoft.com/office/drawing/2014/main" id="{1005DE82-F223-4C49-AA42-DF1BD44EA5BA}"/>
              </a:ext>
            </a:extLst>
          </p:cNvPr>
          <p:cNvSpPr/>
          <p:nvPr/>
        </p:nvSpPr>
        <p:spPr>
          <a:xfrm>
            <a:off x="10305639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101" name="y">
            <a:extLst>
              <a:ext uri="{FF2B5EF4-FFF2-40B4-BE49-F238E27FC236}">
                <a16:creationId xmlns:a16="http://schemas.microsoft.com/office/drawing/2014/main" id="{3EA7508F-EEDF-4EE0-97CE-6821E2DA9DF7}"/>
              </a:ext>
            </a:extLst>
          </p:cNvPr>
          <p:cNvSpPr/>
          <p:nvPr/>
        </p:nvSpPr>
        <p:spPr>
          <a:xfrm>
            <a:off x="10723363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y</a:t>
            </a:r>
          </a:p>
        </p:txBody>
      </p:sp>
      <p:sp>
        <p:nvSpPr>
          <p:cNvPr id="102" name="z">
            <a:extLst>
              <a:ext uri="{FF2B5EF4-FFF2-40B4-BE49-F238E27FC236}">
                <a16:creationId xmlns:a16="http://schemas.microsoft.com/office/drawing/2014/main" id="{12D5E62C-8279-426B-B2EA-A2F128B253B6}"/>
              </a:ext>
            </a:extLst>
          </p:cNvPr>
          <p:cNvSpPr/>
          <p:nvPr/>
        </p:nvSpPr>
        <p:spPr>
          <a:xfrm>
            <a:off x="11141096" y="677003"/>
            <a:ext cx="365760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z</a:t>
            </a:r>
          </a:p>
        </p:txBody>
      </p:sp>
      <p:sp>
        <p:nvSpPr>
          <p:cNvPr id="195" name="n tile">
            <a:extLst>
              <a:ext uri="{FF2B5EF4-FFF2-40B4-BE49-F238E27FC236}">
                <a16:creationId xmlns:a16="http://schemas.microsoft.com/office/drawing/2014/main" id="{E79B4BDB-3F49-4626-B0AF-5AC114A4BF05}"/>
              </a:ext>
            </a:extLst>
          </p:cNvPr>
          <p:cNvSpPr/>
          <p:nvPr/>
        </p:nvSpPr>
        <p:spPr>
          <a:xfrm>
            <a:off x="517326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n</a:t>
            </a:r>
          </a:p>
        </p:txBody>
      </p:sp>
      <p:sp>
        <p:nvSpPr>
          <p:cNvPr id="196" name="o tile">
            <a:extLst>
              <a:ext uri="{FF2B5EF4-FFF2-40B4-BE49-F238E27FC236}">
                <a16:creationId xmlns:a16="http://schemas.microsoft.com/office/drawing/2014/main" id="{60D1EBD1-3F55-4246-BB9E-EEAC3362DEDD}"/>
              </a:ext>
            </a:extLst>
          </p:cNvPr>
          <p:cNvSpPr/>
          <p:nvPr/>
        </p:nvSpPr>
        <p:spPr>
          <a:xfrm>
            <a:off x="140143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o</a:t>
            </a:r>
          </a:p>
        </p:txBody>
      </p:sp>
      <p:sp>
        <p:nvSpPr>
          <p:cNvPr id="197" name="p tile">
            <a:extLst>
              <a:ext uri="{FF2B5EF4-FFF2-40B4-BE49-F238E27FC236}">
                <a16:creationId xmlns:a16="http://schemas.microsoft.com/office/drawing/2014/main" id="{C4B79B8D-CE3B-4783-B1BB-38C9BF96E740}"/>
              </a:ext>
            </a:extLst>
          </p:cNvPr>
          <p:cNvSpPr/>
          <p:nvPr/>
        </p:nvSpPr>
        <p:spPr>
          <a:xfrm>
            <a:off x="228554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</a:t>
            </a:r>
          </a:p>
        </p:txBody>
      </p:sp>
      <p:sp>
        <p:nvSpPr>
          <p:cNvPr id="198" name="q tile">
            <a:extLst>
              <a:ext uri="{FF2B5EF4-FFF2-40B4-BE49-F238E27FC236}">
                <a16:creationId xmlns:a16="http://schemas.microsoft.com/office/drawing/2014/main" id="{A329FCE5-A939-4533-BC4E-10EA7C5D6BBC}"/>
              </a:ext>
            </a:extLst>
          </p:cNvPr>
          <p:cNvSpPr/>
          <p:nvPr/>
        </p:nvSpPr>
        <p:spPr>
          <a:xfrm>
            <a:off x="3146220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q</a:t>
            </a:r>
          </a:p>
        </p:txBody>
      </p:sp>
      <p:sp>
        <p:nvSpPr>
          <p:cNvPr id="199" name="r tile">
            <a:extLst>
              <a:ext uri="{FF2B5EF4-FFF2-40B4-BE49-F238E27FC236}">
                <a16:creationId xmlns:a16="http://schemas.microsoft.com/office/drawing/2014/main" id="{648F9B90-0382-4D12-A2EB-01D6C8826A51}"/>
              </a:ext>
            </a:extLst>
          </p:cNvPr>
          <p:cNvSpPr/>
          <p:nvPr/>
        </p:nvSpPr>
        <p:spPr>
          <a:xfrm>
            <a:off x="399331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r</a:t>
            </a:r>
          </a:p>
        </p:txBody>
      </p:sp>
      <p:sp>
        <p:nvSpPr>
          <p:cNvPr id="200" name="s tile">
            <a:extLst>
              <a:ext uri="{FF2B5EF4-FFF2-40B4-BE49-F238E27FC236}">
                <a16:creationId xmlns:a16="http://schemas.microsoft.com/office/drawing/2014/main" id="{174901AA-5577-4740-B3D4-EA97C77AB994}"/>
              </a:ext>
            </a:extLst>
          </p:cNvPr>
          <p:cNvSpPr/>
          <p:nvPr/>
        </p:nvSpPr>
        <p:spPr>
          <a:xfrm>
            <a:off x="4840408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</a:t>
            </a:r>
          </a:p>
        </p:txBody>
      </p:sp>
      <p:sp>
        <p:nvSpPr>
          <p:cNvPr id="201" name="t tile">
            <a:extLst>
              <a:ext uri="{FF2B5EF4-FFF2-40B4-BE49-F238E27FC236}">
                <a16:creationId xmlns:a16="http://schemas.microsoft.com/office/drawing/2014/main" id="{704E740E-4806-4412-B924-76F3BE089C5D}"/>
              </a:ext>
            </a:extLst>
          </p:cNvPr>
          <p:cNvSpPr/>
          <p:nvPr/>
        </p:nvSpPr>
        <p:spPr>
          <a:xfrm>
            <a:off x="568750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202" name="u tile">
            <a:extLst>
              <a:ext uri="{FF2B5EF4-FFF2-40B4-BE49-F238E27FC236}">
                <a16:creationId xmlns:a16="http://schemas.microsoft.com/office/drawing/2014/main" id="{24B7E75E-11C8-4F4A-BC2B-3DF954D41634}"/>
              </a:ext>
            </a:extLst>
          </p:cNvPr>
          <p:cNvSpPr/>
          <p:nvPr/>
        </p:nvSpPr>
        <p:spPr>
          <a:xfrm>
            <a:off x="653358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203" name="v tile">
            <a:extLst>
              <a:ext uri="{FF2B5EF4-FFF2-40B4-BE49-F238E27FC236}">
                <a16:creationId xmlns:a16="http://schemas.microsoft.com/office/drawing/2014/main" id="{C97D29A3-E702-4408-9BF0-2980DA492E06}"/>
              </a:ext>
            </a:extLst>
          </p:cNvPr>
          <p:cNvSpPr/>
          <p:nvPr/>
        </p:nvSpPr>
        <p:spPr>
          <a:xfrm>
            <a:off x="7377555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v</a:t>
            </a:r>
          </a:p>
        </p:txBody>
      </p:sp>
      <p:sp>
        <p:nvSpPr>
          <p:cNvPr id="204" name="w tile">
            <a:extLst>
              <a:ext uri="{FF2B5EF4-FFF2-40B4-BE49-F238E27FC236}">
                <a16:creationId xmlns:a16="http://schemas.microsoft.com/office/drawing/2014/main" id="{B2B49C00-8278-4801-BB45-15B86D79CF37}"/>
              </a:ext>
            </a:extLst>
          </p:cNvPr>
          <p:cNvSpPr/>
          <p:nvPr/>
        </p:nvSpPr>
        <p:spPr>
          <a:xfrm>
            <a:off x="8225491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w</a:t>
            </a:r>
          </a:p>
        </p:txBody>
      </p:sp>
      <p:sp>
        <p:nvSpPr>
          <p:cNvPr id="205" name="x tile">
            <a:extLst>
              <a:ext uri="{FF2B5EF4-FFF2-40B4-BE49-F238E27FC236}">
                <a16:creationId xmlns:a16="http://schemas.microsoft.com/office/drawing/2014/main" id="{589FF667-E24E-4E3E-BB6A-E0AEFEFECF08}"/>
              </a:ext>
            </a:extLst>
          </p:cNvPr>
          <p:cNvSpPr/>
          <p:nvPr/>
        </p:nvSpPr>
        <p:spPr>
          <a:xfrm>
            <a:off x="9081966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206" name="y tile">
            <a:extLst>
              <a:ext uri="{FF2B5EF4-FFF2-40B4-BE49-F238E27FC236}">
                <a16:creationId xmlns:a16="http://schemas.microsoft.com/office/drawing/2014/main" id="{E77FFF19-9D7B-43F7-884A-410BF1AD52DF}"/>
              </a:ext>
            </a:extLst>
          </p:cNvPr>
          <p:cNvSpPr/>
          <p:nvPr/>
        </p:nvSpPr>
        <p:spPr>
          <a:xfrm>
            <a:off x="9926597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y</a:t>
            </a:r>
          </a:p>
        </p:txBody>
      </p:sp>
      <p:sp>
        <p:nvSpPr>
          <p:cNvPr id="207" name="z tile">
            <a:extLst>
              <a:ext uri="{FF2B5EF4-FFF2-40B4-BE49-F238E27FC236}">
                <a16:creationId xmlns:a16="http://schemas.microsoft.com/office/drawing/2014/main" id="{0026D93F-7426-47F2-94DF-56CA2E6E1258}"/>
              </a:ext>
            </a:extLst>
          </p:cNvPr>
          <p:cNvSpPr/>
          <p:nvPr/>
        </p:nvSpPr>
        <p:spPr>
          <a:xfrm>
            <a:off x="1077756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z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FC8F3864-7697-45E2-8947-BE6C3F01E9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870" y="6388218"/>
            <a:ext cx="2242817" cy="406128"/>
          </a:xfrm>
          <a:prstGeom prst="rect">
            <a:avLst/>
          </a:prstGeom>
        </p:spPr>
      </p:pic>
      <p:sp>
        <p:nvSpPr>
          <p:cNvPr id="293" name="a tile">
            <a:extLst>
              <a:ext uri="{FF2B5EF4-FFF2-40B4-BE49-F238E27FC236}">
                <a16:creationId xmlns:a16="http://schemas.microsoft.com/office/drawing/2014/main" id="{BB944E5A-CE39-4F7B-99D6-C2E97B84EB5D}"/>
              </a:ext>
            </a:extLst>
          </p:cNvPr>
          <p:cNvSpPr/>
          <p:nvPr/>
        </p:nvSpPr>
        <p:spPr>
          <a:xfrm>
            <a:off x="529358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294" name="a tile">
            <a:extLst>
              <a:ext uri="{FF2B5EF4-FFF2-40B4-BE49-F238E27FC236}">
                <a16:creationId xmlns:a16="http://schemas.microsoft.com/office/drawing/2014/main" id="{0798D80C-E9B3-40C1-AC5F-7A7CDB1C7673}"/>
              </a:ext>
            </a:extLst>
          </p:cNvPr>
          <p:cNvSpPr/>
          <p:nvPr/>
        </p:nvSpPr>
        <p:spPr>
          <a:xfrm>
            <a:off x="529358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295" name="a tile">
            <a:extLst>
              <a:ext uri="{FF2B5EF4-FFF2-40B4-BE49-F238E27FC236}">
                <a16:creationId xmlns:a16="http://schemas.microsoft.com/office/drawing/2014/main" id="{07252177-C192-488C-92F5-A5FE91985215}"/>
              </a:ext>
            </a:extLst>
          </p:cNvPr>
          <p:cNvSpPr/>
          <p:nvPr/>
        </p:nvSpPr>
        <p:spPr>
          <a:xfrm>
            <a:off x="529358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296" name="a tile">
            <a:extLst>
              <a:ext uri="{FF2B5EF4-FFF2-40B4-BE49-F238E27FC236}">
                <a16:creationId xmlns:a16="http://schemas.microsoft.com/office/drawing/2014/main" id="{B4B2CA30-94AD-4DFE-9F31-E4826430E5E1}"/>
              </a:ext>
            </a:extLst>
          </p:cNvPr>
          <p:cNvSpPr/>
          <p:nvPr/>
        </p:nvSpPr>
        <p:spPr>
          <a:xfrm>
            <a:off x="529358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297" name="a tile">
            <a:extLst>
              <a:ext uri="{FF2B5EF4-FFF2-40B4-BE49-F238E27FC236}">
                <a16:creationId xmlns:a16="http://schemas.microsoft.com/office/drawing/2014/main" id="{E3C58716-8546-4086-AA5D-0E464F3FCE40}"/>
              </a:ext>
            </a:extLst>
          </p:cNvPr>
          <p:cNvSpPr/>
          <p:nvPr/>
        </p:nvSpPr>
        <p:spPr>
          <a:xfrm>
            <a:off x="529358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298" name="a tile">
            <a:extLst>
              <a:ext uri="{FF2B5EF4-FFF2-40B4-BE49-F238E27FC236}">
                <a16:creationId xmlns:a16="http://schemas.microsoft.com/office/drawing/2014/main" id="{82FA84D9-5D0C-4F2D-B5CE-CA3136930EC1}"/>
              </a:ext>
            </a:extLst>
          </p:cNvPr>
          <p:cNvSpPr/>
          <p:nvPr/>
        </p:nvSpPr>
        <p:spPr>
          <a:xfrm>
            <a:off x="529358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299" name="b tile">
            <a:extLst>
              <a:ext uri="{FF2B5EF4-FFF2-40B4-BE49-F238E27FC236}">
                <a16:creationId xmlns:a16="http://schemas.microsoft.com/office/drawing/2014/main" id="{6854E554-A888-42DA-93A9-DA2D2E9F079C}"/>
              </a:ext>
            </a:extLst>
          </p:cNvPr>
          <p:cNvSpPr/>
          <p:nvPr/>
        </p:nvSpPr>
        <p:spPr>
          <a:xfrm>
            <a:off x="141346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300" name="b tile">
            <a:extLst>
              <a:ext uri="{FF2B5EF4-FFF2-40B4-BE49-F238E27FC236}">
                <a16:creationId xmlns:a16="http://schemas.microsoft.com/office/drawing/2014/main" id="{E07A8882-0A8F-47CF-B2DA-C9985441496C}"/>
              </a:ext>
            </a:extLst>
          </p:cNvPr>
          <p:cNvSpPr/>
          <p:nvPr/>
        </p:nvSpPr>
        <p:spPr>
          <a:xfrm>
            <a:off x="141346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301" name="b tile">
            <a:extLst>
              <a:ext uri="{FF2B5EF4-FFF2-40B4-BE49-F238E27FC236}">
                <a16:creationId xmlns:a16="http://schemas.microsoft.com/office/drawing/2014/main" id="{8DE747CA-2B96-400F-BC9C-5A933D1A1139}"/>
              </a:ext>
            </a:extLst>
          </p:cNvPr>
          <p:cNvSpPr/>
          <p:nvPr/>
        </p:nvSpPr>
        <p:spPr>
          <a:xfrm>
            <a:off x="141346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302" name="b tile">
            <a:extLst>
              <a:ext uri="{FF2B5EF4-FFF2-40B4-BE49-F238E27FC236}">
                <a16:creationId xmlns:a16="http://schemas.microsoft.com/office/drawing/2014/main" id="{35D7A452-BDCA-4277-8C24-2AB4731A70D4}"/>
              </a:ext>
            </a:extLst>
          </p:cNvPr>
          <p:cNvSpPr/>
          <p:nvPr/>
        </p:nvSpPr>
        <p:spPr>
          <a:xfrm>
            <a:off x="141346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303" name="b tile">
            <a:extLst>
              <a:ext uri="{FF2B5EF4-FFF2-40B4-BE49-F238E27FC236}">
                <a16:creationId xmlns:a16="http://schemas.microsoft.com/office/drawing/2014/main" id="{3C0F9472-3D30-4A48-81B9-F530023B721C}"/>
              </a:ext>
            </a:extLst>
          </p:cNvPr>
          <p:cNvSpPr/>
          <p:nvPr/>
        </p:nvSpPr>
        <p:spPr>
          <a:xfrm>
            <a:off x="141346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304" name="c tile">
            <a:extLst>
              <a:ext uri="{FF2B5EF4-FFF2-40B4-BE49-F238E27FC236}">
                <a16:creationId xmlns:a16="http://schemas.microsoft.com/office/drawing/2014/main" id="{A788F24F-07E8-4731-AF60-4604C57B2757}"/>
              </a:ext>
            </a:extLst>
          </p:cNvPr>
          <p:cNvSpPr/>
          <p:nvPr/>
        </p:nvSpPr>
        <p:spPr>
          <a:xfrm>
            <a:off x="2297574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305" name="c tile">
            <a:extLst>
              <a:ext uri="{FF2B5EF4-FFF2-40B4-BE49-F238E27FC236}">
                <a16:creationId xmlns:a16="http://schemas.microsoft.com/office/drawing/2014/main" id="{3A54D87C-B62F-4E5D-98F8-19DCF2BC8030}"/>
              </a:ext>
            </a:extLst>
          </p:cNvPr>
          <p:cNvSpPr/>
          <p:nvPr/>
        </p:nvSpPr>
        <p:spPr>
          <a:xfrm>
            <a:off x="2297574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306" name="c tile">
            <a:extLst>
              <a:ext uri="{FF2B5EF4-FFF2-40B4-BE49-F238E27FC236}">
                <a16:creationId xmlns:a16="http://schemas.microsoft.com/office/drawing/2014/main" id="{695CA501-CF6B-4A4F-B408-E2AA7110F1B7}"/>
              </a:ext>
            </a:extLst>
          </p:cNvPr>
          <p:cNvSpPr/>
          <p:nvPr/>
        </p:nvSpPr>
        <p:spPr>
          <a:xfrm>
            <a:off x="2297574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307" name="c tile">
            <a:extLst>
              <a:ext uri="{FF2B5EF4-FFF2-40B4-BE49-F238E27FC236}">
                <a16:creationId xmlns:a16="http://schemas.microsoft.com/office/drawing/2014/main" id="{BECAB0F5-2D95-4956-A774-8D49C2B85767}"/>
              </a:ext>
            </a:extLst>
          </p:cNvPr>
          <p:cNvSpPr/>
          <p:nvPr/>
        </p:nvSpPr>
        <p:spPr>
          <a:xfrm>
            <a:off x="2297574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308" name="c tile">
            <a:extLst>
              <a:ext uri="{FF2B5EF4-FFF2-40B4-BE49-F238E27FC236}">
                <a16:creationId xmlns:a16="http://schemas.microsoft.com/office/drawing/2014/main" id="{6E8C379B-B018-4074-91BC-093D351887C1}"/>
              </a:ext>
            </a:extLst>
          </p:cNvPr>
          <p:cNvSpPr/>
          <p:nvPr/>
        </p:nvSpPr>
        <p:spPr>
          <a:xfrm>
            <a:off x="2297574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309" name="d tile">
            <a:extLst>
              <a:ext uri="{FF2B5EF4-FFF2-40B4-BE49-F238E27FC236}">
                <a16:creationId xmlns:a16="http://schemas.microsoft.com/office/drawing/2014/main" id="{CAB5BC8B-3C18-454A-B2B3-4B16F1D31B64}"/>
              </a:ext>
            </a:extLst>
          </p:cNvPr>
          <p:cNvSpPr/>
          <p:nvPr/>
        </p:nvSpPr>
        <p:spPr>
          <a:xfrm>
            <a:off x="3158252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d</a:t>
            </a:r>
          </a:p>
        </p:txBody>
      </p:sp>
      <p:sp>
        <p:nvSpPr>
          <p:cNvPr id="310" name="d tile">
            <a:extLst>
              <a:ext uri="{FF2B5EF4-FFF2-40B4-BE49-F238E27FC236}">
                <a16:creationId xmlns:a16="http://schemas.microsoft.com/office/drawing/2014/main" id="{D9DFB514-980F-4341-BACD-9E5EFB0E3763}"/>
              </a:ext>
            </a:extLst>
          </p:cNvPr>
          <p:cNvSpPr/>
          <p:nvPr/>
        </p:nvSpPr>
        <p:spPr>
          <a:xfrm>
            <a:off x="3158252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d</a:t>
            </a:r>
          </a:p>
        </p:txBody>
      </p:sp>
      <p:sp>
        <p:nvSpPr>
          <p:cNvPr id="311" name="d tile">
            <a:extLst>
              <a:ext uri="{FF2B5EF4-FFF2-40B4-BE49-F238E27FC236}">
                <a16:creationId xmlns:a16="http://schemas.microsoft.com/office/drawing/2014/main" id="{36DF5286-9568-412C-A4C3-FD59F093C27F}"/>
              </a:ext>
            </a:extLst>
          </p:cNvPr>
          <p:cNvSpPr/>
          <p:nvPr/>
        </p:nvSpPr>
        <p:spPr>
          <a:xfrm>
            <a:off x="3158252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d</a:t>
            </a:r>
          </a:p>
        </p:txBody>
      </p:sp>
      <p:sp>
        <p:nvSpPr>
          <p:cNvPr id="312" name="d tile">
            <a:extLst>
              <a:ext uri="{FF2B5EF4-FFF2-40B4-BE49-F238E27FC236}">
                <a16:creationId xmlns:a16="http://schemas.microsoft.com/office/drawing/2014/main" id="{937CE5BE-19F0-4ED6-8E49-BB5FD4F9F217}"/>
              </a:ext>
            </a:extLst>
          </p:cNvPr>
          <p:cNvSpPr/>
          <p:nvPr/>
        </p:nvSpPr>
        <p:spPr>
          <a:xfrm>
            <a:off x="3158252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d</a:t>
            </a:r>
          </a:p>
        </p:txBody>
      </p:sp>
      <p:sp>
        <p:nvSpPr>
          <p:cNvPr id="313" name="d tile">
            <a:extLst>
              <a:ext uri="{FF2B5EF4-FFF2-40B4-BE49-F238E27FC236}">
                <a16:creationId xmlns:a16="http://schemas.microsoft.com/office/drawing/2014/main" id="{264BBB73-5389-4506-93C2-518DB2186507}"/>
              </a:ext>
            </a:extLst>
          </p:cNvPr>
          <p:cNvSpPr/>
          <p:nvPr/>
        </p:nvSpPr>
        <p:spPr>
          <a:xfrm>
            <a:off x="3158252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d</a:t>
            </a:r>
          </a:p>
        </p:txBody>
      </p:sp>
      <p:sp>
        <p:nvSpPr>
          <p:cNvPr id="314" name="e tile">
            <a:extLst>
              <a:ext uri="{FF2B5EF4-FFF2-40B4-BE49-F238E27FC236}">
                <a16:creationId xmlns:a16="http://schemas.microsoft.com/office/drawing/2014/main" id="{2AC66CBE-6D58-4FC9-BFCB-C05523765E19}"/>
              </a:ext>
            </a:extLst>
          </p:cNvPr>
          <p:cNvSpPr/>
          <p:nvPr/>
        </p:nvSpPr>
        <p:spPr>
          <a:xfrm>
            <a:off x="400534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315" name="e tile">
            <a:extLst>
              <a:ext uri="{FF2B5EF4-FFF2-40B4-BE49-F238E27FC236}">
                <a16:creationId xmlns:a16="http://schemas.microsoft.com/office/drawing/2014/main" id="{55A8B202-6ACE-4290-889A-780E6764DE87}"/>
              </a:ext>
            </a:extLst>
          </p:cNvPr>
          <p:cNvSpPr/>
          <p:nvPr/>
        </p:nvSpPr>
        <p:spPr>
          <a:xfrm>
            <a:off x="400534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316" name="e tile">
            <a:extLst>
              <a:ext uri="{FF2B5EF4-FFF2-40B4-BE49-F238E27FC236}">
                <a16:creationId xmlns:a16="http://schemas.microsoft.com/office/drawing/2014/main" id="{BC1CA07B-A239-4575-89C4-F4A366BE43A8}"/>
              </a:ext>
            </a:extLst>
          </p:cNvPr>
          <p:cNvSpPr/>
          <p:nvPr/>
        </p:nvSpPr>
        <p:spPr>
          <a:xfrm>
            <a:off x="400534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317" name="e tile">
            <a:extLst>
              <a:ext uri="{FF2B5EF4-FFF2-40B4-BE49-F238E27FC236}">
                <a16:creationId xmlns:a16="http://schemas.microsoft.com/office/drawing/2014/main" id="{BFCCD2CB-DB81-4C75-8E6B-782F271C1721}"/>
              </a:ext>
            </a:extLst>
          </p:cNvPr>
          <p:cNvSpPr/>
          <p:nvPr/>
        </p:nvSpPr>
        <p:spPr>
          <a:xfrm>
            <a:off x="400534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318" name="e tile">
            <a:extLst>
              <a:ext uri="{FF2B5EF4-FFF2-40B4-BE49-F238E27FC236}">
                <a16:creationId xmlns:a16="http://schemas.microsoft.com/office/drawing/2014/main" id="{7029F6AF-60F3-4609-BE4D-75F1BB44ACEA}"/>
              </a:ext>
            </a:extLst>
          </p:cNvPr>
          <p:cNvSpPr/>
          <p:nvPr/>
        </p:nvSpPr>
        <p:spPr>
          <a:xfrm>
            <a:off x="400534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319" name="e tile">
            <a:extLst>
              <a:ext uri="{FF2B5EF4-FFF2-40B4-BE49-F238E27FC236}">
                <a16:creationId xmlns:a16="http://schemas.microsoft.com/office/drawing/2014/main" id="{282731C5-E160-489D-B479-C83233466227}"/>
              </a:ext>
            </a:extLst>
          </p:cNvPr>
          <p:cNvSpPr/>
          <p:nvPr/>
        </p:nvSpPr>
        <p:spPr>
          <a:xfrm>
            <a:off x="400534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320" name="e tile">
            <a:extLst>
              <a:ext uri="{FF2B5EF4-FFF2-40B4-BE49-F238E27FC236}">
                <a16:creationId xmlns:a16="http://schemas.microsoft.com/office/drawing/2014/main" id="{FE110EEE-4264-48AE-AFE1-401A76D7EF2B}"/>
              </a:ext>
            </a:extLst>
          </p:cNvPr>
          <p:cNvSpPr/>
          <p:nvPr/>
        </p:nvSpPr>
        <p:spPr>
          <a:xfrm>
            <a:off x="400534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321" name="f tile">
            <a:extLst>
              <a:ext uri="{FF2B5EF4-FFF2-40B4-BE49-F238E27FC236}">
                <a16:creationId xmlns:a16="http://schemas.microsoft.com/office/drawing/2014/main" id="{4969889E-857C-49FE-B4DD-603D35BD9F22}"/>
              </a:ext>
            </a:extLst>
          </p:cNvPr>
          <p:cNvSpPr/>
          <p:nvPr/>
        </p:nvSpPr>
        <p:spPr>
          <a:xfrm>
            <a:off x="4852440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f</a:t>
            </a:r>
          </a:p>
        </p:txBody>
      </p:sp>
      <p:sp>
        <p:nvSpPr>
          <p:cNvPr id="322" name="f tile">
            <a:extLst>
              <a:ext uri="{FF2B5EF4-FFF2-40B4-BE49-F238E27FC236}">
                <a16:creationId xmlns:a16="http://schemas.microsoft.com/office/drawing/2014/main" id="{BCDC5854-19E4-4A05-8824-3A27934BED30}"/>
              </a:ext>
            </a:extLst>
          </p:cNvPr>
          <p:cNvSpPr/>
          <p:nvPr/>
        </p:nvSpPr>
        <p:spPr>
          <a:xfrm>
            <a:off x="4852440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f</a:t>
            </a:r>
          </a:p>
        </p:txBody>
      </p:sp>
      <p:sp>
        <p:nvSpPr>
          <p:cNvPr id="323" name="f tile">
            <a:extLst>
              <a:ext uri="{FF2B5EF4-FFF2-40B4-BE49-F238E27FC236}">
                <a16:creationId xmlns:a16="http://schemas.microsoft.com/office/drawing/2014/main" id="{1B9AD7F3-1F00-4D00-8BB5-130F9AAB7434}"/>
              </a:ext>
            </a:extLst>
          </p:cNvPr>
          <p:cNvSpPr/>
          <p:nvPr/>
        </p:nvSpPr>
        <p:spPr>
          <a:xfrm>
            <a:off x="4852440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f</a:t>
            </a:r>
          </a:p>
        </p:txBody>
      </p:sp>
      <p:sp>
        <p:nvSpPr>
          <p:cNvPr id="324" name="f tile">
            <a:extLst>
              <a:ext uri="{FF2B5EF4-FFF2-40B4-BE49-F238E27FC236}">
                <a16:creationId xmlns:a16="http://schemas.microsoft.com/office/drawing/2014/main" id="{DF23B989-9149-4302-88AB-EEAAE5AF4D80}"/>
              </a:ext>
            </a:extLst>
          </p:cNvPr>
          <p:cNvSpPr/>
          <p:nvPr/>
        </p:nvSpPr>
        <p:spPr>
          <a:xfrm>
            <a:off x="4050397" y="1713897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f</a:t>
            </a:r>
          </a:p>
        </p:txBody>
      </p:sp>
      <p:sp>
        <p:nvSpPr>
          <p:cNvPr id="325" name="f tile">
            <a:extLst>
              <a:ext uri="{FF2B5EF4-FFF2-40B4-BE49-F238E27FC236}">
                <a16:creationId xmlns:a16="http://schemas.microsoft.com/office/drawing/2014/main" id="{7EA5ECDD-4A46-4F17-8941-DE93672ED69E}"/>
              </a:ext>
            </a:extLst>
          </p:cNvPr>
          <p:cNvSpPr/>
          <p:nvPr/>
        </p:nvSpPr>
        <p:spPr>
          <a:xfrm>
            <a:off x="3221884" y="1713897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f</a:t>
            </a:r>
          </a:p>
        </p:txBody>
      </p:sp>
      <p:sp>
        <p:nvSpPr>
          <p:cNvPr id="326" name="g tile">
            <a:extLst>
              <a:ext uri="{FF2B5EF4-FFF2-40B4-BE49-F238E27FC236}">
                <a16:creationId xmlns:a16="http://schemas.microsoft.com/office/drawing/2014/main" id="{3C0C318E-B518-46F2-AB88-834124BD0DDC}"/>
              </a:ext>
            </a:extLst>
          </p:cNvPr>
          <p:cNvSpPr/>
          <p:nvPr/>
        </p:nvSpPr>
        <p:spPr>
          <a:xfrm>
            <a:off x="5699534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g</a:t>
            </a:r>
          </a:p>
        </p:txBody>
      </p:sp>
      <p:sp>
        <p:nvSpPr>
          <p:cNvPr id="327" name="g tile">
            <a:extLst>
              <a:ext uri="{FF2B5EF4-FFF2-40B4-BE49-F238E27FC236}">
                <a16:creationId xmlns:a16="http://schemas.microsoft.com/office/drawing/2014/main" id="{CEF15E75-C04C-450D-8F7E-29D1861F4A77}"/>
              </a:ext>
            </a:extLst>
          </p:cNvPr>
          <p:cNvSpPr/>
          <p:nvPr/>
        </p:nvSpPr>
        <p:spPr>
          <a:xfrm>
            <a:off x="5699534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g</a:t>
            </a:r>
          </a:p>
        </p:txBody>
      </p:sp>
      <p:sp>
        <p:nvSpPr>
          <p:cNvPr id="328" name="g tile">
            <a:extLst>
              <a:ext uri="{FF2B5EF4-FFF2-40B4-BE49-F238E27FC236}">
                <a16:creationId xmlns:a16="http://schemas.microsoft.com/office/drawing/2014/main" id="{B82BC8F9-7D10-48B6-8452-9269ABF94EFA}"/>
              </a:ext>
            </a:extLst>
          </p:cNvPr>
          <p:cNvSpPr/>
          <p:nvPr/>
        </p:nvSpPr>
        <p:spPr>
          <a:xfrm>
            <a:off x="5699534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g</a:t>
            </a:r>
          </a:p>
        </p:txBody>
      </p:sp>
      <p:sp>
        <p:nvSpPr>
          <p:cNvPr id="329" name="g tile">
            <a:extLst>
              <a:ext uri="{FF2B5EF4-FFF2-40B4-BE49-F238E27FC236}">
                <a16:creationId xmlns:a16="http://schemas.microsoft.com/office/drawing/2014/main" id="{A672474E-D686-415E-9FDE-971D26F53B72}"/>
              </a:ext>
            </a:extLst>
          </p:cNvPr>
          <p:cNvSpPr/>
          <p:nvPr/>
        </p:nvSpPr>
        <p:spPr>
          <a:xfrm>
            <a:off x="6535935" y="1713897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g</a:t>
            </a:r>
          </a:p>
        </p:txBody>
      </p:sp>
      <p:sp>
        <p:nvSpPr>
          <p:cNvPr id="330" name="h tile">
            <a:extLst>
              <a:ext uri="{FF2B5EF4-FFF2-40B4-BE49-F238E27FC236}">
                <a16:creationId xmlns:a16="http://schemas.microsoft.com/office/drawing/2014/main" id="{1C50C451-EA49-473F-B288-2A9574463D10}"/>
              </a:ext>
            </a:extLst>
          </p:cNvPr>
          <p:cNvSpPr/>
          <p:nvPr/>
        </p:nvSpPr>
        <p:spPr>
          <a:xfrm>
            <a:off x="654561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h</a:t>
            </a:r>
          </a:p>
        </p:txBody>
      </p:sp>
      <p:sp>
        <p:nvSpPr>
          <p:cNvPr id="331" name="h tile">
            <a:extLst>
              <a:ext uri="{FF2B5EF4-FFF2-40B4-BE49-F238E27FC236}">
                <a16:creationId xmlns:a16="http://schemas.microsoft.com/office/drawing/2014/main" id="{3C65A49C-FE57-447D-8472-E88BA954C889}"/>
              </a:ext>
            </a:extLst>
          </p:cNvPr>
          <p:cNvSpPr/>
          <p:nvPr/>
        </p:nvSpPr>
        <p:spPr>
          <a:xfrm>
            <a:off x="654561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h</a:t>
            </a:r>
          </a:p>
        </p:txBody>
      </p:sp>
      <p:sp>
        <p:nvSpPr>
          <p:cNvPr id="332" name="h tile">
            <a:extLst>
              <a:ext uri="{FF2B5EF4-FFF2-40B4-BE49-F238E27FC236}">
                <a16:creationId xmlns:a16="http://schemas.microsoft.com/office/drawing/2014/main" id="{BECE0CD3-6AEF-4874-A9A0-9FB8EE2DF736}"/>
              </a:ext>
            </a:extLst>
          </p:cNvPr>
          <p:cNvSpPr/>
          <p:nvPr/>
        </p:nvSpPr>
        <p:spPr>
          <a:xfrm>
            <a:off x="654561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h</a:t>
            </a:r>
          </a:p>
        </p:txBody>
      </p:sp>
      <p:sp>
        <p:nvSpPr>
          <p:cNvPr id="333" name="h tile">
            <a:extLst>
              <a:ext uri="{FF2B5EF4-FFF2-40B4-BE49-F238E27FC236}">
                <a16:creationId xmlns:a16="http://schemas.microsoft.com/office/drawing/2014/main" id="{5839CA7A-103D-436A-8B6E-5761D17CC6BD}"/>
              </a:ext>
            </a:extLst>
          </p:cNvPr>
          <p:cNvSpPr/>
          <p:nvPr/>
        </p:nvSpPr>
        <p:spPr>
          <a:xfrm>
            <a:off x="654561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h</a:t>
            </a:r>
          </a:p>
        </p:txBody>
      </p:sp>
      <p:sp>
        <p:nvSpPr>
          <p:cNvPr id="334" name="h tile">
            <a:extLst>
              <a:ext uri="{FF2B5EF4-FFF2-40B4-BE49-F238E27FC236}">
                <a16:creationId xmlns:a16="http://schemas.microsoft.com/office/drawing/2014/main" id="{4CE82791-E251-4BE7-90C7-B4F49843866B}"/>
              </a:ext>
            </a:extLst>
          </p:cNvPr>
          <p:cNvSpPr/>
          <p:nvPr/>
        </p:nvSpPr>
        <p:spPr>
          <a:xfrm>
            <a:off x="654561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h</a:t>
            </a:r>
          </a:p>
        </p:txBody>
      </p:sp>
      <p:sp>
        <p:nvSpPr>
          <p:cNvPr id="335" name="i tile">
            <a:extLst>
              <a:ext uri="{FF2B5EF4-FFF2-40B4-BE49-F238E27FC236}">
                <a16:creationId xmlns:a16="http://schemas.microsoft.com/office/drawing/2014/main" id="{1162141D-D592-4822-A455-85B3ECA400FC}"/>
              </a:ext>
            </a:extLst>
          </p:cNvPr>
          <p:cNvSpPr/>
          <p:nvPr/>
        </p:nvSpPr>
        <p:spPr>
          <a:xfrm>
            <a:off x="7389587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336" name="i tile">
            <a:extLst>
              <a:ext uri="{FF2B5EF4-FFF2-40B4-BE49-F238E27FC236}">
                <a16:creationId xmlns:a16="http://schemas.microsoft.com/office/drawing/2014/main" id="{FBA965EB-9C4D-4A51-8363-5D6BFDECE446}"/>
              </a:ext>
            </a:extLst>
          </p:cNvPr>
          <p:cNvSpPr/>
          <p:nvPr/>
        </p:nvSpPr>
        <p:spPr>
          <a:xfrm>
            <a:off x="7389587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337" name="i tile">
            <a:extLst>
              <a:ext uri="{FF2B5EF4-FFF2-40B4-BE49-F238E27FC236}">
                <a16:creationId xmlns:a16="http://schemas.microsoft.com/office/drawing/2014/main" id="{C9498B6F-BD4B-4654-9EF3-2462CEC5383F}"/>
              </a:ext>
            </a:extLst>
          </p:cNvPr>
          <p:cNvSpPr/>
          <p:nvPr/>
        </p:nvSpPr>
        <p:spPr>
          <a:xfrm>
            <a:off x="7389587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338" name="i tile">
            <a:extLst>
              <a:ext uri="{FF2B5EF4-FFF2-40B4-BE49-F238E27FC236}">
                <a16:creationId xmlns:a16="http://schemas.microsoft.com/office/drawing/2014/main" id="{F804AC63-1084-44D5-AB73-D3568B71E4B8}"/>
              </a:ext>
            </a:extLst>
          </p:cNvPr>
          <p:cNvSpPr/>
          <p:nvPr/>
        </p:nvSpPr>
        <p:spPr>
          <a:xfrm>
            <a:off x="7389587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339" name="i tile">
            <a:extLst>
              <a:ext uri="{FF2B5EF4-FFF2-40B4-BE49-F238E27FC236}">
                <a16:creationId xmlns:a16="http://schemas.microsoft.com/office/drawing/2014/main" id="{9BFB5949-CD2D-4B65-9917-AA4FCDD80C9E}"/>
              </a:ext>
            </a:extLst>
          </p:cNvPr>
          <p:cNvSpPr/>
          <p:nvPr/>
        </p:nvSpPr>
        <p:spPr>
          <a:xfrm>
            <a:off x="7389587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340" name="i tile">
            <a:extLst>
              <a:ext uri="{FF2B5EF4-FFF2-40B4-BE49-F238E27FC236}">
                <a16:creationId xmlns:a16="http://schemas.microsoft.com/office/drawing/2014/main" id="{7FF00D3F-006A-4DE8-A9A9-A4AD20BD7F03}"/>
              </a:ext>
            </a:extLst>
          </p:cNvPr>
          <p:cNvSpPr/>
          <p:nvPr/>
        </p:nvSpPr>
        <p:spPr>
          <a:xfrm>
            <a:off x="7389587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341" name="i tile">
            <a:extLst>
              <a:ext uri="{FF2B5EF4-FFF2-40B4-BE49-F238E27FC236}">
                <a16:creationId xmlns:a16="http://schemas.microsoft.com/office/drawing/2014/main" id="{B4EE4803-9BAC-4DF2-B744-D3067D2C108D}"/>
              </a:ext>
            </a:extLst>
          </p:cNvPr>
          <p:cNvSpPr/>
          <p:nvPr/>
        </p:nvSpPr>
        <p:spPr>
          <a:xfrm>
            <a:off x="7389587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342" name="i tile">
            <a:extLst>
              <a:ext uri="{FF2B5EF4-FFF2-40B4-BE49-F238E27FC236}">
                <a16:creationId xmlns:a16="http://schemas.microsoft.com/office/drawing/2014/main" id="{DDE93DC6-5C43-44BC-8631-F81BCDC43AE1}"/>
              </a:ext>
            </a:extLst>
          </p:cNvPr>
          <p:cNvSpPr/>
          <p:nvPr/>
        </p:nvSpPr>
        <p:spPr>
          <a:xfrm>
            <a:off x="4878910" y="1713897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343" name="j tile">
            <a:extLst>
              <a:ext uri="{FF2B5EF4-FFF2-40B4-BE49-F238E27FC236}">
                <a16:creationId xmlns:a16="http://schemas.microsoft.com/office/drawing/2014/main" id="{01646F95-0B87-482E-A5EF-38D88A725C2E}"/>
              </a:ext>
            </a:extLst>
          </p:cNvPr>
          <p:cNvSpPr/>
          <p:nvPr/>
        </p:nvSpPr>
        <p:spPr>
          <a:xfrm>
            <a:off x="8237523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j</a:t>
            </a:r>
          </a:p>
        </p:txBody>
      </p:sp>
      <p:sp>
        <p:nvSpPr>
          <p:cNvPr id="344" name="j tile">
            <a:extLst>
              <a:ext uri="{FF2B5EF4-FFF2-40B4-BE49-F238E27FC236}">
                <a16:creationId xmlns:a16="http://schemas.microsoft.com/office/drawing/2014/main" id="{068D463D-8E77-41BE-BE7B-9D5A9C963F22}"/>
              </a:ext>
            </a:extLst>
          </p:cNvPr>
          <p:cNvSpPr/>
          <p:nvPr/>
        </p:nvSpPr>
        <p:spPr>
          <a:xfrm>
            <a:off x="8237523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j</a:t>
            </a:r>
          </a:p>
        </p:txBody>
      </p:sp>
      <p:sp>
        <p:nvSpPr>
          <p:cNvPr id="345" name="j tile">
            <a:extLst>
              <a:ext uri="{FF2B5EF4-FFF2-40B4-BE49-F238E27FC236}">
                <a16:creationId xmlns:a16="http://schemas.microsoft.com/office/drawing/2014/main" id="{FBE352D1-138F-4F59-B425-CA6888D25A32}"/>
              </a:ext>
            </a:extLst>
          </p:cNvPr>
          <p:cNvSpPr/>
          <p:nvPr/>
        </p:nvSpPr>
        <p:spPr>
          <a:xfrm>
            <a:off x="8237523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j</a:t>
            </a:r>
          </a:p>
        </p:txBody>
      </p:sp>
      <p:sp>
        <p:nvSpPr>
          <p:cNvPr id="346" name="j tile">
            <a:extLst>
              <a:ext uri="{FF2B5EF4-FFF2-40B4-BE49-F238E27FC236}">
                <a16:creationId xmlns:a16="http://schemas.microsoft.com/office/drawing/2014/main" id="{62CC179B-FC3D-42DA-A24C-41592B874659}"/>
              </a:ext>
            </a:extLst>
          </p:cNvPr>
          <p:cNvSpPr/>
          <p:nvPr/>
        </p:nvSpPr>
        <p:spPr>
          <a:xfrm>
            <a:off x="8237523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j</a:t>
            </a:r>
          </a:p>
        </p:txBody>
      </p:sp>
      <p:sp>
        <p:nvSpPr>
          <p:cNvPr id="347" name="k tile">
            <a:extLst>
              <a:ext uri="{FF2B5EF4-FFF2-40B4-BE49-F238E27FC236}">
                <a16:creationId xmlns:a16="http://schemas.microsoft.com/office/drawing/2014/main" id="{B52F961B-1EC7-4201-8BF8-47655F59CEB3}"/>
              </a:ext>
            </a:extLst>
          </p:cNvPr>
          <p:cNvSpPr/>
          <p:nvPr/>
        </p:nvSpPr>
        <p:spPr>
          <a:xfrm>
            <a:off x="9093998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k</a:t>
            </a:r>
          </a:p>
        </p:txBody>
      </p:sp>
      <p:sp>
        <p:nvSpPr>
          <p:cNvPr id="348" name="k tile">
            <a:extLst>
              <a:ext uri="{FF2B5EF4-FFF2-40B4-BE49-F238E27FC236}">
                <a16:creationId xmlns:a16="http://schemas.microsoft.com/office/drawing/2014/main" id="{254B3D60-0CB9-4B5A-8796-18E41456D056}"/>
              </a:ext>
            </a:extLst>
          </p:cNvPr>
          <p:cNvSpPr/>
          <p:nvPr/>
        </p:nvSpPr>
        <p:spPr>
          <a:xfrm>
            <a:off x="9093998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k</a:t>
            </a:r>
          </a:p>
        </p:txBody>
      </p:sp>
      <p:sp>
        <p:nvSpPr>
          <p:cNvPr id="349" name="k tile">
            <a:extLst>
              <a:ext uri="{FF2B5EF4-FFF2-40B4-BE49-F238E27FC236}">
                <a16:creationId xmlns:a16="http://schemas.microsoft.com/office/drawing/2014/main" id="{6FA98F36-C57A-42AA-887B-270A80E0CBA4}"/>
              </a:ext>
            </a:extLst>
          </p:cNvPr>
          <p:cNvSpPr/>
          <p:nvPr/>
        </p:nvSpPr>
        <p:spPr>
          <a:xfrm>
            <a:off x="9093998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k</a:t>
            </a:r>
          </a:p>
        </p:txBody>
      </p:sp>
      <p:sp>
        <p:nvSpPr>
          <p:cNvPr id="350" name="k tile">
            <a:extLst>
              <a:ext uri="{FF2B5EF4-FFF2-40B4-BE49-F238E27FC236}">
                <a16:creationId xmlns:a16="http://schemas.microsoft.com/office/drawing/2014/main" id="{5D424DF6-47C7-4E3A-A45C-49035DB9B735}"/>
              </a:ext>
            </a:extLst>
          </p:cNvPr>
          <p:cNvSpPr/>
          <p:nvPr/>
        </p:nvSpPr>
        <p:spPr>
          <a:xfrm>
            <a:off x="9093998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k</a:t>
            </a:r>
          </a:p>
        </p:txBody>
      </p:sp>
      <p:sp>
        <p:nvSpPr>
          <p:cNvPr id="351" name="k tile">
            <a:extLst>
              <a:ext uri="{FF2B5EF4-FFF2-40B4-BE49-F238E27FC236}">
                <a16:creationId xmlns:a16="http://schemas.microsoft.com/office/drawing/2014/main" id="{1D45A200-E487-424E-839D-A7122D6EBF52}"/>
              </a:ext>
            </a:extLst>
          </p:cNvPr>
          <p:cNvSpPr/>
          <p:nvPr/>
        </p:nvSpPr>
        <p:spPr>
          <a:xfrm>
            <a:off x="9093998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k</a:t>
            </a:r>
          </a:p>
        </p:txBody>
      </p:sp>
      <p:sp>
        <p:nvSpPr>
          <p:cNvPr id="352" name="l tile">
            <a:extLst>
              <a:ext uri="{FF2B5EF4-FFF2-40B4-BE49-F238E27FC236}">
                <a16:creationId xmlns:a16="http://schemas.microsoft.com/office/drawing/2014/main" id="{6FE61ED7-6A2E-43D9-8105-C7B72D0AB0D1}"/>
              </a:ext>
            </a:extLst>
          </p:cNvPr>
          <p:cNvSpPr/>
          <p:nvPr/>
        </p:nvSpPr>
        <p:spPr>
          <a:xfrm>
            <a:off x="9938629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l</a:t>
            </a:r>
          </a:p>
        </p:txBody>
      </p:sp>
      <p:sp>
        <p:nvSpPr>
          <p:cNvPr id="353" name="l tile">
            <a:extLst>
              <a:ext uri="{FF2B5EF4-FFF2-40B4-BE49-F238E27FC236}">
                <a16:creationId xmlns:a16="http://schemas.microsoft.com/office/drawing/2014/main" id="{355CCD71-D858-414A-8254-1A181CF5EB78}"/>
              </a:ext>
            </a:extLst>
          </p:cNvPr>
          <p:cNvSpPr/>
          <p:nvPr/>
        </p:nvSpPr>
        <p:spPr>
          <a:xfrm>
            <a:off x="9938629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l</a:t>
            </a:r>
          </a:p>
        </p:txBody>
      </p:sp>
      <p:sp>
        <p:nvSpPr>
          <p:cNvPr id="354" name="l tile">
            <a:extLst>
              <a:ext uri="{FF2B5EF4-FFF2-40B4-BE49-F238E27FC236}">
                <a16:creationId xmlns:a16="http://schemas.microsoft.com/office/drawing/2014/main" id="{72E92789-FCDB-4741-AD86-651F06D58754}"/>
              </a:ext>
            </a:extLst>
          </p:cNvPr>
          <p:cNvSpPr/>
          <p:nvPr/>
        </p:nvSpPr>
        <p:spPr>
          <a:xfrm>
            <a:off x="9938629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l</a:t>
            </a:r>
          </a:p>
        </p:txBody>
      </p:sp>
      <p:sp>
        <p:nvSpPr>
          <p:cNvPr id="355" name="l tile">
            <a:extLst>
              <a:ext uri="{FF2B5EF4-FFF2-40B4-BE49-F238E27FC236}">
                <a16:creationId xmlns:a16="http://schemas.microsoft.com/office/drawing/2014/main" id="{0005F756-4FFE-4C3C-9B66-AD23CF831D90}"/>
              </a:ext>
            </a:extLst>
          </p:cNvPr>
          <p:cNvSpPr/>
          <p:nvPr/>
        </p:nvSpPr>
        <p:spPr>
          <a:xfrm>
            <a:off x="9938629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l</a:t>
            </a:r>
          </a:p>
        </p:txBody>
      </p:sp>
      <p:sp>
        <p:nvSpPr>
          <p:cNvPr id="356" name="l tile">
            <a:extLst>
              <a:ext uri="{FF2B5EF4-FFF2-40B4-BE49-F238E27FC236}">
                <a16:creationId xmlns:a16="http://schemas.microsoft.com/office/drawing/2014/main" id="{EC19D553-A022-4E4B-925C-B56058B51DFF}"/>
              </a:ext>
            </a:extLst>
          </p:cNvPr>
          <p:cNvSpPr/>
          <p:nvPr/>
        </p:nvSpPr>
        <p:spPr>
          <a:xfrm>
            <a:off x="9938629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l</a:t>
            </a:r>
          </a:p>
        </p:txBody>
      </p:sp>
      <p:sp>
        <p:nvSpPr>
          <p:cNvPr id="357" name="l tile">
            <a:extLst>
              <a:ext uri="{FF2B5EF4-FFF2-40B4-BE49-F238E27FC236}">
                <a16:creationId xmlns:a16="http://schemas.microsoft.com/office/drawing/2014/main" id="{FFDA6A5D-AE50-449F-807F-6E97478A94BE}"/>
              </a:ext>
            </a:extLst>
          </p:cNvPr>
          <p:cNvSpPr/>
          <p:nvPr/>
        </p:nvSpPr>
        <p:spPr>
          <a:xfrm>
            <a:off x="9938629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l</a:t>
            </a:r>
          </a:p>
        </p:txBody>
      </p:sp>
      <p:sp>
        <p:nvSpPr>
          <p:cNvPr id="358" name="l tile">
            <a:extLst>
              <a:ext uri="{FF2B5EF4-FFF2-40B4-BE49-F238E27FC236}">
                <a16:creationId xmlns:a16="http://schemas.microsoft.com/office/drawing/2014/main" id="{D766F698-1F66-4279-AABC-CA983D24B34E}"/>
              </a:ext>
            </a:extLst>
          </p:cNvPr>
          <p:cNvSpPr/>
          <p:nvPr/>
        </p:nvSpPr>
        <p:spPr>
          <a:xfrm>
            <a:off x="9938629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l</a:t>
            </a:r>
          </a:p>
        </p:txBody>
      </p:sp>
      <p:sp>
        <p:nvSpPr>
          <p:cNvPr id="359" name="m tile">
            <a:extLst>
              <a:ext uri="{FF2B5EF4-FFF2-40B4-BE49-F238E27FC236}">
                <a16:creationId xmlns:a16="http://schemas.microsoft.com/office/drawing/2014/main" id="{B2AE9E2E-AD1A-4167-AFDD-B0A9C142EB11}"/>
              </a:ext>
            </a:extLst>
          </p:cNvPr>
          <p:cNvSpPr/>
          <p:nvPr/>
        </p:nvSpPr>
        <p:spPr>
          <a:xfrm>
            <a:off x="1078959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</a:t>
            </a:r>
          </a:p>
        </p:txBody>
      </p:sp>
      <p:sp>
        <p:nvSpPr>
          <p:cNvPr id="360" name="m tile">
            <a:extLst>
              <a:ext uri="{FF2B5EF4-FFF2-40B4-BE49-F238E27FC236}">
                <a16:creationId xmlns:a16="http://schemas.microsoft.com/office/drawing/2014/main" id="{CE8FC4E6-D9B2-4AE6-A98A-F337926477AD}"/>
              </a:ext>
            </a:extLst>
          </p:cNvPr>
          <p:cNvSpPr/>
          <p:nvPr/>
        </p:nvSpPr>
        <p:spPr>
          <a:xfrm>
            <a:off x="1078959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</a:t>
            </a:r>
          </a:p>
        </p:txBody>
      </p:sp>
      <p:sp>
        <p:nvSpPr>
          <p:cNvPr id="361" name="m tile">
            <a:extLst>
              <a:ext uri="{FF2B5EF4-FFF2-40B4-BE49-F238E27FC236}">
                <a16:creationId xmlns:a16="http://schemas.microsoft.com/office/drawing/2014/main" id="{55F04BE7-0A4B-46EB-AF19-31F9F750443D}"/>
              </a:ext>
            </a:extLst>
          </p:cNvPr>
          <p:cNvSpPr/>
          <p:nvPr/>
        </p:nvSpPr>
        <p:spPr>
          <a:xfrm>
            <a:off x="1078959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</a:t>
            </a:r>
          </a:p>
        </p:txBody>
      </p:sp>
      <p:sp>
        <p:nvSpPr>
          <p:cNvPr id="362" name="m tile">
            <a:extLst>
              <a:ext uri="{FF2B5EF4-FFF2-40B4-BE49-F238E27FC236}">
                <a16:creationId xmlns:a16="http://schemas.microsoft.com/office/drawing/2014/main" id="{8C42D1C8-F6D8-4B8F-AF6D-9482CD27D557}"/>
              </a:ext>
            </a:extLst>
          </p:cNvPr>
          <p:cNvSpPr/>
          <p:nvPr/>
        </p:nvSpPr>
        <p:spPr>
          <a:xfrm>
            <a:off x="1078959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</a:t>
            </a:r>
          </a:p>
        </p:txBody>
      </p:sp>
      <p:sp>
        <p:nvSpPr>
          <p:cNvPr id="363" name="m tile">
            <a:extLst>
              <a:ext uri="{FF2B5EF4-FFF2-40B4-BE49-F238E27FC236}">
                <a16:creationId xmlns:a16="http://schemas.microsoft.com/office/drawing/2014/main" id="{9B34FDA0-5CA4-4B3E-BE92-E487F6B095D2}"/>
              </a:ext>
            </a:extLst>
          </p:cNvPr>
          <p:cNvSpPr/>
          <p:nvPr/>
        </p:nvSpPr>
        <p:spPr>
          <a:xfrm>
            <a:off x="1078959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</a:t>
            </a:r>
          </a:p>
        </p:txBody>
      </p:sp>
      <p:sp>
        <p:nvSpPr>
          <p:cNvPr id="364" name="m tile">
            <a:extLst>
              <a:ext uri="{FF2B5EF4-FFF2-40B4-BE49-F238E27FC236}">
                <a16:creationId xmlns:a16="http://schemas.microsoft.com/office/drawing/2014/main" id="{15048CA7-27E3-4BB0-BFFE-C85FE31F1721}"/>
              </a:ext>
            </a:extLst>
          </p:cNvPr>
          <p:cNvSpPr/>
          <p:nvPr/>
        </p:nvSpPr>
        <p:spPr>
          <a:xfrm>
            <a:off x="1078959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</a:t>
            </a:r>
          </a:p>
        </p:txBody>
      </p:sp>
      <p:sp>
        <p:nvSpPr>
          <p:cNvPr id="365" name="m tile">
            <a:extLst>
              <a:ext uri="{FF2B5EF4-FFF2-40B4-BE49-F238E27FC236}">
                <a16:creationId xmlns:a16="http://schemas.microsoft.com/office/drawing/2014/main" id="{D4A941A8-1C91-42E7-822A-BFBA7B37C4FB}"/>
              </a:ext>
            </a:extLst>
          </p:cNvPr>
          <p:cNvSpPr/>
          <p:nvPr/>
        </p:nvSpPr>
        <p:spPr>
          <a:xfrm>
            <a:off x="10789596" y="4416842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</a:t>
            </a:r>
          </a:p>
        </p:txBody>
      </p:sp>
      <p:sp>
        <p:nvSpPr>
          <p:cNvPr id="366" name="n tile">
            <a:extLst>
              <a:ext uri="{FF2B5EF4-FFF2-40B4-BE49-F238E27FC236}">
                <a16:creationId xmlns:a16="http://schemas.microsoft.com/office/drawing/2014/main" id="{982FB73E-4C29-462C-AB2D-F1853AFC2547}"/>
              </a:ext>
            </a:extLst>
          </p:cNvPr>
          <p:cNvSpPr/>
          <p:nvPr/>
        </p:nvSpPr>
        <p:spPr>
          <a:xfrm>
            <a:off x="517326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n</a:t>
            </a:r>
          </a:p>
        </p:txBody>
      </p:sp>
      <p:sp>
        <p:nvSpPr>
          <p:cNvPr id="367" name="n tile">
            <a:extLst>
              <a:ext uri="{FF2B5EF4-FFF2-40B4-BE49-F238E27FC236}">
                <a16:creationId xmlns:a16="http://schemas.microsoft.com/office/drawing/2014/main" id="{A0274BCC-E799-4DFF-A87A-3EB538202B25}"/>
              </a:ext>
            </a:extLst>
          </p:cNvPr>
          <p:cNvSpPr/>
          <p:nvPr/>
        </p:nvSpPr>
        <p:spPr>
          <a:xfrm>
            <a:off x="517326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n</a:t>
            </a:r>
          </a:p>
        </p:txBody>
      </p:sp>
      <p:sp>
        <p:nvSpPr>
          <p:cNvPr id="368" name="n tile">
            <a:extLst>
              <a:ext uri="{FF2B5EF4-FFF2-40B4-BE49-F238E27FC236}">
                <a16:creationId xmlns:a16="http://schemas.microsoft.com/office/drawing/2014/main" id="{C785490E-F014-4488-845F-B0462EB9674F}"/>
              </a:ext>
            </a:extLst>
          </p:cNvPr>
          <p:cNvSpPr/>
          <p:nvPr/>
        </p:nvSpPr>
        <p:spPr>
          <a:xfrm>
            <a:off x="517326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n</a:t>
            </a:r>
          </a:p>
        </p:txBody>
      </p:sp>
      <p:sp>
        <p:nvSpPr>
          <p:cNvPr id="369" name="n tile">
            <a:extLst>
              <a:ext uri="{FF2B5EF4-FFF2-40B4-BE49-F238E27FC236}">
                <a16:creationId xmlns:a16="http://schemas.microsoft.com/office/drawing/2014/main" id="{48B6DE9F-D9D5-4C75-91BA-A25E8962DB31}"/>
              </a:ext>
            </a:extLst>
          </p:cNvPr>
          <p:cNvSpPr/>
          <p:nvPr/>
        </p:nvSpPr>
        <p:spPr>
          <a:xfrm>
            <a:off x="517326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n</a:t>
            </a:r>
          </a:p>
        </p:txBody>
      </p:sp>
      <p:sp>
        <p:nvSpPr>
          <p:cNvPr id="370" name="n tile">
            <a:extLst>
              <a:ext uri="{FF2B5EF4-FFF2-40B4-BE49-F238E27FC236}">
                <a16:creationId xmlns:a16="http://schemas.microsoft.com/office/drawing/2014/main" id="{794A338D-A932-4079-9B1C-C8A37F7FE037}"/>
              </a:ext>
            </a:extLst>
          </p:cNvPr>
          <p:cNvSpPr/>
          <p:nvPr/>
        </p:nvSpPr>
        <p:spPr>
          <a:xfrm>
            <a:off x="517326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n</a:t>
            </a:r>
          </a:p>
        </p:txBody>
      </p:sp>
      <p:sp>
        <p:nvSpPr>
          <p:cNvPr id="371" name="n tile">
            <a:extLst>
              <a:ext uri="{FF2B5EF4-FFF2-40B4-BE49-F238E27FC236}">
                <a16:creationId xmlns:a16="http://schemas.microsoft.com/office/drawing/2014/main" id="{AFC97E50-EC1E-4736-9F8B-3BEBC5C6B5AB}"/>
              </a:ext>
            </a:extLst>
          </p:cNvPr>
          <p:cNvSpPr/>
          <p:nvPr/>
        </p:nvSpPr>
        <p:spPr>
          <a:xfrm>
            <a:off x="517326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n</a:t>
            </a:r>
          </a:p>
        </p:txBody>
      </p:sp>
      <p:sp>
        <p:nvSpPr>
          <p:cNvPr id="372" name="n tile">
            <a:extLst>
              <a:ext uri="{FF2B5EF4-FFF2-40B4-BE49-F238E27FC236}">
                <a16:creationId xmlns:a16="http://schemas.microsoft.com/office/drawing/2014/main" id="{3751069D-933C-4025-9468-C88901928BAB}"/>
              </a:ext>
            </a:extLst>
          </p:cNvPr>
          <p:cNvSpPr/>
          <p:nvPr/>
        </p:nvSpPr>
        <p:spPr>
          <a:xfrm>
            <a:off x="5707423" y="1713897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n</a:t>
            </a:r>
          </a:p>
        </p:txBody>
      </p:sp>
      <p:sp>
        <p:nvSpPr>
          <p:cNvPr id="373" name="o tile">
            <a:extLst>
              <a:ext uri="{FF2B5EF4-FFF2-40B4-BE49-F238E27FC236}">
                <a16:creationId xmlns:a16="http://schemas.microsoft.com/office/drawing/2014/main" id="{2085EB3D-1A87-43CC-B712-AEF5B3C56A1A}"/>
              </a:ext>
            </a:extLst>
          </p:cNvPr>
          <p:cNvSpPr/>
          <p:nvPr/>
        </p:nvSpPr>
        <p:spPr>
          <a:xfrm>
            <a:off x="140143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o</a:t>
            </a:r>
          </a:p>
        </p:txBody>
      </p:sp>
      <p:sp>
        <p:nvSpPr>
          <p:cNvPr id="374" name="o tile">
            <a:extLst>
              <a:ext uri="{FF2B5EF4-FFF2-40B4-BE49-F238E27FC236}">
                <a16:creationId xmlns:a16="http://schemas.microsoft.com/office/drawing/2014/main" id="{FE2A4D3E-7E84-4065-8CD9-6BCA8E961FE9}"/>
              </a:ext>
            </a:extLst>
          </p:cNvPr>
          <p:cNvSpPr/>
          <p:nvPr/>
        </p:nvSpPr>
        <p:spPr>
          <a:xfrm>
            <a:off x="140143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o</a:t>
            </a:r>
          </a:p>
        </p:txBody>
      </p:sp>
      <p:sp>
        <p:nvSpPr>
          <p:cNvPr id="375" name="o tile">
            <a:extLst>
              <a:ext uri="{FF2B5EF4-FFF2-40B4-BE49-F238E27FC236}">
                <a16:creationId xmlns:a16="http://schemas.microsoft.com/office/drawing/2014/main" id="{70A0E156-85F0-45C1-8CC3-7E38D18820BA}"/>
              </a:ext>
            </a:extLst>
          </p:cNvPr>
          <p:cNvSpPr/>
          <p:nvPr/>
        </p:nvSpPr>
        <p:spPr>
          <a:xfrm>
            <a:off x="140143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o</a:t>
            </a:r>
          </a:p>
        </p:txBody>
      </p:sp>
      <p:sp>
        <p:nvSpPr>
          <p:cNvPr id="376" name="o tile">
            <a:extLst>
              <a:ext uri="{FF2B5EF4-FFF2-40B4-BE49-F238E27FC236}">
                <a16:creationId xmlns:a16="http://schemas.microsoft.com/office/drawing/2014/main" id="{C948AA97-48F4-43E9-9DF3-E3D2CC0D2BB8}"/>
              </a:ext>
            </a:extLst>
          </p:cNvPr>
          <p:cNvSpPr/>
          <p:nvPr/>
        </p:nvSpPr>
        <p:spPr>
          <a:xfrm>
            <a:off x="140143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o</a:t>
            </a:r>
          </a:p>
        </p:txBody>
      </p:sp>
      <p:sp>
        <p:nvSpPr>
          <p:cNvPr id="377" name="o tile">
            <a:extLst>
              <a:ext uri="{FF2B5EF4-FFF2-40B4-BE49-F238E27FC236}">
                <a16:creationId xmlns:a16="http://schemas.microsoft.com/office/drawing/2014/main" id="{297B6627-84A1-4740-9E51-15DEE3A6FB84}"/>
              </a:ext>
            </a:extLst>
          </p:cNvPr>
          <p:cNvSpPr/>
          <p:nvPr/>
        </p:nvSpPr>
        <p:spPr>
          <a:xfrm>
            <a:off x="140143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o</a:t>
            </a:r>
          </a:p>
        </p:txBody>
      </p:sp>
      <p:sp>
        <p:nvSpPr>
          <p:cNvPr id="378" name="o tile">
            <a:extLst>
              <a:ext uri="{FF2B5EF4-FFF2-40B4-BE49-F238E27FC236}">
                <a16:creationId xmlns:a16="http://schemas.microsoft.com/office/drawing/2014/main" id="{C4000123-8627-4393-9AA6-A2B4BBA442E3}"/>
              </a:ext>
            </a:extLst>
          </p:cNvPr>
          <p:cNvSpPr/>
          <p:nvPr/>
        </p:nvSpPr>
        <p:spPr>
          <a:xfrm>
            <a:off x="140143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o</a:t>
            </a:r>
          </a:p>
        </p:txBody>
      </p:sp>
      <p:sp>
        <p:nvSpPr>
          <p:cNvPr id="379" name="o tile">
            <a:extLst>
              <a:ext uri="{FF2B5EF4-FFF2-40B4-BE49-F238E27FC236}">
                <a16:creationId xmlns:a16="http://schemas.microsoft.com/office/drawing/2014/main" id="{AD64A927-E6B1-4A4A-A00B-DB9B445B169A}"/>
              </a:ext>
            </a:extLst>
          </p:cNvPr>
          <p:cNvSpPr/>
          <p:nvPr/>
        </p:nvSpPr>
        <p:spPr>
          <a:xfrm>
            <a:off x="140143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o</a:t>
            </a:r>
          </a:p>
        </p:txBody>
      </p:sp>
      <p:sp>
        <p:nvSpPr>
          <p:cNvPr id="380" name="p tile">
            <a:extLst>
              <a:ext uri="{FF2B5EF4-FFF2-40B4-BE49-F238E27FC236}">
                <a16:creationId xmlns:a16="http://schemas.microsoft.com/office/drawing/2014/main" id="{E3E35AEE-CF0C-4811-B147-FD0364898EE8}"/>
              </a:ext>
            </a:extLst>
          </p:cNvPr>
          <p:cNvSpPr/>
          <p:nvPr/>
        </p:nvSpPr>
        <p:spPr>
          <a:xfrm>
            <a:off x="228554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</a:t>
            </a:r>
          </a:p>
        </p:txBody>
      </p:sp>
      <p:sp>
        <p:nvSpPr>
          <p:cNvPr id="381" name="p tile">
            <a:extLst>
              <a:ext uri="{FF2B5EF4-FFF2-40B4-BE49-F238E27FC236}">
                <a16:creationId xmlns:a16="http://schemas.microsoft.com/office/drawing/2014/main" id="{E14E5364-7610-4DA9-AF25-964155DF818D}"/>
              </a:ext>
            </a:extLst>
          </p:cNvPr>
          <p:cNvSpPr/>
          <p:nvPr/>
        </p:nvSpPr>
        <p:spPr>
          <a:xfrm>
            <a:off x="228554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</a:t>
            </a:r>
          </a:p>
        </p:txBody>
      </p:sp>
      <p:sp>
        <p:nvSpPr>
          <p:cNvPr id="382" name="p tile">
            <a:extLst>
              <a:ext uri="{FF2B5EF4-FFF2-40B4-BE49-F238E27FC236}">
                <a16:creationId xmlns:a16="http://schemas.microsoft.com/office/drawing/2014/main" id="{83FA36C6-D95F-4017-B9F0-7B91CBD8791D}"/>
              </a:ext>
            </a:extLst>
          </p:cNvPr>
          <p:cNvSpPr/>
          <p:nvPr/>
        </p:nvSpPr>
        <p:spPr>
          <a:xfrm>
            <a:off x="228554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</a:t>
            </a:r>
          </a:p>
        </p:txBody>
      </p:sp>
      <p:sp>
        <p:nvSpPr>
          <p:cNvPr id="383" name="p tile">
            <a:extLst>
              <a:ext uri="{FF2B5EF4-FFF2-40B4-BE49-F238E27FC236}">
                <a16:creationId xmlns:a16="http://schemas.microsoft.com/office/drawing/2014/main" id="{013A1D49-E23B-4911-ACF7-1AE6C2EDEF86}"/>
              </a:ext>
            </a:extLst>
          </p:cNvPr>
          <p:cNvSpPr/>
          <p:nvPr/>
        </p:nvSpPr>
        <p:spPr>
          <a:xfrm>
            <a:off x="228554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</a:t>
            </a:r>
          </a:p>
        </p:txBody>
      </p:sp>
      <p:sp>
        <p:nvSpPr>
          <p:cNvPr id="384" name="p tile">
            <a:extLst>
              <a:ext uri="{FF2B5EF4-FFF2-40B4-BE49-F238E27FC236}">
                <a16:creationId xmlns:a16="http://schemas.microsoft.com/office/drawing/2014/main" id="{FF0306C2-8463-401A-B0E8-4C34F7243CD0}"/>
              </a:ext>
            </a:extLst>
          </p:cNvPr>
          <p:cNvSpPr/>
          <p:nvPr/>
        </p:nvSpPr>
        <p:spPr>
          <a:xfrm>
            <a:off x="228554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</a:t>
            </a:r>
          </a:p>
        </p:txBody>
      </p:sp>
      <p:sp>
        <p:nvSpPr>
          <p:cNvPr id="385" name="p tile">
            <a:extLst>
              <a:ext uri="{FF2B5EF4-FFF2-40B4-BE49-F238E27FC236}">
                <a16:creationId xmlns:a16="http://schemas.microsoft.com/office/drawing/2014/main" id="{4AF432C3-7F75-4FD5-9876-078AF565C081}"/>
              </a:ext>
            </a:extLst>
          </p:cNvPr>
          <p:cNvSpPr/>
          <p:nvPr/>
        </p:nvSpPr>
        <p:spPr>
          <a:xfrm>
            <a:off x="228554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</a:t>
            </a:r>
          </a:p>
        </p:txBody>
      </p:sp>
      <p:sp>
        <p:nvSpPr>
          <p:cNvPr id="386" name="p tile">
            <a:extLst>
              <a:ext uri="{FF2B5EF4-FFF2-40B4-BE49-F238E27FC236}">
                <a16:creationId xmlns:a16="http://schemas.microsoft.com/office/drawing/2014/main" id="{94741630-52C2-42FD-A2CF-4A2E0D1F5C24}"/>
              </a:ext>
            </a:extLst>
          </p:cNvPr>
          <p:cNvSpPr/>
          <p:nvPr/>
        </p:nvSpPr>
        <p:spPr>
          <a:xfrm>
            <a:off x="228554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</a:t>
            </a:r>
          </a:p>
        </p:txBody>
      </p:sp>
      <p:sp>
        <p:nvSpPr>
          <p:cNvPr id="387" name="q tile">
            <a:extLst>
              <a:ext uri="{FF2B5EF4-FFF2-40B4-BE49-F238E27FC236}">
                <a16:creationId xmlns:a16="http://schemas.microsoft.com/office/drawing/2014/main" id="{E61A2098-AE24-4E5E-AE8B-7E772B64907E}"/>
              </a:ext>
            </a:extLst>
          </p:cNvPr>
          <p:cNvSpPr/>
          <p:nvPr/>
        </p:nvSpPr>
        <p:spPr>
          <a:xfrm>
            <a:off x="3146220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q</a:t>
            </a:r>
          </a:p>
        </p:txBody>
      </p:sp>
      <p:sp>
        <p:nvSpPr>
          <p:cNvPr id="388" name="q tile">
            <a:extLst>
              <a:ext uri="{FF2B5EF4-FFF2-40B4-BE49-F238E27FC236}">
                <a16:creationId xmlns:a16="http://schemas.microsoft.com/office/drawing/2014/main" id="{C43F37A4-AAB0-4DF1-99AC-2ACFDA32EA24}"/>
              </a:ext>
            </a:extLst>
          </p:cNvPr>
          <p:cNvSpPr/>
          <p:nvPr/>
        </p:nvSpPr>
        <p:spPr>
          <a:xfrm>
            <a:off x="3146220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q</a:t>
            </a:r>
          </a:p>
        </p:txBody>
      </p:sp>
      <p:sp>
        <p:nvSpPr>
          <p:cNvPr id="389" name="q tile">
            <a:extLst>
              <a:ext uri="{FF2B5EF4-FFF2-40B4-BE49-F238E27FC236}">
                <a16:creationId xmlns:a16="http://schemas.microsoft.com/office/drawing/2014/main" id="{85F2E46B-0468-4A3C-94D9-70F6D2DA2FD4}"/>
              </a:ext>
            </a:extLst>
          </p:cNvPr>
          <p:cNvSpPr/>
          <p:nvPr/>
        </p:nvSpPr>
        <p:spPr>
          <a:xfrm>
            <a:off x="3146220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q</a:t>
            </a:r>
          </a:p>
        </p:txBody>
      </p:sp>
      <p:sp>
        <p:nvSpPr>
          <p:cNvPr id="390" name="r tile">
            <a:extLst>
              <a:ext uri="{FF2B5EF4-FFF2-40B4-BE49-F238E27FC236}">
                <a16:creationId xmlns:a16="http://schemas.microsoft.com/office/drawing/2014/main" id="{BF9F375C-FFFC-4AAE-BAEC-DDF91352C625}"/>
              </a:ext>
            </a:extLst>
          </p:cNvPr>
          <p:cNvSpPr/>
          <p:nvPr/>
        </p:nvSpPr>
        <p:spPr>
          <a:xfrm>
            <a:off x="399331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r</a:t>
            </a:r>
          </a:p>
        </p:txBody>
      </p:sp>
      <p:sp>
        <p:nvSpPr>
          <p:cNvPr id="391" name="r tile">
            <a:extLst>
              <a:ext uri="{FF2B5EF4-FFF2-40B4-BE49-F238E27FC236}">
                <a16:creationId xmlns:a16="http://schemas.microsoft.com/office/drawing/2014/main" id="{177E0432-37DD-4AA1-B8D7-5C9C71BCBB23}"/>
              </a:ext>
            </a:extLst>
          </p:cNvPr>
          <p:cNvSpPr/>
          <p:nvPr/>
        </p:nvSpPr>
        <p:spPr>
          <a:xfrm>
            <a:off x="399331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r</a:t>
            </a:r>
          </a:p>
        </p:txBody>
      </p:sp>
      <p:sp>
        <p:nvSpPr>
          <p:cNvPr id="392" name="r tile">
            <a:extLst>
              <a:ext uri="{FF2B5EF4-FFF2-40B4-BE49-F238E27FC236}">
                <a16:creationId xmlns:a16="http://schemas.microsoft.com/office/drawing/2014/main" id="{A80A8364-B1F5-4394-AED8-863E10F828F5}"/>
              </a:ext>
            </a:extLst>
          </p:cNvPr>
          <p:cNvSpPr/>
          <p:nvPr/>
        </p:nvSpPr>
        <p:spPr>
          <a:xfrm>
            <a:off x="399331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r</a:t>
            </a:r>
          </a:p>
        </p:txBody>
      </p:sp>
      <p:sp>
        <p:nvSpPr>
          <p:cNvPr id="393" name="r tile">
            <a:extLst>
              <a:ext uri="{FF2B5EF4-FFF2-40B4-BE49-F238E27FC236}">
                <a16:creationId xmlns:a16="http://schemas.microsoft.com/office/drawing/2014/main" id="{42ED6848-A7D6-4E87-8BC8-1DA4E07694C9}"/>
              </a:ext>
            </a:extLst>
          </p:cNvPr>
          <p:cNvSpPr/>
          <p:nvPr/>
        </p:nvSpPr>
        <p:spPr>
          <a:xfrm>
            <a:off x="399331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r</a:t>
            </a:r>
          </a:p>
        </p:txBody>
      </p:sp>
      <p:sp>
        <p:nvSpPr>
          <p:cNvPr id="394" name="r tile">
            <a:extLst>
              <a:ext uri="{FF2B5EF4-FFF2-40B4-BE49-F238E27FC236}">
                <a16:creationId xmlns:a16="http://schemas.microsoft.com/office/drawing/2014/main" id="{B37D17FC-AFFF-472D-AC25-C38D0AF22174}"/>
              </a:ext>
            </a:extLst>
          </p:cNvPr>
          <p:cNvSpPr/>
          <p:nvPr/>
        </p:nvSpPr>
        <p:spPr>
          <a:xfrm>
            <a:off x="399331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r</a:t>
            </a:r>
          </a:p>
        </p:txBody>
      </p:sp>
      <p:sp>
        <p:nvSpPr>
          <p:cNvPr id="395" name="r tile">
            <a:extLst>
              <a:ext uri="{FF2B5EF4-FFF2-40B4-BE49-F238E27FC236}">
                <a16:creationId xmlns:a16="http://schemas.microsoft.com/office/drawing/2014/main" id="{23FD9B81-1F0E-49B8-92DB-6E3EAF241D62}"/>
              </a:ext>
            </a:extLst>
          </p:cNvPr>
          <p:cNvSpPr/>
          <p:nvPr/>
        </p:nvSpPr>
        <p:spPr>
          <a:xfrm>
            <a:off x="399331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r</a:t>
            </a:r>
          </a:p>
        </p:txBody>
      </p:sp>
      <p:sp>
        <p:nvSpPr>
          <p:cNvPr id="396" name="r tile">
            <a:extLst>
              <a:ext uri="{FF2B5EF4-FFF2-40B4-BE49-F238E27FC236}">
                <a16:creationId xmlns:a16="http://schemas.microsoft.com/office/drawing/2014/main" id="{B0882FFD-0406-4AE0-BCB8-580980AE9010}"/>
              </a:ext>
            </a:extLst>
          </p:cNvPr>
          <p:cNvSpPr/>
          <p:nvPr/>
        </p:nvSpPr>
        <p:spPr>
          <a:xfrm>
            <a:off x="399331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r</a:t>
            </a:r>
          </a:p>
        </p:txBody>
      </p:sp>
      <p:sp>
        <p:nvSpPr>
          <p:cNvPr id="397" name="s tile">
            <a:extLst>
              <a:ext uri="{FF2B5EF4-FFF2-40B4-BE49-F238E27FC236}">
                <a16:creationId xmlns:a16="http://schemas.microsoft.com/office/drawing/2014/main" id="{ECD47D3E-D20B-4316-85D6-3CC0956BAF48}"/>
              </a:ext>
            </a:extLst>
          </p:cNvPr>
          <p:cNvSpPr/>
          <p:nvPr/>
        </p:nvSpPr>
        <p:spPr>
          <a:xfrm>
            <a:off x="4840408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</a:t>
            </a:r>
          </a:p>
        </p:txBody>
      </p:sp>
      <p:sp>
        <p:nvSpPr>
          <p:cNvPr id="398" name="s tile">
            <a:extLst>
              <a:ext uri="{FF2B5EF4-FFF2-40B4-BE49-F238E27FC236}">
                <a16:creationId xmlns:a16="http://schemas.microsoft.com/office/drawing/2014/main" id="{149CE5BA-B1AB-4BA0-A705-CB7692A46B05}"/>
              </a:ext>
            </a:extLst>
          </p:cNvPr>
          <p:cNvSpPr/>
          <p:nvPr/>
        </p:nvSpPr>
        <p:spPr>
          <a:xfrm>
            <a:off x="4840408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</a:t>
            </a:r>
          </a:p>
        </p:txBody>
      </p:sp>
      <p:sp>
        <p:nvSpPr>
          <p:cNvPr id="399" name="s tile">
            <a:extLst>
              <a:ext uri="{FF2B5EF4-FFF2-40B4-BE49-F238E27FC236}">
                <a16:creationId xmlns:a16="http://schemas.microsoft.com/office/drawing/2014/main" id="{493E9A5F-493D-4F88-B263-18F8238137AC}"/>
              </a:ext>
            </a:extLst>
          </p:cNvPr>
          <p:cNvSpPr/>
          <p:nvPr/>
        </p:nvSpPr>
        <p:spPr>
          <a:xfrm>
            <a:off x="4840408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</a:t>
            </a:r>
          </a:p>
        </p:txBody>
      </p:sp>
      <p:sp>
        <p:nvSpPr>
          <p:cNvPr id="400" name="s tile">
            <a:extLst>
              <a:ext uri="{FF2B5EF4-FFF2-40B4-BE49-F238E27FC236}">
                <a16:creationId xmlns:a16="http://schemas.microsoft.com/office/drawing/2014/main" id="{32A965E4-8748-44AF-AF58-A2C154187C1B}"/>
              </a:ext>
            </a:extLst>
          </p:cNvPr>
          <p:cNvSpPr/>
          <p:nvPr/>
        </p:nvSpPr>
        <p:spPr>
          <a:xfrm>
            <a:off x="4840408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</a:t>
            </a:r>
          </a:p>
        </p:txBody>
      </p:sp>
      <p:sp>
        <p:nvSpPr>
          <p:cNvPr id="401" name="s tile">
            <a:extLst>
              <a:ext uri="{FF2B5EF4-FFF2-40B4-BE49-F238E27FC236}">
                <a16:creationId xmlns:a16="http://schemas.microsoft.com/office/drawing/2014/main" id="{A6A32186-3DCB-4A20-83DE-C815ACEC1722}"/>
              </a:ext>
            </a:extLst>
          </p:cNvPr>
          <p:cNvSpPr/>
          <p:nvPr/>
        </p:nvSpPr>
        <p:spPr>
          <a:xfrm>
            <a:off x="4840408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</a:t>
            </a:r>
          </a:p>
        </p:txBody>
      </p:sp>
      <p:sp>
        <p:nvSpPr>
          <p:cNvPr id="402" name="s tile">
            <a:extLst>
              <a:ext uri="{FF2B5EF4-FFF2-40B4-BE49-F238E27FC236}">
                <a16:creationId xmlns:a16="http://schemas.microsoft.com/office/drawing/2014/main" id="{E89D8222-FF23-4468-B8AD-79110E383D43}"/>
              </a:ext>
            </a:extLst>
          </p:cNvPr>
          <p:cNvSpPr/>
          <p:nvPr/>
        </p:nvSpPr>
        <p:spPr>
          <a:xfrm>
            <a:off x="4840408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</a:t>
            </a:r>
          </a:p>
        </p:txBody>
      </p:sp>
      <p:sp>
        <p:nvSpPr>
          <p:cNvPr id="403" name="s tile">
            <a:extLst>
              <a:ext uri="{FF2B5EF4-FFF2-40B4-BE49-F238E27FC236}">
                <a16:creationId xmlns:a16="http://schemas.microsoft.com/office/drawing/2014/main" id="{9FB44FE9-7D02-4413-AC6B-C9ECD6FF7428}"/>
              </a:ext>
            </a:extLst>
          </p:cNvPr>
          <p:cNvSpPr/>
          <p:nvPr/>
        </p:nvSpPr>
        <p:spPr>
          <a:xfrm>
            <a:off x="4840408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</a:t>
            </a:r>
          </a:p>
        </p:txBody>
      </p:sp>
      <p:sp>
        <p:nvSpPr>
          <p:cNvPr id="404" name="s tile">
            <a:extLst>
              <a:ext uri="{FF2B5EF4-FFF2-40B4-BE49-F238E27FC236}">
                <a16:creationId xmlns:a16="http://schemas.microsoft.com/office/drawing/2014/main" id="{B3807EF3-C460-4432-BF9D-70574E1F27F0}"/>
              </a:ext>
            </a:extLst>
          </p:cNvPr>
          <p:cNvSpPr/>
          <p:nvPr/>
        </p:nvSpPr>
        <p:spPr>
          <a:xfrm>
            <a:off x="736345" y="1713897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</a:t>
            </a:r>
          </a:p>
        </p:txBody>
      </p:sp>
      <p:sp>
        <p:nvSpPr>
          <p:cNvPr id="405" name="t tile">
            <a:extLst>
              <a:ext uri="{FF2B5EF4-FFF2-40B4-BE49-F238E27FC236}">
                <a16:creationId xmlns:a16="http://schemas.microsoft.com/office/drawing/2014/main" id="{2ED5E4B0-22FF-471D-A79B-40F9CAC6F85B}"/>
              </a:ext>
            </a:extLst>
          </p:cNvPr>
          <p:cNvSpPr/>
          <p:nvPr/>
        </p:nvSpPr>
        <p:spPr>
          <a:xfrm>
            <a:off x="568750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406" name="t tile">
            <a:extLst>
              <a:ext uri="{FF2B5EF4-FFF2-40B4-BE49-F238E27FC236}">
                <a16:creationId xmlns:a16="http://schemas.microsoft.com/office/drawing/2014/main" id="{41DB39B3-5C15-4FBB-AE84-4296B20C4B47}"/>
              </a:ext>
            </a:extLst>
          </p:cNvPr>
          <p:cNvSpPr/>
          <p:nvPr/>
        </p:nvSpPr>
        <p:spPr>
          <a:xfrm>
            <a:off x="568750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407" name="t tile">
            <a:extLst>
              <a:ext uri="{FF2B5EF4-FFF2-40B4-BE49-F238E27FC236}">
                <a16:creationId xmlns:a16="http://schemas.microsoft.com/office/drawing/2014/main" id="{C8E57EB6-F816-436B-A7D1-7B06B4E741CF}"/>
              </a:ext>
            </a:extLst>
          </p:cNvPr>
          <p:cNvSpPr/>
          <p:nvPr/>
        </p:nvSpPr>
        <p:spPr>
          <a:xfrm>
            <a:off x="568750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408" name="t tile">
            <a:extLst>
              <a:ext uri="{FF2B5EF4-FFF2-40B4-BE49-F238E27FC236}">
                <a16:creationId xmlns:a16="http://schemas.microsoft.com/office/drawing/2014/main" id="{B53E16C9-653D-434C-B024-DBBCACAD3B3A}"/>
              </a:ext>
            </a:extLst>
          </p:cNvPr>
          <p:cNvSpPr/>
          <p:nvPr/>
        </p:nvSpPr>
        <p:spPr>
          <a:xfrm>
            <a:off x="568750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409" name="t tile">
            <a:extLst>
              <a:ext uri="{FF2B5EF4-FFF2-40B4-BE49-F238E27FC236}">
                <a16:creationId xmlns:a16="http://schemas.microsoft.com/office/drawing/2014/main" id="{E2658B10-B3C4-499C-B12F-3F9AD81D949E}"/>
              </a:ext>
            </a:extLst>
          </p:cNvPr>
          <p:cNvSpPr/>
          <p:nvPr/>
        </p:nvSpPr>
        <p:spPr>
          <a:xfrm>
            <a:off x="568750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410" name="t tile">
            <a:extLst>
              <a:ext uri="{FF2B5EF4-FFF2-40B4-BE49-F238E27FC236}">
                <a16:creationId xmlns:a16="http://schemas.microsoft.com/office/drawing/2014/main" id="{38D31478-6AAA-459C-AC76-9258EB128678}"/>
              </a:ext>
            </a:extLst>
          </p:cNvPr>
          <p:cNvSpPr/>
          <p:nvPr/>
        </p:nvSpPr>
        <p:spPr>
          <a:xfrm>
            <a:off x="568750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411" name="t tile">
            <a:extLst>
              <a:ext uri="{FF2B5EF4-FFF2-40B4-BE49-F238E27FC236}">
                <a16:creationId xmlns:a16="http://schemas.microsoft.com/office/drawing/2014/main" id="{CB8251AE-7F4D-4456-9B4D-8F9B2E45C3B1}"/>
              </a:ext>
            </a:extLst>
          </p:cNvPr>
          <p:cNvSpPr/>
          <p:nvPr/>
        </p:nvSpPr>
        <p:spPr>
          <a:xfrm>
            <a:off x="5687502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412" name="t tile">
            <a:extLst>
              <a:ext uri="{FF2B5EF4-FFF2-40B4-BE49-F238E27FC236}">
                <a16:creationId xmlns:a16="http://schemas.microsoft.com/office/drawing/2014/main" id="{A1D0CFEA-F8CA-4666-93A7-F1E533DB40B3}"/>
              </a:ext>
            </a:extLst>
          </p:cNvPr>
          <p:cNvSpPr/>
          <p:nvPr/>
        </p:nvSpPr>
        <p:spPr>
          <a:xfrm>
            <a:off x="1564858" y="1713897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413" name="u tile">
            <a:extLst>
              <a:ext uri="{FF2B5EF4-FFF2-40B4-BE49-F238E27FC236}">
                <a16:creationId xmlns:a16="http://schemas.microsoft.com/office/drawing/2014/main" id="{7CF27255-5038-4707-B2EA-B0745A2A8C4D}"/>
              </a:ext>
            </a:extLst>
          </p:cNvPr>
          <p:cNvSpPr/>
          <p:nvPr/>
        </p:nvSpPr>
        <p:spPr>
          <a:xfrm>
            <a:off x="653358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414" name="u tile">
            <a:extLst>
              <a:ext uri="{FF2B5EF4-FFF2-40B4-BE49-F238E27FC236}">
                <a16:creationId xmlns:a16="http://schemas.microsoft.com/office/drawing/2014/main" id="{66C52F00-9C55-4F89-95DE-93E90E81DE02}"/>
              </a:ext>
            </a:extLst>
          </p:cNvPr>
          <p:cNvSpPr/>
          <p:nvPr/>
        </p:nvSpPr>
        <p:spPr>
          <a:xfrm>
            <a:off x="653358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415" name="u tile">
            <a:extLst>
              <a:ext uri="{FF2B5EF4-FFF2-40B4-BE49-F238E27FC236}">
                <a16:creationId xmlns:a16="http://schemas.microsoft.com/office/drawing/2014/main" id="{6E8A7202-2641-4565-93C1-2BD4F72D3D94}"/>
              </a:ext>
            </a:extLst>
          </p:cNvPr>
          <p:cNvSpPr/>
          <p:nvPr/>
        </p:nvSpPr>
        <p:spPr>
          <a:xfrm>
            <a:off x="653358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416" name="u tile">
            <a:extLst>
              <a:ext uri="{FF2B5EF4-FFF2-40B4-BE49-F238E27FC236}">
                <a16:creationId xmlns:a16="http://schemas.microsoft.com/office/drawing/2014/main" id="{8CB6B45E-E13C-4A38-A249-CEC028C09A1F}"/>
              </a:ext>
            </a:extLst>
          </p:cNvPr>
          <p:cNvSpPr/>
          <p:nvPr/>
        </p:nvSpPr>
        <p:spPr>
          <a:xfrm>
            <a:off x="653358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417" name="u tile">
            <a:extLst>
              <a:ext uri="{FF2B5EF4-FFF2-40B4-BE49-F238E27FC236}">
                <a16:creationId xmlns:a16="http://schemas.microsoft.com/office/drawing/2014/main" id="{B7B8801B-D180-476F-B464-2E30FAC256EF}"/>
              </a:ext>
            </a:extLst>
          </p:cNvPr>
          <p:cNvSpPr/>
          <p:nvPr/>
        </p:nvSpPr>
        <p:spPr>
          <a:xfrm>
            <a:off x="653358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418" name="u tile">
            <a:extLst>
              <a:ext uri="{FF2B5EF4-FFF2-40B4-BE49-F238E27FC236}">
                <a16:creationId xmlns:a16="http://schemas.microsoft.com/office/drawing/2014/main" id="{4F0339CF-81F4-45F1-B478-7705F7138E04}"/>
              </a:ext>
            </a:extLst>
          </p:cNvPr>
          <p:cNvSpPr/>
          <p:nvPr/>
        </p:nvSpPr>
        <p:spPr>
          <a:xfrm>
            <a:off x="653358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419" name="u tile">
            <a:extLst>
              <a:ext uri="{FF2B5EF4-FFF2-40B4-BE49-F238E27FC236}">
                <a16:creationId xmlns:a16="http://schemas.microsoft.com/office/drawing/2014/main" id="{F13C291E-89FB-4F21-A7AB-8343E5099AF9}"/>
              </a:ext>
            </a:extLst>
          </p:cNvPr>
          <p:cNvSpPr/>
          <p:nvPr/>
        </p:nvSpPr>
        <p:spPr>
          <a:xfrm>
            <a:off x="2393371" y="1713897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420" name="v tile">
            <a:extLst>
              <a:ext uri="{FF2B5EF4-FFF2-40B4-BE49-F238E27FC236}">
                <a16:creationId xmlns:a16="http://schemas.microsoft.com/office/drawing/2014/main" id="{E8AD8664-CD05-4733-ADB9-B6850877371C}"/>
              </a:ext>
            </a:extLst>
          </p:cNvPr>
          <p:cNvSpPr/>
          <p:nvPr/>
        </p:nvSpPr>
        <p:spPr>
          <a:xfrm>
            <a:off x="7377555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v</a:t>
            </a:r>
          </a:p>
        </p:txBody>
      </p:sp>
      <p:sp>
        <p:nvSpPr>
          <p:cNvPr id="421" name="v tile">
            <a:extLst>
              <a:ext uri="{FF2B5EF4-FFF2-40B4-BE49-F238E27FC236}">
                <a16:creationId xmlns:a16="http://schemas.microsoft.com/office/drawing/2014/main" id="{14C0368B-1EE6-4D44-B278-CAF2DD70E4E6}"/>
              </a:ext>
            </a:extLst>
          </p:cNvPr>
          <p:cNvSpPr/>
          <p:nvPr/>
        </p:nvSpPr>
        <p:spPr>
          <a:xfrm>
            <a:off x="7377555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v</a:t>
            </a:r>
          </a:p>
        </p:txBody>
      </p:sp>
      <p:sp>
        <p:nvSpPr>
          <p:cNvPr id="422" name="v tile">
            <a:extLst>
              <a:ext uri="{FF2B5EF4-FFF2-40B4-BE49-F238E27FC236}">
                <a16:creationId xmlns:a16="http://schemas.microsoft.com/office/drawing/2014/main" id="{E3D82E03-1B50-4E35-A201-80FBBC8E498C}"/>
              </a:ext>
            </a:extLst>
          </p:cNvPr>
          <p:cNvSpPr/>
          <p:nvPr/>
        </p:nvSpPr>
        <p:spPr>
          <a:xfrm>
            <a:off x="7377555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v</a:t>
            </a:r>
          </a:p>
        </p:txBody>
      </p:sp>
      <p:sp>
        <p:nvSpPr>
          <p:cNvPr id="423" name="v tile">
            <a:extLst>
              <a:ext uri="{FF2B5EF4-FFF2-40B4-BE49-F238E27FC236}">
                <a16:creationId xmlns:a16="http://schemas.microsoft.com/office/drawing/2014/main" id="{BCCE8429-3BBD-4E04-A476-EDAFF36AD710}"/>
              </a:ext>
            </a:extLst>
          </p:cNvPr>
          <p:cNvSpPr/>
          <p:nvPr/>
        </p:nvSpPr>
        <p:spPr>
          <a:xfrm>
            <a:off x="7377555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v</a:t>
            </a:r>
          </a:p>
        </p:txBody>
      </p:sp>
      <p:sp>
        <p:nvSpPr>
          <p:cNvPr id="424" name="w tile">
            <a:extLst>
              <a:ext uri="{FF2B5EF4-FFF2-40B4-BE49-F238E27FC236}">
                <a16:creationId xmlns:a16="http://schemas.microsoft.com/office/drawing/2014/main" id="{ED4A602F-668A-4E30-A97F-195886380F42}"/>
              </a:ext>
            </a:extLst>
          </p:cNvPr>
          <p:cNvSpPr/>
          <p:nvPr/>
        </p:nvSpPr>
        <p:spPr>
          <a:xfrm>
            <a:off x="8225491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w</a:t>
            </a:r>
          </a:p>
        </p:txBody>
      </p:sp>
      <p:sp>
        <p:nvSpPr>
          <p:cNvPr id="425" name="w tile">
            <a:extLst>
              <a:ext uri="{FF2B5EF4-FFF2-40B4-BE49-F238E27FC236}">
                <a16:creationId xmlns:a16="http://schemas.microsoft.com/office/drawing/2014/main" id="{83FD4B6C-7DE0-448C-AF57-0C40AFC39534}"/>
              </a:ext>
            </a:extLst>
          </p:cNvPr>
          <p:cNvSpPr/>
          <p:nvPr/>
        </p:nvSpPr>
        <p:spPr>
          <a:xfrm>
            <a:off x="8225491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w</a:t>
            </a:r>
          </a:p>
        </p:txBody>
      </p:sp>
      <p:sp>
        <p:nvSpPr>
          <p:cNvPr id="426" name="w tile">
            <a:extLst>
              <a:ext uri="{FF2B5EF4-FFF2-40B4-BE49-F238E27FC236}">
                <a16:creationId xmlns:a16="http://schemas.microsoft.com/office/drawing/2014/main" id="{244EAB19-AE78-4E0F-A79D-3105E271F650}"/>
              </a:ext>
            </a:extLst>
          </p:cNvPr>
          <p:cNvSpPr/>
          <p:nvPr/>
        </p:nvSpPr>
        <p:spPr>
          <a:xfrm>
            <a:off x="8225491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w</a:t>
            </a:r>
          </a:p>
        </p:txBody>
      </p:sp>
      <p:sp>
        <p:nvSpPr>
          <p:cNvPr id="427" name="w tile">
            <a:extLst>
              <a:ext uri="{FF2B5EF4-FFF2-40B4-BE49-F238E27FC236}">
                <a16:creationId xmlns:a16="http://schemas.microsoft.com/office/drawing/2014/main" id="{1321BB8D-6B9F-4AB6-A065-0FD96A47048C}"/>
              </a:ext>
            </a:extLst>
          </p:cNvPr>
          <p:cNvSpPr/>
          <p:nvPr/>
        </p:nvSpPr>
        <p:spPr>
          <a:xfrm>
            <a:off x="8225491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w</a:t>
            </a:r>
          </a:p>
        </p:txBody>
      </p:sp>
      <p:sp>
        <p:nvSpPr>
          <p:cNvPr id="428" name="w tile">
            <a:extLst>
              <a:ext uri="{FF2B5EF4-FFF2-40B4-BE49-F238E27FC236}">
                <a16:creationId xmlns:a16="http://schemas.microsoft.com/office/drawing/2014/main" id="{27F4F07B-1A48-4AF0-B744-1D168D04C073}"/>
              </a:ext>
            </a:extLst>
          </p:cNvPr>
          <p:cNvSpPr/>
          <p:nvPr/>
        </p:nvSpPr>
        <p:spPr>
          <a:xfrm>
            <a:off x="8225491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w</a:t>
            </a:r>
          </a:p>
        </p:txBody>
      </p:sp>
      <p:sp>
        <p:nvSpPr>
          <p:cNvPr id="429" name="w tile">
            <a:extLst>
              <a:ext uri="{FF2B5EF4-FFF2-40B4-BE49-F238E27FC236}">
                <a16:creationId xmlns:a16="http://schemas.microsoft.com/office/drawing/2014/main" id="{91B369AA-5DFC-4181-B7DD-9A611302F929}"/>
              </a:ext>
            </a:extLst>
          </p:cNvPr>
          <p:cNvSpPr/>
          <p:nvPr/>
        </p:nvSpPr>
        <p:spPr>
          <a:xfrm>
            <a:off x="8225491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w</a:t>
            </a:r>
          </a:p>
        </p:txBody>
      </p:sp>
      <p:sp>
        <p:nvSpPr>
          <p:cNvPr id="430" name="x tile">
            <a:extLst>
              <a:ext uri="{FF2B5EF4-FFF2-40B4-BE49-F238E27FC236}">
                <a16:creationId xmlns:a16="http://schemas.microsoft.com/office/drawing/2014/main" id="{845D808B-8960-411D-8A36-72A1EE43780F}"/>
              </a:ext>
            </a:extLst>
          </p:cNvPr>
          <p:cNvSpPr/>
          <p:nvPr/>
        </p:nvSpPr>
        <p:spPr>
          <a:xfrm>
            <a:off x="9081966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431" name="x tile">
            <a:extLst>
              <a:ext uri="{FF2B5EF4-FFF2-40B4-BE49-F238E27FC236}">
                <a16:creationId xmlns:a16="http://schemas.microsoft.com/office/drawing/2014/main" id="{EB2E15B7-9611-4B9A-B434-8DED40501E8C}"/>
              </a:ext>
            </a:extLst>
          </p:cNvPr>
          <p:cNvSpPr/>
          <p:nvPr/>
        </p:nvSpPr>
        <p:spPr>
          <a:xfrm>
            <a:off x="9081966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432" name="y tile">
            <a:extLst>
              <a:ext uri="{FF2B5EF4-FFF2-40B4-BE49-F238E27FC236}">
                <a16:creationId xmlns:a16="http://schemas.microsoft.com/office/drawing/2014/main" id="{8A176A3A-A56C-4957-8A64-40A642DA9135}"/>
              </a:ext>
            </a:extLst>
          </p:cNvPr>
          <p:cNvSpPr/>
          <p:nvPr/>
        </p:nvSpPr>
        <p:spPr>
          <a:xfrm>
            <a:off x="9926597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y</a:t>
            </a:r>
          </a:p>
        </p:txBody>
      </p:sp>
      <p:sp>
        <p:nvSpPr>
          <p:cNvPr id="433" name="y tile">
            <a:extLst>
              <a:ext uri="{FF2B5EF4-FFF2-40B4-BE49-F238E27FC236}">
                <a16:creationId xmlns:a16="http://schemas.microsoft.com/office/drawing/2014/main" id="{0560CE6D-200B-4B3F-8854-84B549C5ADBB}"/>
              </a:ext>
            </a:extLst>
          </p:cNvPr>
          <p:cNvSpPr/>
          <p:nvPr/>
        </p:nvSpPr>
        <p:spPr>
          <a:xfrm>
            <a:off x="9926597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y</a:t>
            </a:r>
          </a:p>
        </p:txBody>
      </p:sp>
      <p:sp>
        <p:nvSpPr>
          <p:cNvPr id="434" name="y tile">
            <a:extLst>
              <a:ext uri="{FF2B5EF4-FFF2-40B4-BE49-F238E27FC236}">
                <a16:creationId xmlns:a16="http://schemas.microsoft.com/office/drawing/2014/main" id="{030073A3-2444-4E27-AFC1-DD3E93E29866}"/>
              </a:ext>
            </a:extLst>
          </p:cNvPr>
          <p:cNvSpPr/>
          <p:nvPr/>
        </p:nvSpPr>
        <p:spPr>
          <a:xfrm>
            <a:off x="9926597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y</a:t>
            </a:r>
          </a:p>
        </p:txBody>
      </p:sp>
      <p:sp>
        <p:nvSpPr>
          <p:cNvPr id="435" name="y tile">
            <a:extLst>
              <a:ext uri="{FF2B5EF4-FFF2-40B4-BE49-F238E27FC236}">
                <a16:creationId xmlns:a16="http://schemas.microsoft.com/office/drawing/2014/main" id="{427F9D74-0C89-45B6-90FB-265F28034C4B}"/>
              </a:ext>
            </a:extLst>
          </p:cNvPr>
          <p:cNvSpPr/>
          <p:nvPr/>
        </p:nvSpPr>
        <p:spPr>
          <a:xfrm>
            <a:off x="9926597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y</a:t>
            </a:r>
          </a:p>
        </p:txBody>
      </p:sp>
      <p:sp>
        <p:nvSpPr>
          <p:cNvPr id="436" name="y tile">
            <a:extLst>
              <a:ext uri="{FF2B5EF4-FFF2-40B4-BE49-F238E27FC236}">
                <a16:creationId xmlns:a16="http://schemas.microsoft.com/office/drawing/2014/main" id="{0C49796F-528E-456D-A450-372004A2254D}"/>
              </a:ext>
            </a:extLst>
          </p:cNvPr>
          <p:cNvSpPr/>
          <p:nvPr/>
        </p:nvSpPr>
        <p:spPr>
          <a:xfrm>
            <a:off x="9926597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y</a:t>
            </a:r>
          </a:p>
        </p:txBody>
      </p:sp>
      <p:sp>
        <p:nvSpPr>
          <p:cNvPr id="437" name="z tile">
            <a:extLst>
              <a:ext uri="{FF2B5EF4-FFF2-40B4-BE49-F238E27FC236}">
                <a16:creationId xmlns:a16="http://schemas.microsoft.com/office/drawing/2014/main" id="{EFB525D5-AEAC-46EE-8E06-B9E3694F901B}"/>
              </a:ext>
            </a:extLst>
          </p:cNvPr>
          <p:cNvSpPr/>
          <p:nvPr/>
        </p:nvSpPr>
        <p:spPr>
          <a:xfrm>
            <a:off x="1077756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z</a:t>
            </a:r>
          </a:p>
        </p:txBody>
      </p:sp>
      <p:sp>
        <p:nvSpPr>
          <p:cNvPr id="438" name="z tile">
            <a:extLst>
              <a:ext uri="{FF2B5EF4-FFF2-40B4-BE49-F238E27FC236}">
                <a16:creationId xmlns:a16="http://schemas.microsoft.com/office/drawing/2014/main" id="{A190FBC4-B2EE-44FB-BEE3-AF138FB2E967}"/>
              </a:ext>
            </a:extLst>
          </p:cNvPr>
          <p:cNvSpPr/>
          <p:nvPr/>
        </p:nvSpPr>
        <p:spPr>
          <a:xfrm>
            <a:off x="1077756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z</a:t>
            </a:r>
          </a:p>
        </p:txBody>
      </p:sp>
      <p:sp>
        <p:nvSpPr>
          <p:cNvPr id="439" name="z tile">
            <a:extLst>
              <a:ext uri="{FF2B5EF4-FFF2-40B4-BE49-F238E27FC236}">
                <a16:creationId xmlns:a16="http://schemas.microsoft.com/office/drawing/2014/main" id="{0DA254EC-9D5D-4673-8471-8B4535CC5E9B}"/>
              </a:ext>
            </a:extLst>
          </p:cNvPr>
          <p:cNvSpPr/>
          <p:nvPr/>
        </p:nvSpPr>
        <p:spPr>
          <a:xfrm>
            <a:off x="1077756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z</a:t>
            </a:r>
          </a:p>
        </p:txBody>
      </p:sp>
      <p:sp>
        <p:nvSpPr>
          <p:cNvPr id="440" name="z tile">
            <a:extLst>
              <a:ext uri="{FF2B5EF4-FFF2-40B4-BE49-F238E27FC236}">
                <a16:creationId xmlns:a16="http://schemas.microsoft.com/office/drawing/2014/main" id="{918F9E75-D115-479A-A8DC-CFB0CE1C443A}"/>
              </a:ext>
            </a:extLst>
          </p:cNvPr>
          <p:cNvSpPr/>
          <p:nvPr/>
        </p:nvSpPr>
        <p:spPr>
          <a:xfrm>
            <a:off x="10777564" y="5262711"/>
            <a:ext cx="822960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z</a:t>
            </a:r>
          </a:p>
        </p:txBody>
      </p:sp>
      <p:sp>
        <p:nvSpPr>
          <p:cNvPr id="233" name="Hint button">
            <a:extLst>
              <a:ext uri="{FF2B5EF4-FFF2-40B4-BE49-F238E27FC236}">
                <a16:creationId xmlns:a16="http://schemas.microsoft.com/office/drawing/2014/main" id="{598551AA-034A-4805-9A03-9FECD53105E5}"/>
              </a:ext>
            </a:extLst>
          </p:cNvPr>
          <p:cNvSpPr/>
          <p:nvPr/>
        </p:nvSpPr>
        <p:spPr>
          <a:xfrm>
            <a:off x="746067" y="3725174"/>
            <a:ext cx="1162850" cy="494127"/>
          </a:xfrm>
          <a:prstGeom prst="ellipse">
            <a:avLst/>
          </a:prstGeom>
          <a:solidFill>
            <a:srgbClr val="83496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Hint</a:t>
            </a:r>
          </a:p>
        </p:txBody>
      </p:sp>
      <p:sp>
        <p:nvSpPr>
          <p:cNvPr id="234" name="Hint">
            <a:extLst>
              <a:ext uri="{FF2B5EF4-FFF2-40B4-BE49-F238E27FC236}">
                <a16:creationId xmlns:a16="http://schemas.microsoft.com/office/drawing/2014/main" id="{2209A407-D5F9-47FC-B7D0-E3A56D446F4F}"/>
              </a:ext>
            </a:extLst>
          </p:cNvPr>
          <p:cNvSpPr txBox="1"/>
          <p:nvPr/>
        </p:nvSpPr>
        <p:spPr>
          <a:xfrm>
            <a:off x="2173568" y="3667974"/>
            <a:ext cx="9114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I am made with spices and pieces of bread.</a:t>
            </a: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AF60ACCF-52C6-4355-A06E-42E60DD0A2CE}"/>
              </a:ext>
            </a:extLst>
          </p:cNvPr>
          <p:cNvSpPr txBox="1"/>
          <p:nvPr/>
        </p:nvSpPr>
        <p:spPr>
          <a:xfrm>
            <a:off x="2086833" y="70297"/>
            <a:ext cx="7613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Choose letters to guess the Thanksgiving words!</a:t>
            </a:r>
          </a:p>
        </p:txBody>
      </p: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EC05F4A7-6C96-479A-8E77-10FC3DF36CDC}"/>
              </a:ext>
            </a:extLst>
          </p:cNvPr>
          <p:cNvGrpSpPr/>
          <p:nvPr/>
        </p:nvGrpSpPr>
        <p:grpSpPr>
          <a:xfrm>
            <a:off x="229270" y="3779812"/>
            <a:ext cx="695015" cy="389682"/>
            <a:chOff x="220584" y="3741293"/>
            <a:chExt cx="695015" cy="389682"/>
          </a:xfrm>
        </p:grpSpPr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19B1554E-AABF-403A-953E-1F821D54C1AD}"/>
                </a:ext>
              </a:extLst>
            </p:cNvPr>
            <p:cNvSpPr txBox="1"/>
            <p:nvPr/>
          </p:nvSpPr>
          <p:spPr>
            <a:xfrm rot="19778953">
              <a:off x="220584" y="3741293"/>
              <a:ext cx="6814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Click!</a:t>
              </a:r>
            </a:p>
          </p:txBody>
        </p:sp>
        <p:sp>
          <p:nvSpPr>
            <p:cNvPr id="238" name="Arrow: Right 237">
              <a:extLst>
                <a:ext uri="{FF2B5EF4-FFF2-40B4-BE49-F238E27FC236}">
                  <a16:creationId xmlns:a16="http://schemas.microsoft.com/office/drawing/2014/main" id="{888CE58F-6A2B-4AC8-935C-31CE9E033002}"/>
                </a:ext>
              </a:extLst>
            </p:cNvPr>
            <p:cNvSpPr/>
            <p:nvPr/>
          </p:nvSpPr>
          <p:spPr>
            <a:xfrm rot="19872509">
              <a:off x="490461" y="3963195"/>
              <a:ext cx="425138" cy="167780"/>
            </a:xfrm>
            <a:prstGeom prst="rightArrow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9" name="Rectangle: Rounded Corners 23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8B80FEE-742A-435B-BE10-C1B44BF3C66D}"/>
              </a:ext>
            </a:extLst>
          </p:cNvPr>
          <p:cNvSpPr/>
          <p:nvPr/>
        </p:nvSpPr>
        <p:spPr>
          <a:xfrm>
            <a:off x="165298" y="6591282"/>
            <a:ext cx="822960" cy="182879"/>
          </a:xfrm>
          <a:prstGeom prst="roundRect">
            <a:avLst>
              <a:gd name="adj" fmla="val 50000"/>
            </a:avLst>
          </a:prstGeom>
          <a:solidFill>
            <a:schemeClr val="bg2">
              <a:lumMod val="2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Back</a:t>
            </a:r>
          </a:p>
        </p:txBody>
      </p:sp>
      <p:sp>
        <p:nvSpPr>
          <p:cNvPr id="240" name="Rectangle: Rounded Corners 23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20371CD-4240-46F8-A29A-EF3BCE2C7A0C}"/>
              </a:ext>
            </a:extLst>
          </p:cNvPr>
          <p:cNvSpPr/>
          <p:nvPr/>
        </p:nvSpPr>
        <p:spPr>
          <a:xfrm>
            <a:off x="11206981" y="6591282"/>
            <a:ext cx="822960" cy="182879"/>
          </a:xfrm>
          <a:prstGeom prst="roundRect">
            <a:avLst>
              <a:gd name="adj" fmla="val 50000"/>
            </a:avLst>
          </a:prstGeom>
          <a:solidFill>
            <a:schemeClr val="bg2">
              <a:lumMod val="2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59547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6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>
                      <p:stCondLst>
                        <p:cond delay="0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8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395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6" fill="hold">
                      <p:stCondLst>
                        <p:cond delay="0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0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9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2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5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422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3" fill="hold">
                      <p:stCondLst>
                        <p:cond delay="0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7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0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3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6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9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2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5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8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1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452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" fill="hold">
                      <p:stCondLst>
                        <p:cond delay="0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0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3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6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2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5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8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1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7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0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3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6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9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2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5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8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509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0" fill="hold">
                      <p:stCondLst>
                        <p:cond delay="0"/>
                      </p:stCondLst>
                      <p:childTnLst>
                        <p:par>
                          <p:cTn id="511" fill="hold">
                            <p:stCondLst>
                              <p:cond delay="0"/>
                            </p:stCondLst>
                            <p:childTnLst>
                              <p:par>
                                <p:cTn id="5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4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7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0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3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6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527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8" fill="hold">
                      <p:stCondLst>
                        <p:cond delay="0"/>
                      </p:stCondLst>
                      <p:childTnLst>
                        <p:par>
                          <p:cTn id="529" fill="hold">
                            <p:stCondLst>
                              <p:cond delay="0"/>
                            </p:stCondLst>
                            <p:childTnLst>
                              <p:par>
                                <p:cTn id="5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2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5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8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1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4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7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0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551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2" fill="hold">
                      <p:stCondLst>
                        <p:cond delay="0"/>
                      </p:stCondLst>
                      <p:childTnLst>
                        <p:par>
                          <p:cTn id="553" fill="hold">
                            <p:stCondLst>
                              <p:cond delay="0"/>
                            </p:stCondLst>
                            <p:childTnLst>
                              <p:par>
                                <p:cTn id="5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6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9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2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563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4" fill="hold">
                      <p:stCondLst>
                        <p:cond delay="0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8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1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4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7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0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3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584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5" fill="hold">
                      <p:stCondLst>
                        <p:cond delay="0"/>
                      </p:stCondLst>
                      <p:childTnLst>
                        <p:par>
                          <p:cTn id="586" fill="hold">
                            <p:stCondLst>
                              <p:cond delay="0"/>
                            </p:stCondLst>
                            <p:childTnLst>
                              <p:par>
                                <p:cTn id="5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9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2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5"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8"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602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3" fill="hold">
                      <p:stCondLst>
                        <p:cond delay="0"/>
                      </p:stCondLst>
                      <p:childTnLst>
                        <p:par>
                          <p:cTn id="604" fill="hold">
                            <p:stCondLst>
                              <p:cond delay="0"/>
                            </p:stCondLst>
                            <p:childTnLst>
                              <p:par>
                                <p:cTn id="60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7" dur="2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8" dur="2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9" dur="2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2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1" dur="2000" tmFilter="0,0; .5, 1; 1, 1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</p:childTnLst>
        </p:cTn>
      </p:par>
    </p:tnLst>
    <p:bldLst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8" grpId="0" animBg="1"/>
      <p:bldP spid="319" grpId="0" animBg="1"/>
      <p:bldP spid="320" grpId="0" animBg="1"/>
      <p:bldP spid="321" grpId="0" animBg="1"/>
      <p:bldP spid="322" grpId="0" animBg="1"/>
      <p:bldP spid="323" grpId="0" animBg="1"/>
      <p:bldP spid="324" grpId="0" animBg="1"/>
      <p:bldP spid="325" grpId="0" animBg="1"/>
      <p:bldP spid="326" grpId="0" animBg="1"/>
      <p:bldP spid="327" grpId="0" animBg="1"/>
      <p:bldP spid="328" grpId="0" animBg="1"/>
      <p:bldP spid="329" grpId="0" animBg="1"/>
      <p:bldP spid="330" grpId="0" animBg="1"/>
      <p:bldP spid="331" grpId="0" animBg="1"/>
      <p:bldP spid="332" grpId="0" animBg="1"/>
      <p:bldP spid="333" grpId="0" animBg="1"/>
      <p:bldP spid="334" grpId="0" animBg="1"/>
      <p:bldP spid="335" grpId="0" animBg="1"/>
      <p:bldP spid="336" grpId="0" animBg="1"/>
      <p:bldP spid="337" grpId="0" animBg="1"/>
      <p:bldP spid="338" grpId="0" animBg="1"/>
      <p:bldP spid="339" grpId="0" animBg="1"/>
      <p:bldP spid="340" grpId="0" animBg="1"/>
      <p:bldP spid="341" grpId="0" animBg="1"/>
      <p:bldP spid="342" grpId="0" animBg="1"/>
      <p:bldP spid="343" grpId="0" animBg="1"/>
      <p:bldP spid="344" grpId="0" animBg="1"/>
      <p:bldP spid="345" grpId="0" animBg="1"/>
      <p:bldP spid="346" grpId="0" animBg="1"/>
      <p:bldP spid="347" grpId="0" animBg="1"/>
      <p:bldP spid="348" grpId="0" animBg="1"/>
      <p:bldP spid="349" grpId="0" animBg="1"/>
      <p:bldP spid="350" grpId="0" animBg="1"/>
      <p:bldP spid="351" grpId="0" animBg="1"/>
      <p:bldP spid="352" grpId="0" animBg="1"/>
      <p:bldP spid="353" grpId="0" animBg="1"/>
      <p:bldP spid="354" grpId="0" animBg="1"/>
      <p:bldP spid="355" grpId="0" animBg="1"/>
      <p:bldP spid="356" grpId="0" animBg="1"/>
      <p:bldP spid="357" grpId="0" animBg="1"/>
      <p:bldP spid="358" grpId="0" animBg="1"/>
      <p:bldP spid="359" grpId="0" animBg="1"/>
      <p:bldP spid="360" grpId="0" animBg="1"/>
      <p:bldP spid="361" grpId="0" animBg="1"/>
      <p:bldP spid="362" grpId="0" animBg="1"/>
      <p:bldP spid="363" grpId="0" animBg="1"/>
      <p:bldP spid="364" grpId="0" animBg="1"/>
      <p:bldP spid="365" grpId="0" animBg="1"/>
      <p:bldP spid="366" grpId="0" animBg="1"/>
      <p:bldP spid="367" grpId="0" animBg="1"/>
      <p:bldP spid="368" grpId="0" animBg="1"/>
      <p:bldP spid="369" grpId="0" animBg="1"/>
      <p:bldP spid="370" grpId="0" animBg="1"/>
      <p:bldP spid="371" grpId="0" animBg="1"/>
      <p:bldP spid="372" grpId="0" animBg="1"/>
      <p:bldP spid="373" grpId="0" animBg="1"/>
      <p:bldP spid="374" grpId="0" animBg="1"/>
      <p:bldP spid="375" grpId="0" animBg="1"/>
      <p:bldP spid="376" grpId="0" animBg="1"/>
      <p:bldP spid="377" grpId="0" animBg="1"/>
      <p:bldP spid="378" grpId="0" animBg="1"/>
      <p:bldP spid="379" grpId="0" animBg="1"/>
      <p:bldP spid="380" grpId="0" animBg="1"/>
      <p:bldP spid="381" grpId="0" animBg="1"/>
      <p:bldP spid="382" grpId="0" animBg="1"/>
      <p:bldP spid="383" grpId="0" animBg="1"/>
      <p:bldP spid="384" grpId="0" animBg="1"/>
      <p:bldP spid="385" grpId="0" animBg="1"/>
      <p:bldP spid="386" grpId="0" animBg="1"/>
      <p:bldP spid="387" grpId="0" animBg="1"/>
      <p:bldP spid="388" grpId="0" animBg="1"/>
      <p:bldP spid="389" grpId="0" animBg="1"/>
      <p:bldP spid="390" grpId="0" animBg="1"/>
      <p:bldP spid="391" grpId="0" animBg="1"/>
      <p:bldP spid="392" grpId="0" animBg="1"/>
      <p:bldP spid="393" grpId="0" animBg="1"/>
      <p:bldP spid="394" grpId="0" animBg="1"/>
      <p:bldP spid="395" grpId="0" animBg="1"/>
      <p:bldP spid="396" grpId="0" animBg="1"/>
      <p:bldP spid="397" grpId="0" animBg="1"/>
      <p:bldP spid="398" grpId="0" animBg="1"/>
      <p:bldP spid="399" grpId="0" animBg="1"/>
      <p:bldP spid="400" grpId="0" animBg="1"/>
      <p:bldP spid="401" grpId="0" animBg="1"/>
      <p:bldP spid="402" grpId="0" animBg="1"/>
      <p:bldP spid="403" grpId="0" animBg="1"/>
      <p:bldP spid="404" grpId="0" animBg="1"/>
      <p:bldP spid="405" grpId="0" animBg="1"/>
      <p:bldP spid="406" grpId="0" animBg="1"/>
      <p:bldP spid="407" grpId="0" animBg="1"/>
      <p:bldP spid="408" grpId="0" animBg="1"/>
      <p:bldP spid="409" grpId="0" animBg="1"/>
      <p:bldP spid="410" grpId="0" animBg="1"/>
      <p:bldP spid="411" grpId="0" animBg="1"/>
      <p:bldP spid="412" grpId="0" animBg="1"/>
      <p:bldP spid="413" grpId="0" animBg="1"/>
      <p:bldP spid="414" grpId="0" animBg="1"/>
      <p:bldP spid="415" grpId="0" animBg="1"/>
      <p:bldP spid="416" grpId="0" animBg="1"/>
      <p:bldP spid="417" grpId="0" animBg="1"/>
      <p:bldP spid="418" grpId="0" animBg="1"/>
      <p:bldP spid="419" grpId="0" animBg="1"/>
      <p:bldP spid="420" grpId="0" animBg="1"/>
      <p:bldP spid="421" grpId="0" animBg="1"/>
      <p:bldP spid="422" grpId="0" animBg="1"/>
      <p:bldP spid="423" grpId="0" animBg="1"/>
      <p:bldP spid="424" grpId="0" animBg="1"/>
      <p:bldP spid="425" grpId="0" animBg="1"/>
      <p:bldP spid="426" grpId="0" animBg="1"/>
      <p:bldP spid="427" grpId="0" animBg="1"/>
      <p:bldP spid="428" grpId="0" animBg="1"/>
      <p:bldP spid="429" grpId="0" animBg="1"/>
      <p:bldP spid="430" grpId="0" animBg="1"/>
      <p:bldP spid="431" grpId="0" animBg="1"/>
      <p:bldP spid="432" grpId="0" animBg="1"/>
      <p:bldP spid="433" grpId="0" animBg="1"/>
      <p:bldP spid="434" grpId="0" animBg="1"/>
      <p:bldP spid="435" grpId="0" animBg="1"/>
      <p:bldP spid="436" grpId="0" animBg="1"/>
      <p:bldP spid="437" grpId="0" animBg="1"/>
      <p:bldP spid="438" grpId="0" animBg="1"/>
      <p:bldP spid="439" grpId="0" animBg="1"/>
      <p:bldP spid="440" grpId="0" animBg="1"/>
      <p:bldP spid="23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-Therapy - Conference">
  <a:themeElements>
    <a:clrScheme name="Simple Light">
      <a:dk1>
        <a:srgbClr val="4E4E50"/>
      </a:dk1>
      <a:lt1>
        <a:srgbClr val="FFFFFF"/>
      </a:lt1>
      <a:dk2>
        <a:srgbClr val="573361"/>
      </a:dk2>
      <a:lt2>
        <a:srgbClr val="CCCCCC"/>
      </a:lt2>
      <a:accent1>
        <a:srgbClr val="6D4175"/>
      </a:accent1>
      <a:accent2>
        <a:srgbClr val="94BF57"/>
      </a:accent2>
      <a:accent3>
        <a:srgbClr val="F08A8B"/>
      </a:accent3>
      <a:accent4>
        <a:srgbClr val="9389C2"/>
      </a:accent4>
      <a:accent5>
        <a:srgbClr val="F8E2EC"/>
      </a:accent5>
      <a:accent6>
        <a:srgbClr val="B5D99E"/>
      </a:accent6>
      <a:hlink>
        <a:srgbClr val="F8D68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5ef550f-d635-4e22-93b5-48e7c95bef96" xsi:nil="true"/>
    <lcf76f155ced4ddcb4097134ff3c332f xmlns="31d5118b-f9a2-40c1-b700-46b1e174dc98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3A614C148BB7459031CBD7BB4927B5" ma:contentTypeVersion="13" ma:contentTypeDescription="Create a new document." ma:contentTypeScope="" ma:versionID="87768ffaf332c5ab7548042e61ef5f72">
  <xsd:schema xmlns:xsd="http://www.w3.org/2001/XMLSchema" xmlns:xs="http://www.w3.org/2001/XMLSchema" xmlns:p="http://schemas.microsoft.com/office/2006/metadata/properties" xmlns:ns2="31d5118b-f9a2-40c1-b700-46b1e174dc98" xmlns:ns3="c5ef550f-d635-4e22-93b5-48e7c95bef96" targetNamespace="http://schemas.microsoft.com/office/2006/metadata/properties" ma:root="true" ma:fieldsID="8452e4863acc785a84768297fa44bcc2" ns2:_="" ns3:_="">
    <xsd:import namespace="31d5118b-f9a2-40c1-b700-46b1e174dc98"/>
    <xsd:import namespace="c5ef550f-d635-4e22-93b5-48e7c95bef96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d5118b-f9a2-40c1-b700-46b1e174dc98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937d121e-e9b4-4ccd-9842-2527c4ee57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f550f-d635-4e22-93b5-48e7c95bef96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5ed47df0-e273-48ee-8a13-96e7d57d2334}" ma:internalName="TaxCatchAll" ma:showField="CatchAllData" ma:web="c5ef550f-d635-4e22-93b5-48e7c95bef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D9BE23-E947-4354-B735-F5D1956B0D6F}">
  <ds:schemaRefs>
    <ds:schemaRef ds:uri="http://schemas.microsoft.com/office/2006/metadata/properties"/>
    <ds:schemaRef ds:uri="http://schemas.microsoft.com/office/infopath/2007/PartnerControls"/>
    <ds:schemaRef ds:uri="c5ef550f-d635-4e22-93b5-48e7c95bef96"/>
    <ds:schemaRef ds:uri="31d5118b-f9a2-40c1-b700-46b1e174dc98"/>
  </ds:schemaRefs>
</ds:datastoreItem>
</file>

<file path=customXml/itemProps2.xml><?xml version="1.0" encoding="utf-8"?>
<ds:datastoreItem xmlns:ds="http://schemas.openxmlformats.org/officeDocument/2006/customXml" ds:itemID="{BAC413C3-BFFB-4C18-A84B-E9D49F0D9D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84278F-F427-41C1-AAFE-D9F4FEBE498B}"/>
</file>

<file path=docProps/app.xml><?xml version="1.0" encoding="utf-8"?>
<Properties xmlns="http://schemas.openxmlformats.org/officeDocument/2006/extended-properties" xmlns:vt="http://schemas.openxmlformats.org/officeDocument/2006/docPropsVTypes">
  <TotalTime>7240</TotalTime>
  <Words>2220</Words>
  <Application>Microsoft Office PowerPoint</Application>
  <PresentationFormat>Widescreen</PresentationFormat>
  <Paragraphs>2062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Arial Rounded MT Bold</vt:lpstr>
      <vt:lpstr>Calibri</vt:lpstr>
      <vt:lpstr>Calibri Light</vt:lpstr>
      <vt:lpstr>Roboto</vt:lpstr>
      <vt:lpstr>Roboto Condensed</vt:lpstr>
      <vt:lpstr>Roboto Light</vt:lpstr>
      <vt:lpstr>Roboto Medium</vt:lpstr>
      <vt:lpstr>Roboto Slab</vt:lpstr>
      <vt:lpstr>Roboto Slab Regular</vt:lpstr>
      <vt:lpstr>Office Theme</vt:lpstr>
      <vt:lpstr>E-Therapy - Conference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Martin</dc:creator>
  <cp:lastModifiedBy>Meghan Littlejohn</cp:lastModifiedBy>
  <cp:revision>21</cp:revision>
  <dcterms:created xsi:type="dcterms:W3CDTF">2021-10-06T17:32:52Z</dcterms:created>
  <dcterms:modified xsi:type="dcterms:W3CDTF">2025-09-11T20:25:45Z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0x0101000B3A614C148BB7459031CBD7BB4927B5</vt:lpwstr>
  </property>
  <property fmtid="{D5CDD505-2E9C-101B-9397-08002B2CF9AE}" pid="3" name="MediaServiceImageTags">
    <vt:lpwstr/>
  </property>
</Properties>
</file>