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7" r:id="rId5"/>
    <p:sldId id="258" r:id="rId6"/>
    <p:sldId id="256" r:id="rId7"/>
    <p:sldId id="259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30CA7-B560-4883-83EB-F63EB6A36865}" v="13" dt="2025-09-11T18:16:44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10379E14-C5C7-4336-9EFA-5CC414A9E44A}"/>
    <pc:docChg chg="custSel addSld modSld sldOrd">
      <pc:chgData name="Meghan Littlejohn" userId="2409a724-fb50-4bc2-84be-2261c21a1817" providerId="ADAL" clId="{10379E14-C5C7-4336-9EFA-5CC414A9E44A}" dt="2025-09-11T18:23:22.637" v="23" actId="478"/>
      <pc:docMkLst>
        <pc:docMk/>
      </pc:docMkLst>
      <pc:sldChg chg="delSp mod ord setBg">
        <pc:chgData name="Meghan Littlejohn" userId="2409a724-fb50-4bc2-84be-2261c21a1817" providerId="ADAL" clId="{10379E14-C5C7-4336-9EFA-5CC414A9E44A}" dt="2025-09-11T18:23:22.637" v="23" actId="478"/>
        <pc:sldMkLst>
          <pc:docMk/>
          <pc:sldMk cId="0" sldId="256"/>
        </pc:sldMkLst>
        <pc:spChg chg="del">
          <ac:chgData name="Meghan Littlejohn" userId="2409a724-fb50-4bc2-84be-2261c21a1817" providerId="ADAL" clId="{10379E14-C5C7-4336-9EFA-5CC414A9E44A}" dt="2025-09-11T18:23:22.637" v="23" actId="478"/>
          <ac:spMkLst>
            <pc:docMk/>
            <pc:sldMk cId="0" sldId="256"/>
            <ac:spMk id="2" creationId="{00000000-0000-0000-0000-000000000000}"/>
          </ac:spMkLst>
        </pc:spChg>
      </pc:sldChg>
      <pc:sldChg chg="new setBg">
        <pc:chgData name="Meghan Littlejohn" userId="2409a724-fb50-4bc2-84be-2261c21a1817" providerId="ADAL" clId="{10379E14-C5C7-4336-9EFA-5CC414A9E44A}" dt="2025-09-11T18:16:06.479" v="7"/>
        <pc:sldMkLst>
          <pc:docMk/>
          <pc:sldMk cId="985699743" sldId="257"/>
        </pc:sldMkLst>
      </pc:sldChg>
      <pc:sldChg chg="new setBg">
        <pc:chgData name="Meghan Littlejohn" userId="2409a724-fb50-4bc2-84be-2261c21a1817" providerId="ADAL" clId="{10379E14-C5C7-4336-9EFA-5CC414A9E44A}" dt="2025-09-11T18:16:14.626" v="10"/>
        <pc:sldMkLst>
          <pc:docMk/>
          <pc:sldMk cId="3469644304" sldId="258"/>
        </pc:sldMkLst>
      </pc:sldChg>
      <pc:sldChg chg="addSp modSp new mod setBg">
        <pc:chgData name="Meghan Littlejohn" userId="2409a724-fb50-4bc2-84be-2261c21a1817" providerId="ADAL" clId="{10379E14-C5C7-4336-9EFA-5CC414A9E44A}" dt="2025-09-11T18:17:15.099" v="22" actId="14100"/>
        <pc:sldMkLst>
          <pc:docMk/>
          <pc:sldMk cId="2450251229" sldId="259"/>
        </pc:sldMkLst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3" creationId="{829022D9-B5C5-5F1A-920E-80718DDB4C7D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4" creationId="{7940E411-B8C9-672D-345C-A7C03C715C8A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5" creationId="{6DC69AB0-D8C8-42A2-F7A3-10DB0F0D4A6B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6" creationId="{342AAEE9-E02B-71AC-234A-6350153DF9E2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7" creationId="{888E2B49-5446-E548-9337-FED51B39ED8B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8" creationId="{6B67A889-FF05-BFA6-49BD-D6BFB0729545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9" creationId="{D690945B-69FE-A169-58FE-E52CA47801DF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10" creationId="{55608084-542B-BBE2-C2F8-B9A3C061A592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12" creationId="{906DF3B9-4EB5-800D-5F0E-059ED423C87F}"/>
          </ac:spMkLst>
        </pc:spChg>
        <pc:spChg chg="mod">
          <ac:chgData name="Meghan Littlejohn" userId="2409a724-fb50-4bc2-84be-2261c21a1817" providerId="ADAL" clId="{10379E14-C5C7-4336-9EFA-5CC414A9E44A}" dt="2025-09-11T18:16:44.641" v="17"/>
          <ac:spMkLst>
            <pc:docMk/>
            <pc:sldMk cId="2450251229" sldId="259"/>
            <ac:spMk id="13" creationId="{6CEF787F-1D8A-21A3-866F-706B16863AFA}"/>
          </ac:spMkLst>
        </pc:spChg>
        <pc:grpChg chg="mod">
          <ac:chgData name="Meghan Littlejohn" userId="2409a724-fb50-4bc2-84be-2261c21a1817" providerId="ADAL" clId="{10379E14-C5C7-4336-9EFA-5CC414A9E44A}" dt="2025-09-11T18:17:15.099" v="22" actId="14100"/>
          <ac:grpSpMkLst>
            <pc:docMk/>
            <pc:sldMk cId="2450251229" sldId="259"/>
            <ac:grpSpMk id="2" creationId="{C00EF5FE-C539-6977-5838-DCCABE037DC4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69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64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395417" y="862033"/>
            <a:ext cx="2511724" cy="3714194"/>
          </a:xfrm>
          <a:custGeom>
            <a:avLst/>
            <a:gdLst/>
            <a:ahLst/>
            <a:cxnLst/>
            <a:rect l="l" t="t" r="r" b="b"/>
            <a:pathLst>
              <a:path w="2511724" h="3714194">
                <a:moveTo>
                  <a:pt x="0" y="0"/>
                </a:moveTo>
                <a:lnTo>
                  <a:pt x="2511724" y="0"/>
                </a:lnTo>
                <a:lnTo>
                  <a:pt x="2511724" y="3714194"/>
                </a:lnTo>
                <a:lnTo>
                  <a:pt x="0" y="37141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984940">
            <a:off x="9129633" y="501927"/>
            <a:ext cx="2989043" cy="3142227"/>
          </a:xfrm>
          <a:custGeom>
            <a:avLst/>
            <a:gdLst/>
            <a:ahLst/>
            <a:cxnLst/>
            <a:rect l="l" t="t" r="r" b="b"/>
            <a:pathLst>
              <a:path w="2989043" h="3142227">
                <a:moveTo>
                  <a:pt x="0" y="0"/>
                </a:moveTo>
                <a:lnTo>
                  <a:pt x="2989043" y="0"/>
                </a:lnTo>
                <a:lnTo>
                  <a:pt x="2989043" y="3142227"/>
                </a:lnTo>
                <a:lnTo>
                  <a:pt x="0" y="314222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22081" y="5891254"/>
            <a:ext cx="2573335" cy="3605374"/>
          </a:xfrm>
          <a:custGeom>
            <a:avLst/>
            <a:gdLst/>
            <a:ahLst/>
            <a:cxnLst/>
            <a:rect l="l" t="t" r="r" b="b"/>
            <a:pathLst>
              <a:path w="2573335" h="3605374">
                <a:moveTo>
                  <a:pt x="0" y="0"/>
                </a:moveTo>
                <a:lnTo>
                  <a:pt x="2573336" y="0"/>
                </a:lnTo>
                <a:lnTo>
                  <a:pt x="2573336" y="3605373"/>
                </a:lnTo>
                <a:lnTo>
                  <a:pt x="0" y="36053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H="1">
            <a:off x="15283146" y="5891254"/>
            <a:ext cx="2573335" cy="3605374"/>
          </a:xfrm>
          <a:custGeom>
            <a:avLst/>
            <a:gdLst/>
            <a:ahLst/>
            <a:cxnLst/>
            <a:rect l="l" t="t" r="r" b="b"/>
            <a:pathLst>
              <a:path w="2573335" h="3605374">
                <a:moveTo>
                  <a:pt x="2573336" y="0"/>
                </a:moveTo>
                <a:lnTo>
                  <a:pt x="0" y="0"/>
                </a:lnTo>
                <a:lnTo>
                  <a:pt x="0" y="3605373"/>
                </a:lnTo>
                <a:lnTo>
                  <a:pt x="2573336" y="3605373"/>
                </a:lnTo>
                <a:lnTo>
                  <a:pt x="2573336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665674" flipH="1">
            <a:off x="11614305" y="5757568"/>
            <a:ext cx="2349246" cy="3473932"/>
          </a:xfrm>
          <a:custGeom>
            <a:avLst/>
            <a:gdLst/>
            <a:ahLst/>
            <a:cxnLst/>
            <a:rect l="l" t="t" r="r" b="b"/>
            <a:pathLst>
              <a:path w="2349246" h="3473932">
                <a:moveTo>
                  <a:pt x="2349246" y="0"/>
                </a:moveTo>
                <a:lnTo>
                  <a:pt x="0" y="0"/>
                </a:lnTo>
                <a:lnTo>
                  <a:pt x="0" y="3473932"/>
                </a:lnTo>
                <a:lnTo>
                  <a:pt x="2349246" y="3473932"/>
                </a:lnTo>
                <a:lnTo>
                  <a:pt x="234924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671418">
            <a:off x="5106342" y="2671099"/>
            <a:ext cx="1642114" cy="4468337"/>
          </a:xfrm>
          <a:custGeom>
            <a:avLst/>
            <a:gdLst/>
            <a:ahLst/>
            <a:cxnLst/>
            <a:rect l="l" t="t" r="r" b="b"/>
            <a:pathLst>
              <a:path w="1642114" h="4468337">
                <a:moveTo>
                  <a:pt x="0" y="0"/>
                </a:moveTo>
                <a:lnTo>
                  <a:pt x="1642114" y="0"/>
                </a:lnTo>
                <a:lnTo>
                  <a:pt x="1642114" y="4468336"/>
                </a:lnTo>
                <a:lnTo>
                  <a:pt x="0" y="44683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1150448">
            <a:off x="960047" y="2752082"/>
            <a:ext cx="1786445" cy="3443749"/>
          </a:xfrm>
          <a:custGeom>
            <a:avLst/>
            <a:gdLst/>
            <a:ahLst/>
            <a:cxnLst/>
            <a:rect l="l" t="t" r="r" b="b"/>
            <a:pathLst>
              <a:path w="1786445" h="3443749">
                <a:moveTo>
                  <a:pt x="0" y="0"/>
                </a:moveTo>
                <a:lnTo>
                  <a:pt x="1786444" y="0"/>
                </a:lnTo>
                <a:lnTo>
                  <a:pt x="1786444" y="3443749"/>
                </a:lnTo>
                <a:lnTo>
                  <a:pt x="0" y="34437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flipH="1">
            <a:off x="15967812" y="1425786"/>
            <a:ext cx="1891831" cy="3646904"/>
          </a:xfrm>
          <a:custGeom>
            <a:avLst/>
            <a:gdLst/>
            <a:ahLst/>
            <a:cxnLst/>
            <a:rect l="l" t="t" r="r" b="b"/>
            <a:pathLst>
              <a:path w="1891831" h="3646904">
                <a:moveTo>
                  <a:pt x="1891831" y="0"/>
                </a:moveTo>
                <a:lnTo>
                  <a:pt x="0" y="0"/>
                </a:lnTo>
                <a:lnTo>
                  <a:pt x="0" y="3646903"/>
                </a:lnTo>
                <a:lnTo>
                  <a:pt x="1891831" y="3646903"/>
                </a:lnTo>
                <a:lnTo>
                  <a:pt x="189183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013014" y="6047301"/>
            <a:ext cx="3276530" cy="3210999"/>
          </a:xfrm>
          <a:custGeom>
            <a:avLst/>
            <a:gdLst/>
            <a:ahLst/>
            <a:cxnLst/>
            <a:rect l="l" t="t" r="r" b="b"/>
            <a:pathLst>
              <a:path w="3276530" h="3210999">
                <a:moveTo>
                  <a:pt x="0" y="0"/>
                </a:moveTo>
                <a:lnTo>
                  <a:pt x="3276529" y="0"/>
                </a:lnTo>
                <a:lnTo>
                  <a:pt x="3276529" y="3210999"/>
                </a:lnTo>
                <a:lnTo>
                  <a:pt x="0" y="32109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flipH="1">
            <a:off x="12100150" y="1090962"/>
            <a:ext cx="3201923" cy="3137885"/>
          </a:xfrm>
          <a:custGeom>
            <a:avLst/>
            <a:gdLst/>
            <a:ahLst/>
            <a:cxnLst/>
            <a:rect l="l" t="t" r="r" b="b"/>
            <a:pathLst>
              <a:path w="3201923" h="3137885">
                <a:moveTo>
                  <a:pt x="3201923" y="0"/>
                </a:moveTo>
                <a:lnTo>
                  <a:pt x="0" y="0"/>
                </a:lnTo>
                <a:lnTo>
                  <a:pt x="0" y="3137884"/>
                </a:lnTo>
                <a:lnTo>
                  <a:pt x="3201923" y="3137884"/>
                </a:lnTo>
                <a:lnTo>
                  <a:pt x="3201923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77795" flipH="1">
            <a:off x="14077950" y="3657085"/>
            <a:ext cx="1642114" cy="4468337"/>
          </a:xfrm>
          <a:custGeom>
            <a:avLst/>
            <a:gdLst/>
            <a:ahLst/>
            <a:cxnLst/>
            <a:rect l="l" t="t" r="r" b="b"/>
            <a:pathLst>
              <a:path w="1642114" h="4468337">
                <a:moveTo>
                  <a:pt x="1642114" y="0"/>
                </a:moveTo>
                <a:lnTo>
                  <a:pt x="0" y="0"/>
                </a:lnTo>
                <a:lnTo>
                  <a:pt x="0" y="4468337"/>
                </a:lnTo>
                <a:lnTo>
                  <a:pt x="1642114" y="4468337"/>
                </a:lnTo>
                <a:lnTo>
                  <a:pt x="1642114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6826384">
            <a:off x="975874" y="357525"/>
            <a:ext cx="2268852" cy="2642040"/>
          </a:xfrm>
          <a:custGeom>
            <a:avLst/>
            <a:gdLst/>
            <a:ahLst/>
            <a:cxnLst/>
            <a:rect l="l" t="t" r="r" b="b"/>
            <a:pathLst>
              <a:path w="2268852" h="2642040">
                <a:moveTo>
                  <a:pt x="0" y="0"/>
                </a:moveTo>
                <a:lnTo>
                  <a:pt x="2268853" y="0"/>
                </a:lnTo>
                <a:lnTo>
                  <a:pt x="2268853" y="2642040"/>
                </a:lnTo>
                <a:lnTo>
                  <a:pt x="0" y="264204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0EF5FE-C539-6977-5838-DCCABE037DC4}"/>
              </a:ext>
            </a:extLst>
          </p:cNvPr>
          <p:cNvGrpSpPr/>
          <p:nvPr/>
        </p:nvGrpSpPr>
        <p:grpSpPr>
          <a:xfrm>
            <a:off x="304800" y="3924300"/>
            <a:ext cx="17449800" cy="6019800"/>
            <a:chOff x="322729" y="2617694"/>
            <a:chExt cx="11438965" cy="4007223"/>
          </a:xfrm>
        </p:grpSpPr>
        <p:sp>
          <p:nvSpPr>
            <p:cNvPr id="3" name="Rectangle: Rounded Corners 2">
              <a:hlinkClick r:id="rId3"/>
              <a:extLst>
                <a:ext uri="{FF2B5EF4-FFF2-40B4-BE49-F238E27FC236}">
                  <a16:creationId xmlns:a16="http://schemas.microsoft.com/office/drawing/2014/main" id="{829022D9-B5C5-5F1A-920E-80718DDB4C7D}"/>
                </a:ext>
              </a:extLst>
            </p:cNvPr>
            <p:cNvSpPr/>
            <p:nvPr/>
          </p:nvSpPr>
          <p:spPr>
            <a:xfrm>
              <a:off x="3872753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hlinkClick r:id="rId4"/>
              <a:extLst>
                <a:ext uri="{FF2B5EF4-FFF2-40B4-BE49-F238E27FC236}">
                  <a16:creationId xmlns:a16="http://schemas.microsoft.com/office/drawing/2014/main" id="{7940E411-B8C9-672D-345C-A7C03C715C8A}"/>
                </a:ext>
              </a:extLst>
            </p:cNvPr>
            <p:cNvSpPr/>
            <p:nvPr/>
          </p:nvSpPr>
          <p:spPr>
            <a:xfrm>
              <a:off x="6329082" y="5181600"/>
              <a:ext cx="2151529" cy="39444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5"/>
              <a:extLst>
                <a:ext uri="{FF2B5EF4-FFF2-40B4-BE49-F238E27FC236}">
                  <a16:creationId xmlns:a16="http://schemas.microsoft.com/office/drawing/2014/main" id="{6DC69AB0-D8C8-42A2-F7A3-10DB0F0D4A6B}"/>
                </a:ext>
              </a:extLst>
            </p:cNvPr>
            <p:cNvSpPr/>
            <p:nvPr/>
          </p:nvSpPr>
          <p:spPr>
            <a:xfrm>
              <a:off x="4545106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6"/>
              <a:extLst>
                <a:ext uri="{FF2B5EF4-FFF2-40B4-BE49-F238E27FC236}">
                  <a16:creationId xmlns:a16="http://schemas.microsoft.com/office/drawing/2014/main" id="{342AAEE9-E02B-71AC-234A-6350153DF9E2}"/>
                </a:ext>
              </a:extLst>
            </p:cNvPr>
            <p:cNvSpPr/>
            <p:nvPr/>
          </p:nvSpPr>
          <p:spPr>
            <a:xfrm>
              <a:off x="5199530" y="6078071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7"/>
              <a:extLst>
                <a:ext uri="{FF2B5EF4-FFF2-40B4-BE49-F238E27FC236}">
                  <a16:creationId xmlns:a16="http://schemas.microsoft.com/office/drawing/2014/main" id="{888E2B49-5446-E548-9337-FED51B39ED8B}"/>
                </a:ext>
              </a:extLst>
            </p:cNvPr>
            <p:cNvSpPr/>
            <p:nvPr/>
          </p:nvSpPr>
          <p:spPr>
            <a:xfrm>
              <a:off x="5853954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hlinkClick r:id="rId8"/>
              <a:extLst>
                <a:ext uri="{FF2B5EF4-FFF2-40B4-BE49-F238E27FC236}">
                  <a16:creationId xmlns:a16="http://schemas.microsoft.com/office/drawing/2014/main" id="{6B67A889-FF05-BFA6-49BD-D6BFB0729545}"/>
                </a:ext>
              </a:extLst>
            </p:cNvPr>
            <p:cNvSpPr/>
            <p:nvPr/>
          </p:nvSpPr>
          <p:spPr>
            <a:xfrm>
              <a:off x="6508378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hlinkClick r:id="rId9"/>
              <a:extLst>
                <a:ext uri="{FF2B5EF4-FFF2-40B4-BE49-F238E27FC236}">
                  <a16:creationId xmlns:a16="http://schemas.microsoft.com/office/drawing/2014/main" id="{D690945B-69FE-A169-58FE-E52CA47801DF}"/>
                </a:ext>
              </a:extLst>
            </p:cNvPr>
            <p:cNvSpPr/>
            <p:nvPr/>
          </p:nvSpPr>
          <p:spPr>
            <a:xfrm>
              <a:off x="7100049" y="6131859"/>
              <a:ext cx="537882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10"/>
              <a:extLst>
                <a:ext uri="{FF2B5EF4-FFF2-40B4-BE49-F238E27FC236}">
                  <a16:creationId xmlns:a16="http://schemas.microsoft.com/office/drawing/2014/main" id="{55608084-542B-BBE2-C2F8-B9A3C061A592}"/>
                </a:ext>
              </a:extLst>
            </p:cNvPr>
            <p:cNvSpPr/>
            <p:nvPr/>
          </p:nvSpPr>
          <p:spPr>
            <a:xfrm>
              <a:off x="9690847" y="6131859"/>
              <a:ext cx="2070847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hlinkClick r:id="rId10"/>
              <a:extLst>
                <a:ext uri="{FF2B5EF4-FFF2-40B4-BE49-F238E27FC236}">
                  <a16:creationId xmlns:a16="http://schemas.microsoft.com/office/drawing/2014/main" id="{2419E9EE-718D-9AE5-7909-0DD3EDC6BD99}"/>
                </a:ext>
              </a:extLst>
            </p:cNvPr>
            <p:cNvSpPr/>
            <p:nvPr/>
          </p:nvSpPr>
          <p:spPr>
            <a:xfrm>
              <a:off x="322729" y="6051176"/>
              <a:ext cx="2411506" cy="49305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hlinkClick r:id="rId11"/>
              <a:extLst>
                <a:ext uri="{FF2B5EF4-FFF2-40B4-BE49-F238E27FC236}">
                  <a16:creationId xmlns:a16="http://schemas.microsoft.com/office/drawing/2014/main" id="{906DF3B9-4EB5-800D-5F0E-059ED423C87F}"/>
                </a:ext>
              </a:extLst>
            </p:cNvPr>
            <p:cNvSpPr/>
            <p:nvPr/>
          </p:nvSpPr>
          <p:spPr>
            <a:xfrm>
              <a:off x="7790329" y="2617694"/>
              <a:ext cx="1021977" cy="22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hlinkClick r:id="rId12"/>
              <a:extLst>
                <a:ext uri="{FF2B5EF4-FFF2-40B4-BE49-F238E27FC236}">
                  <a16:creationId xmlns:a16="http://schemas.microsoft.com/office/drawing/2014/main" id="{6CEF787F-1D8A-21A3-866F-706B16863AFA}"/>
                </a:ext>
              </a:extLst>
            </p:cNvPr>
            <p:cNvSpPr/>
            <p:nvPr/>
          </p:nvSpPr>
          <p:spPr>
            <a:xfrm>
              <a:off x="4921624" y="3630706"/>
              <a:ext cx="932330" cy="23308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025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8423C0-68C2-4794-BF8C-2A0B03AFF9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EA1D60-21E1-4D1E-BE3B-CDC2D1DB7A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5118b-f9a2-40c1-b700-46b1e174dc98"/>
    <ds:schemaRef ds:uri="c5ef550f-d635-4e22-93b5-48e7c95be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D9453B-18C7-48E4-BCFF-C2CA9AC99220}">
  <ds:schemaRefs>
    <ds:schemaRef ds:uri="http://schemas.microsoft.com/office/2006/metadata/properties"/>
    <ds:schemaRef ds:uri="http://schemas.microsoft.com/office/infopath/2007/PartnerControls"/>
    <ds:schemaRef ds:uri="c5ef550f-d635-4e22-93b5-48e7c95bef96"/>
    <ds:schemaRef ds:uri="31d5118b-f9a2-40c1-b700-46b1e174dc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Turkey Tail Feathers Activity</dc:title>
  <cp:lastModifiedBy>Meghan Littlejohn</cp:lastModifiedBy>
  <cp:revision>1</cp:revision>
  <dcterms:created xsi:type="dcterms:W3CDTF">2006-08-16T00:00:00Z</dcterms:created>
  <dcterms:modified xsi:type="dcterms:W3CDTF">2025-09-11T18:23:29Z</dcterms:modified>
  <dc:identifier>DAGysdq_utQ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  <property fmtid="{D5CDD505-2E9C-101B-9397-08002B2CF9AE}" pid="3" name="MediaServiceImageTags">
    <vt:lpwstr/>
  </property>
</Properties>
</file>