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Museo Sans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C17BB-D21A-4E68-BAD3-BAF51103F41B}" v="10" dt="2025-05-09T18:44:3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2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F76C17BB-D21A-4E68-BAD3-BAF51103F41B}"/>
    <pc:docChg chg="custSel modSld">
      <pc:chgData name="Meghan Littlejohn" userId="2409a724-fb50-4bc2-84be-2261c21a1817" providerId="ADAL" clId="{F76C17BB-D21A-4E68-BAD3-BAF51103F41B}" dt="2025-05-09T18:45:01.191" v="24" actId="1076"/>
      <pc:docMkLst>
        <pc:docMk/>
      </pc:docMkLst>
      <pc:sldChg chg="delSp modSp mod setBg">
        <pc:chgData name="Meghan Littlejohn" userId="2409a724-fb50-4bc2-84be-2261c21a1817" providerId="ADAL" clId="{F76C17BB-D21A-4E68-BAD3-BAF51103F41B}" dt="2025-05-09T18:43:46.072" v="9"/>
        <pc:sldMkLst>
          <pc:docMk/>
          <pc:sldMk cId="0" sldId="256"/>
        </pc:sldMkLst>
        <pc:spChg chg="del">
          <ac:chgData name="Meghan Littlejohn" userId="2409a724-fb50-4bc2-84be-2261c21a1817" providerId="ADAL" clId="{F76C17BB-D21A-4E68-BAD3-BAF51103F41B}" dt="2025-05-09T18:43:18.495" v="0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18.495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18.495" v="0" actId="478"/>
          <ac:spMkLst>
            <pc:docMk/>
            <pc:sldMk cId="0" sldId="256"/>
            <ac:spMk id="7" creationId="{00000000-0000-0000-0000-000000000000}"/>
          </ac:spMkLst>
        </pc:spChg>
        <pc:spChg chg="del mod">
          <ac:chgData name="Meghan Littlejohn" userId="2409a724-fb50-4bc2-84be-2261c21a1817" providerId="ADAL" clId="{F76C17BB-D21A-4E68-BAD3-BAF51103F41B}" dt="2025-05-09T18:43:22.439" v="4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0.724" v="2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18.495" v="0" actId="478"/>
          <ac:spMkLst>
            <pc:docMk/>
            <pc:sldMk cId="0" sldId="256"/>
            <ac:spMk id="11" creationId="{00000000-0000-0000-0000-000000000000}"/>
          </ac:spMkLst>
        </pc:spChg>
        <pc:grpChg chg="del">
          <ac:chgData name="Meghan Littlejohn" userId="2409a724-fb50-4bc2-84be-2261c21a1817" providerId="ADAL" clId="{F76C17BB-D21A-4E68-BAD3-BAF51103F41B}" dt="2025-05-09T18:43:19.543" v="1" actId="478"/>
          <ac:grpSpMkLst>
            <pc:docMk/>
            <pc:sldMk cId="0" sldId="256"/>
            <ac:grpSpMk id="2" creationId="{00000000-0000-0000-0000-000000000000}"/>
          </ac:grpSpMkLst>
        </pc:grpChg>
      </pc:sldChg>
      <pc:sldChg chg="delSp mod setBg">
        <pc:chgData name="Meghan Littlejohn" userId="2409a724-fb50-4bc2-84be-2261c21a1817" providerId="ADAL" clId="{F76C17BB-D21A-4E68-BAD3-BAF51103F41B}" dt="2025-05-09T18:43:55.760" v="12"/>
        <pc:sldMkLst>
          <pc:docMk/>
          <pc:sldMk cId="0" sldId="257"/>
        </pc:sldMkLst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9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26.699" v="5" actId="478"/>
          <ac:spMkLst>
            <pc:docMk/>
            <pc:sldMk cId="0" sldId="257"/>
            <ac:spMk id="10" creationId="{00000000-0000-0000-0000-000000000000}"/>
          </ac:spMkLst>
        </pc:spChg>
        <pc:grpChg chg="del">
          <ac:chgData name="Meghan Littlejohn" userId="2409a724-fb50-4bc2-84be-2261c21a1817" providerId="ADAL" clId="{F76C17BB-D21A-4E68-BAD3-BAF51103F41B}" dt="2025-05-09T18:43:26.699" v="5" actId="478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Meghan Littlejohn" userId="2409a724-fb50-4bc2-84be-2261c21a1817" providerId="ADAL" clId="{F76C17BB-D21A-4E68-BAD3-BAF51103F41B}" dt="2025-05-09T18:44:16.587" v="17" actId="1076"/>
        <pc:sldMkLst>
          <pc:docMk/>
          <pc:sldMk cId="0" sldId="259"/>
        </pc:sldMkLst>
        <pc:spChg chg="mod">
          <ac:chgData name="Meghan Littlejohn" userId="2409a724-fb50-4bc2-84be-2261c21a1817" providerId="ADAL" clId="{F76C17BB-D21A-4E68-BAD3-BAF51103F41B}" dt="2025-05-09T18:44:16.587" v="17" actId="1076"/>
          <ac:spMkLst>
            <pc:docMk/>
            <pc:sldMk cId="0" sldId="259"/>
            <ac:spMk id="5" creationId="{00000000-0000-0000-0000-000000000000}"/>
          </ac:spMkLst>
        </pc:spChg>
      </pc:sldChg>
      <pc:sldChg chg="addSp delSp modSp mod setBg">
        <pc:chgData name="Meghan Littlejohn" userId="2409a724-fb50-4bc2-84be-2261c21a1817" providerId="ADAL" clId="{F76C17BB-D21A-4E68-BAD3-BAF51103F41B}" dt="2025-05-09T18:45:01.191" v="24" actId="1076"/>
        <pc:sldMkLst>
          <pc:docMk/>
          <pc:sldMk cId="0" sldId="260"/>
        </pc:sldMkLst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15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0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1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2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3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4" creationId="{00000000-0000-0000-0000-000000000000}"/>
          </ac:spMkLst>
        </pc:spChg>
        <pc:spChg chg="del">
          <ac:chgData name="Meghan Littlejohn" userId="2409a724-fb50-4bc2-84be-2261c21a1817" providerId="ADAL" clId="{F76C17BB-D21A-4E68-BAD3-BAF51103F41B}" dt="2025-05-09T18:43:30.152" v="6" actId="478"/>
          <ac:spMkLst>
            <pc:docMk/>
            <pc:sldMk cId="0" sldId="260"/>
            <ac:spMk id="25" creationId="{00000000-0000-0000-0000-000000000000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27" creationId="{20EA5476-9DD0-324F-C5B7-6512AFEE9A5D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28" creationId="{194F7DE8-600D-7383-FB47-BB09C7F6FF88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29" creationId="{A6989BF8-21E8-007F-A0A6-8B234D813E4B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0" creationId="{468BD125-6B70-1B4B-F18B-A8192E801B4B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1" creationId="{9EB77460-CD5F-31DC-1BAE-CDF1A3BA87AB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2" creationId="{6C5CF33D-CEF9-A54D-E034-C4BB26B93A58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3" creationId="{F63FA324-7B58-CAB6-95DD-0F36C1121AA4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4" creationId="{F17B4631-A9C2-5525-3AA4-DE7B317939D9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5" creationId="{9022EE8A-9060-1844-A886-ADA77812EDCC}"/>
          </ac:spMkLst>
        </pc:spChg>
        <pc:spChg chg="mod">
          <ac:chgData name="Meghan Littlejohn" userId="2409a724-fb50-4bc2-84be-2261c21a1817" providerId="ADAL" clId="{F76C17BB-D21A-4E68-BAD3-BAF51103F41B}" dt="2025-05-09T18:44:34.487" v="18"/>
          <ac:spMkLst>
            <pc:docMk/>
            <pc:sldMk cId="0" sldId="260"/>
            <ac:spMk id="37" creationId="{6B905188-7487-686F-E535-D0CF959975F4}"/>
          </ac:spMkLst>
        </pc:spChg>
        <pc:grpChg chg="del">
          <ac:chgData name="Meghan Littlejohn" userId="2409a724-fb50-4bc2-84be-2261c21a1817" providerId="ADAL" clId="{F76C17BB-D21A-4E68-BAD3-BAF51103F41B}" dt="2025-05-09T18:43:30.152" v="6" actId="478"/>
          <ac:grpSpMkLst>
            <pc:docMk/>
            <pc:sldMk cId="0" sldId="260"/>
            <ac:grpSpMk id="3" creationId="{00000000-0000-0000-0000-000000000000}"/>
          </ac:grpSpMkLst>
        </pc:grpChg>
        <pc:grpChg chg="mod">
          <ac:chgData name="Meghan Littlejohn" userId="2409a724-fb50-4bc2-84be-2261c21a1817" providerId="ADAL" clId="{F76C17BB-D21A-4E68-BAD3-BAF51103F41B}" dt="2025-05-09T18:45:01.191" v="24" actId="1076"/>
          <ac:grpSpMkLst>
            <pc:docMk/>
            <pc:sldMk cId="0" sldId="260"/>
            <ac:grpSpMk id="26" creationId="{D6D56CC8-7881-74E5-A710-EFAE584A5DA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56325" y="9332624"/>
            <a:ext cx="3133584" cy="32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1919">
                <a:solidFill>
                  <a:srgbClr val="F5F7FD"/>
                </a:solidFill>
                <a:latin typeface="Museo Sans"/>
                <a:ea typeface="Museo Sans"/>
                <a:cs typeface="Museo Sans"/>
                <a:sym typeface="Museo Sans"/>
              </a:rPr>
              <a:t>electronic-therapy.com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3673" y="9121148"/>
            <a:ext cx="1604133" cy="970500"/>
          </a:xfrm>
          <a:custGeom>
            <a:avLst/>
            <a:gdLst/>
            <a:ahLst/>
            <a:cxnLst/>
            <a:rect l="l" t="t" r="r" b="b"/>
            <a:pathLst>
              <a:path w="1604133" h="970500">
                <a:moveTo>
                  <a:pt x="0" y="0"/>
                </a:moveTo>
                <a:lnTo>
                  <a:pt x="1604133" y="0"/>
                </a:lnTo>
                <a:lnTo>
                  <a:pt x="1604133" y="970500"/>
                </a:lnTo>
                <a:lnTo>
                  <a:pt x="0" y="97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65147" y="9134442"/>
            <a:ext cx="1604133" cy="970500"/>
          </a:xfrm>
          <a:custGeom>
            <a:avLst/>
            <a:gdLst/>
            <a:ahLst/>
            <a:cxnLst/>
            <a:rect l="l" t="t" r="r" b="b"/>
            <a:pathLst>
              <a:path w="1604133" h="970500">
                <a:moveTo>
                  <a:pt x="0" y="0"/>
                </a:moveTo>
                <a:lnTo>
                  <a:pt x="1604132" y="0"/>
                </a:lnTo>
                <a:lnTo>
                  <a:pt x="1604132" y="970501"/>
                </a:lnTo>
                <a:lnTo>
                  <a:pt x="0" y="970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114214" y="9134442"/>
            <a:ext cx="1604133" cy="970500"/>
          </a:xfrm>
          <a:custGeom>
            <a:avLst/>
            <a:gdLst/>
            <a:ahLst/>
            <a:cxnLst/>
            <a:rect l="l" t="t" r="r" b="b"/>
            <a:pathLst>
              <a:path w="1604133" h="970500">
                <a:moveTo>
                  <a:pt x="0" y="0"/>
                </a:moveTo>
                <a:lnTo>
                  <a:pt x="1604132" y="0"/>
                </a:lnTo>
                <a:lnTo>
                  <a:pt x="1604132" y="970501"/>
                </a:lnTo>
                <a:lnTo>
                  <a:pt x="0" y="970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763281" y="9134442"/>
            <a:ext cx="1604133" cy="970500"/>
          </a:xfrm>
          <a:custGeom>
            <a:avLst/>
            <a:gdLst/>
            <a:ahLst/>
            <a:cxnLst/>
            <a:rect l="l" t="t" r="r" b="b"/>
            <a:pathLst>
              <a:path w="1604133" h="970500">
                <a:moveTo>
                  <a:pt x="0" y="0"/>
                </a:moveTo>
                <a:lnTo>
                  <a:pt x="1604132" y="0"/>
                </a:lnTo>
                <a:lnTo>
                  <a:pt x="1604132" y="970501"/>
                </a:lnTo>
                <a:lnTo>
                  <a:pt x="0" y="970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6D56CC8-7881-74E5-A710-EFAE584A5DA7}"/>
              </a:ext>
            </a:extLst>
          </p:cNvPr>
          <p:cNvGrpSpPr/>
          <p:nvPr/>
        </p:nvGrpSpPr>
        <p:grpSpPr>
          <a:xfrm>
            <a:off x="804582" y="3924300"/>
            <a:ext cx="16678835" cy="5953631"/>
            <a:chOff x="322729" y="2617694"/>
            <a:chExt cx="11438965" cy="4007223"/>
          </a:xfrm>
        </p:grpSpPr>
        <p:sp>
          <p:nvSpPr>
            <p:cNvPr id="27" name="Rectangle: Rounded Corners 26">
              <a:hlinkClick r:id="rId3"/>
              <a:extLst>
                <a:ext uri="{FF2B5EF4-FFF2-40B4-BE49-F238E27FC236}">
                  <a16:creationId xmlns:a16="http://schemas.microsoft.com/office/drawing/2014/main" id="{20EA5476-9DD0-324F-C5B7-6512AFEE9A5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hlinkClick r:id="rId4"/>
              <a:extLst>
                <a:ext uri="{FF2B5EF4-FFF2-40B4-BE49-F238E27FC236}">
                  <a16:creationId xmlns:a16="http://schemas.microsoft.com/office/drawing/2014/main" id="{194F7DE8-600D-7383-FB47-BB09C7F6FF88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hlinkClick r:id="rId5"/>
              <a:extLst>
                <a:ext uri="{FF2B5EF4-FFF2-40B4-BE49-F238E27FC236}">
                  <a16:creationId xmlns:a16="http://schemas.microsoft.com/office/drawing/2014/main" id="{A6989BF8-21E8-007F-A0A6-8B234D813E4B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hlinkClick r:id="rId6"/>
              <a:extLst>
                <a:ext uri="{FF2B5EF4-FFF2-40B4-BE49-F238E27FC236}">
                  <a16:creationId xmlns:a16="http://schemas.microsoft.com/office/drawing/2014/main" id="{468BD125-6B70-1B4B-F18B-A8192E801B4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hlinkClick r:id="rId7"/>
              <a:extLst>
                <a:ext uri="{FF2B5EF4-FFF2-40B4-BE49-F238E27FC236}">
                  <a16:creationId xmlns:a16="http://schemas.microsoft.com/office/drawing/2014/main" id="{9EB77460-CD5F-31DC-1BAE-CDF1A3BA87AB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hlinkClick r:id="rId8"/>
              <a:extLst>
                <a:ext uri="{FF2B5EF4-FFF2-40B4-BE49-F238E27FC236}">
                  <a16:creationId xmlns:a16="http://schemas.microsoft.com/office/drawing/2014/main" id="{6C5CF33D-CEF9-A54D-E034-C4BB26B93A58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hlinkClick r:id="rId9"/>
              <a:extLst>
                <a:ext uri="{FF2B5EF4-FFF2-40B4-BE49-F238E27FC236}">
                  <a16:creationId xmlns:a16="http://schemas.microsoft.com/office/drawing/2014/main" id="{F63FA324-7B58-CAB6-95DD-0F36C1121AA4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hlinkClick r:id="rId10"/>
              <a:extLst>
                <a:ext uri="{FF2B5EF4-FFF2-40B4-BE49-F238E27FC236}">
                  <a16:creationId xmlns:a16="http://schemas.microsoft.com/office/drawing/2014/main" id="{F17B4631-A9C2-5525-3AA4-DE7B317939D9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hlinkClick r:id="rId10"/>
              <a:extLst>
                <a:ext uri="{FF2B5EF4-FFF2-40B4-BE49-F238E27FC236}">
                  <a16:creationId xmlns:a16="http://schemas.microsoft.com/office/drawing/2014/main" id="{9022EE8A-9060-1844-A886-ADA77812EDCC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hlinkClick r:id="rId11"/>
              <a:extLst>
                <a:ext uri="{FF2B5EF4-FFF2-40B4-BE49-F238E27FC236}">
                  <a16:creationId xmlns:a16="http://schemas.microsoft.com/office/drawing/2014/main" id="{F0ABB4F4-0A87-EFEB-EA06-C0D06303F35B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hlinkClick r:id="rId12"/>
              <a:extLst>
                <a:ext uri="{FF2B5EF4-FFF2-40B4-BE49-F238E27FC236}">
                  <a16:creationId xmlns:a16="http://schemas.microsoft.com/office/drawing/2014/main" id="{6B905188-7487-686F-E535-D0CF959975F4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Museo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Explorer PPT Game</dc:title>
  <dc:creator>Meghan Littlejohn</dc:creator>
  <cp:lastModifiedBy>Meghan Littlejohn</cp:lastModifiedBy>
  <cp:revision>2</cp:revision>
  <dcterms:created xsi:type="dcterms:W3CDTF">2006-08-16T00:00:00Z</dcterms:created>
  <dcterms:modified xsi:type="dcterms:W3CDTF">2025-05-09T18:45:04Z</dcterms:modified>
  <dc:identifier>DAGm-raBcr4</dc:identifier>
</cp:coreProperties>
</file>