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2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CDFF"/>
    <a:srgbClr val="CF5EB9"/>
    <a:srgbClr val="F8E2EC"/>
    <a:srgbClr val="F0CCE9"/>
    <a:srgbClr val="D7AFFF"/>
    <a:srgbClr val="FFCC00"/>
    <a:srgbClr val="FFFF99"/>
    <a:srgbClr val="CDC92C"/>
    <a:srgbClr val="70EBF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D3BE7B-5388-4941-B11F-BA0A96B3FD93}" v="1" dt="2025-03-24T19:29:21.5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61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ghan Littlejohn" userId="2409a724-fb50-4bc2-84be-2261c21a1817" providerId="ADAL" clId="{96D3BE7B-5388-4941-B11F-BA0A96B3FD93}"/>
    <pc:docChg chg="custSel modSld">
      <pc:chgData name="Meghan Littlejohn" userId="2409a724-fb50-4bc2-84be-2261c21a1817" providerId="ADAL" clId="{96D3BE7B-5388-4941-B11F-BA0A96B3FD93}" dt="2025-03-24T19:29:31.291" v="2" actId="478"/>
      <pc:docMkLst>
        <pc:docMk/>
      </pc:docMkLst>
      <pc:sldChg chg="delSp modSp mod">
        <pc:chgData name="Meghan Littlejohn" userId="2409a724-fb50-4bc2-84be-2261c21a1817" providerId="ADAL" clId="{96D3BE7B-5388-4941-B11F-BA0A96B3FD93}" dt="2025-03-24T19:29:31.291" v="2" actId="478"/>
        <pc:sldMkLst>
          <pc:docMk/>
          <pc:sldMk cId="309760363" sldId="284"/>
        </pc:sldMkLst>
        <pc:spChg chg="del mod">
          <ac:chgData name="Meghan Littlejohn" userId="2409a724-fb50-4bc2-84be-2261c21a1817" providerId="ADAL" clId="{96D3BE7B-5388-4941-B11F-BA0A96B3FD93}" dt="2025-03-24T19:29:31.291" v="2" actId="478"/>
          <ac:spMkLst>
            <pc:docMk/>
            <pc:sldMk cId="309760363" sldId="284"/>
            <ac:spMk id="9" creationId="{2DE6435A-FCDF-4DF3-1335-F67324920892}"/>
          </ac:spMkLst>
        </pc:spChg>
        <pc:spChg chg="mod">
          <ac:chgData name="Meghan Littlejohn" userId="2409a724-fb50-4bc2-84be-2261c21a1817" providerId="ADAL" clId="{96D3BE7B-5388-4941-B11F-BA0A96B3FD93}" dt="2025-03-24T19:29:21.570" v="0"/>
          <ac:spMkLst>
            <pc:docMk/>
            <pc:sldMk cId="309760363" sldId="284"/>
            <ac:spMk id="10" creationId="{87512865-5442-48A4-18F8-51CB81F32E51}"/>
          </ac:spMkLst>
        </pc:spChg>
      </pc:sldChg>
    </pc:docChg>
  </pc:docChgLst>
  <pc:docChgLst>
    <pc:chgData name="Meghan Littlejohn" userId="2409a724-fb50-4bc2-84be-2261c21a1817" providerId="ADAL" clId="{3AB6FD45-6C60-4687-ABA8-CED00A5E219A}"/>
    <pc:docChg chg="custSel modSld">
      <pc:chgData name="Meghan Littlejohn" userId="2409a724-fb50-4bc2-84be-2261c21a1817" providerId="ADAL" clId="{3AB6FD45-6C60-4687-ABA8-CED00A5E219A}" dt="2024-11-26T21:38:20.940" v="74"/>
      <pc:docMkLst>
        <pc:docMk/>
      </pc:docMkLst>
      <pc:sldChg chg="setBg">
        <pc:chgData name="Meghan Littlejohn" userId="2409a724-fb50-4bc2-84be-2261c21a1817" providerId="ADAL" clId="{3AB6FD45-6C60-4687-ABA8-CED00A5E219A}" dt="2024-11-22T21:18:01.476" v="3"/>
        <pc:sldMkLst>
          <pc:docMk/>
          <pc:sldMk cId="1006315550" sldId="282"/>
        </pc:sldMkLst>
      </pc:sldChg>
      <pc:sldChg chg="modSp mod setBg">
        <pc:chgData name="Meghan Littlejohn" userId="2409a724-fb50-4bc2-84be-2261c21a1817" providerId="ADAL" clId="{3AB6FD45-6C60-4687-ABA8-CED00A5E219A}" dt="2024-11-26T21:32:31.548" v="34" actId="14100"/>
        <pc:sldMkLst>
          <pc:docMk/>
          <pc:sldMk cId="876266834" sldId="283"/>
        </pc:sldMkLst>
      </pc:sldChg>
      <pc:sldChg chg="modSp mod setBg">
        <pc:chgData name="Meghan Littlejohn" userId="2409a724-fb50-4bc2-84be-2261c21a1817" providerId="ADAL" clId="{3AB6FD45-6C60-4687-ABA8-CED00A5E219A}" dt="2024-11-22T21:26:03.692" v="20" actId="1076"/>
        <pc:sldMkLst>
          <pc:docMk/>
          <pc:sldMk cId="309760363" sldId="284"/>
        </pc:sldMkLst>
      </pc:sldChg>
      <pc:sldChg chg="addSp delSp modSp mod setBg">
        <pc:chgData name="Meghan Littlejohn" userId="2409a724-fb50-4bc2-84be-2261c21a1817" providerId="ADAL" clId="{3AB6FD45-6C60-4687-ABA8-CED00A5E219A}" dt="2024-11-26T21:38:20.940" v="74"/>
        <pc:sldMkLst>
          <pc:docMk/>
          <pc:sldMk cId="358931691" sldId="29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492B57-3E2C-4B65-BD6B-05996C59D09D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757B4A-E0C2-4951-811C-8326DF6EE8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562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112A0-F5EA-4A3E-A777-36725D5828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D475F9-132A-4E1B-A99B-73D750141A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50EB61-EC6A-42B6-A749-89C3EA798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508A-DF31-44EB-B44B-3F5080AFC48E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76DAA6-9FFF-4822-A36F-5DA5A5F3A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6DB77E-0739-47B1-820E-C6C23EDF3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A4418-8C3A-4680-94E8-34BB84E12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675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A8125-9BFA-4B2D-A60B-6E23BC48B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599C4D-5754-43A1-A7EF-A76E277CDD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25357-06F9-4829-BF92-C584DD26B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508A-DF31-44EB-B44B-3F5080AFC48E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BA0D3-4BFB-4F05-A56F-C00CDEF1B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DFDBB-8C48-4A9D-AD3C-28DC98B53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A4418-8C3A-4680-94E8-34BB84E12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32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C023B1-2B43-42AB-B322-01D3B22CAA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D9BB30-8507-4CF0-A730-4FFB2DC400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A3A6E-2BDD-4568-806F-AD05DF6C4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508A-DF31-44EB-B44B-3F5080AFC48E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A28152-7750-4CB0-9715-DE202560C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BA86B-F2E7-47A6-97F3-05092DD9D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A4418-8C3A-4680-94E8-34BB84E12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024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C11CA-885F-4B47-AC21-FB3386228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EA52B-7142-40B2-9B3E-F1FC1B7473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2AC089-D654-43EF-95BF-6D6EAD560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508A-DF31-44EB-B44B-3F5080AFC48E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45558-DBD5-4C7C-AD83-60008AC74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A641B-2922-485D-86AB-2D286B7B4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A4418-8C3A-4680-94E8-34BB84E12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935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BF837-CBF3-4069-BCE2-F0DA242D0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48C528-7A75-4043-805E-AB1F74EF64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4D7CDC-3CA4-4338-85BA-F7BCF4550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508A-DF31-44EB-B44B-3F5080AFC48E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1C5CB9-A420-4D57-B4F1-69176580C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94A3-8BB4-405B-84CD-EBA4CEBDF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A4418-8C3A-4680-94E8-34BB84E12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704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CC442-73DB-4592-8526-8191248B8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51B3C-9F7B-4C02-81CD-14751E9F7E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3CDF37-340C-4709-AC1C-0C1E51B84D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9CC023-C3E0-4067-B76F-BA7658885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508A-DF31-44EB-B44B-3F5080AFC48E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CE5931-E899-46FB-A7F2-89AECEF6B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45FF36-9A28-4A2C-9EC4-CD0CFF140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A4418-8C3A-4680-94E8-34BB84E12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351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91094-12AD-450E-B342-1FF0CF966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2A2B6-9E8E-41D3-B891-6DCE65857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BBAC99-AC11-4627-B7C7-929DC2EB5F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FD7302-1797-4CED-BE8C-19273FE1F9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9EE9A6-2AB0-4700-B936-996AB55B03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9E4072-1C58-4B03-A898-F85CEADA5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508A-DF31-44EB-B44B-3F5080AFC48E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7ECE43-EBBE-4D74-85CA-7751E90DF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0C9F6F-A3B2-4896-8D78-3F0D2DEA6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A4418-8C3A-4680-94E8-34BB84E12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037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20E8D-3F7A-4A21-B80A-345437286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B3FEA7-CCC0-44E2-A70B-3712E5FC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508A-DF31-44EB-B44B-3F5080AFC48E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A6CFD8-B1D1-4501-A850-63E25F50C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154598-51A2-4C30-9444-12BAD9D24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A4418-8C3A-4680-94E8-34BB84E12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313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88AF72-2CCA-48B6-B758-675B4D85F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508A-DF31-44EB-B44B-3F5080AFC48E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ECB0A8-D64E-4205-871D-A2DCBF973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4522F1-35BC-4F3E-B029-BB36952C1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A4418-8C3A-4680-94E8-34BB84E12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72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08D22-89D9-4967-8D47-CC6889110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9FA6E-241F-4364-8CD9-D2381F6C1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C2F738-874A-4CF8-A90E-D8960958FA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9F2B47-1CFA-4810-A645-2049C58DA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508A-DF31-44EB-B44B-3F5080AFC48E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768058-F1EE-49F2-810F-09E786811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159E8C-C609-487E-A42F-34C6938F0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A4418-8C3A-4680-94E8-34BB84E12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867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21359-4C0C-4461-9053-2EECDE883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7BEEDC-F631-4962-BB1E-53DD2EFB09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789C2F-0169-4D5C-A74B-FECB13E974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3A4D11-00D7-4A19-8662-EDA2FD491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D508A-DF31-44EB-B44B-3F5080AFC48E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AFCC8E-C929-4C05-B0A5-7B81A5373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5D647F-9189-45F7-85C8-54BDED2F5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A4418-8C3A-4680-94E8-34BB84E12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20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5C586C-38D9-4296-A7CF-225F23373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39466A-9651-47C0-842B-7B39DB027E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9D87C1-4FDE-4423-8CE5-A1BD3CD621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D508A-DF31-44EB-B44B-3F5080AFC48E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7B8B2-A819-403D-BFB8-72AD617002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51ED-4CB5-4980-B7E1-DFC95916CA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A4418-8C3A-4680-94E8-34BB84E12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562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hFs7gZmwqmA80yi8Ft2MtAP5xXMUI558ULg9mIDNZyE/copy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4.xml"/><Relationship Id="rId7" Type="http://schemas.openxmlformats.org/officeDocument/2006/relationships/slide" Target="slide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9" Type="http://schemas.openxmlformats.org/officeDocument/2006/relationships/hyperlink" Target="https://provider-resources.electronic-therapy.com/SpringSpeechLanguage/E-Therapy_Printable_Word_List_L_Sounds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x.com/etherapyexperts" TargetMode="External"/><Relationship Id="rId3" Type="http://schemas.openxmlformats.org/officeDocument/2006/relationships/hyperlink" Target="https://electronic-therapy.com/apply/" TargetMode="External"/><Relationship Id="rId7" Type="http://schemas.openxmlformats.org/officeDocument/2006/relationships/hyperlink" Target="https://www.instagram.com/etherapyexperts/" TargetMode="External"/><Relationship Id="rId12" Type="http://schemas.openxmlformats.org/officeDocument/2006/relationships/hyperlink" Target="https://electronic-therapy.com/resource-library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@ElectronicTherapy" TargetMode="External"/><Relationship Id="rId11" Type="http://schemas.openxmlformats.org/officeDocument/2006/relationships/hyperlink" Target="https://electronic-therapy.com/blog/" TargetMode="External"/><Relationship Id="rId5" Type="http://schemas.openxmlformats.org/officeDocument/2006/relationships/hyperlink" Target="https://www.facebook.com/ETherapyServices/" TargetMode="External"/><Relationship Id="rId10" Type="http://schemas.openxmlformats.org/officeDocument/2006/relationships/hyperlink" Target="https://electronic-therapy.com/" TargetMode="External"/><Relationship Id="rId4" Type="http://schemas.openxmlformats.org/officeDocument/2006/relationships/hyperlink" Target="https://electronic-therapy.com/refer-a-friend/" TargetMode="External"/><Relationship Id="rId9" Type="http://schemas.openxmlformats.org/officeDocument/2006/relationships/hyperlink" Target="https://www.linkedin.com/company/e-therap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6315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3"/>
            <a:extLst>
              <a:ext uri="{FF2B5EF4-FFF2-40B4-BE49-F238E27FC236}">
                <a16:creationId xmlns:a16="http://schemas.microsoft.com/office/drawing/2014/main" id="{B17A5F64-7CBB-C4FD-18DA-9999D1A8100B}"/>
              </a:ext>
            </a:extLst>
          </p:cNvPr>
          <p:cNvSpPr/>
          <p:nvPr/>
        </p:nvSpPr>
        <p:spPr>
          <a:xfrm>
            <a:off x="3870386" y="5088570"/>
            <a:ext cx="1454650" cy="5434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266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3" action="ppaction://hlinksldjump"/>
            <a:extLst>
              <a:ext uri="{FF2B5EF4-FFF2-40B4-BE49-F238E27FC236}">
                <a16:creationId xmlns:a16="http://schemas.microsoft.com/office/drawing/2014/main" id="{48C54221-2CE4-EA5A-4ED6-37E649C07090}"/>
              </a:ext>
            </a:extLst>
          </p:cNvPr>
          <p:cNvSpPr/>
          <p:nvPr/>
        </p:nvSpPr>
        <p:spPr>
          <a:xfrm>
            <a:off x="2124658" y="1940769"/>
            <a:ext cx="3023119" cy="5131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hlinkClick r:id="rId4" action="ppaction://hlinksldjump"/>
            <a:extLst>
              <a:ext uri="{FF2B5EF4-FFF2-40B4-BE49-F238E27FC236}">
                <a16:creationId xmlns:a16="http://schemas.microsoft.com/office/drawing/2014/main" id="{6DD1A772-AB8F-A682-F1BA-9979C003E5D9}"/>
              </a:ext>
            </a:extLst>
          </p:cNvPr>
          <p:cNvSpPr/>
          <p:nvPr/>
        </p:nvSpPr>
        <p:spPr>
          <a:xfrm>
            <a:off x="2202024" y="2845834"/>
            <a:ext cx="3023119" cy="5131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hlinkClick r:id="rId5" action="ppaction://hlinksldjump"/>
            <a:extLst>
              <a:ext uri="{FF2B5EF4-FFF2-40B4-BE49-F238E27FC236}">
                <a16:creationId xmlns:a16="http://schemas.microsoft.com/office/drawing/2014/main" id="{59AAD138-D231-AC69-96C0-430F2941B393}"/>
              </a:ext>
            </a:extLst>
          </p:cNvPr>
          <p:cNvSpPr/>
          <p:nvPr/>
        </p:nvSpPr>
        <p:spPr>
          <a:xfrm>
            <a:off x="2189584" y="3715090"/>
            <a:ext cx="3023119" cy="5131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hlinkClick r:id="rId6" action="ppaction://hlinksldjump"/>
            <a:extLst>
              <a:ext uri="{FF2B5EF4-FFF2-40B4-BE49-F238E27FC236}">
                <a16:creationId xmlns:a16="http://schemas.microsoft.com/office/drawing/2014/main" id="{17E85684-D039-11A6-023C-DC1E684243DA}"/>
              </a:ext>
            </a:extLst>
          </p:cNvPr>
          <p:cNvSpPr/>
          <p:nvPr/>
        </p:nvSpPr>
        <p:spPr>
          <a:xfrm>
            <a:off x="1772815" y="4584346"/>
            <a:ext cx="3881536" cy="5131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hlinkClick r:id="rId7" action="ppaction://hlinksldjump"/>
            <a:extLst>
              <a:ext uri="{FF2B5EF4-FFF2-40B4-BE49-F238E27FC236}">
                <a16:creationId xmlns:a16="http://schemas.microsoft.com/office/drawing/2014/main" id="{A12272A7-AFD2-A9FB-8F5F-20546A55B9A1}"/>
              </a:ext>
            </a:extLst>
          </p:cNvPr>
          <p:cNvSpPr/>
          <p:nvPr/>
        </p:nvSpPr>
        <p:spPr>
          <a:xfrm>
            <a:off x="6512299" y="1940769"/>
            <a:ext cx="3906416" cy="5131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hlinkClick r:id="rId8" action="ppaction://hlinksldjump"/>
            <a:extLst>
              <a:ext uri="{FF2B5EF4-FFF2-40B4-BE49-F238E27FC236}">
                <a16:creationId xmlns:a16="http://schemas.microsoft.com/office/drawing/2014/main" id="{E5F635EF-6037-4762-1467-1375197737DF}"/>
              </a:ext>
            </a:extLst>
          </p:cNvPr>
          <p:cNvSpPr/>
          <p:nvPr/>
        </p:nvSpPr>
        <p:spPr>
          <a:xfrm>
            <a:off x="6512299" y="2845834"/>
            <a:ext cx="3906416" cy="5131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hlinkClick r:id="rId9"/>
            <a:extLst>
              <a:ext uri="{FF2B5EF4-FFF2-40B4-BE49-F238E27FC236}">
                <a16:creationId xmlns:a16="http://schemas.microsoft.com/office/drawing/2014/main" id="{87512865-5442-48A4-18F8-51CB81F32E51}"/>
              </a:ext>
            </a:extLst>
          </p:cNvPr>
          <p:cNvSpPr/>
          <p:nvPr/>
        </p:nvSpPr>
        <p:spPr>
          <a:xfrm>
            <a:off x="6605077" y="3684810"/>
            <a:ext cx="3720860" cy="5434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6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39C491C-F0EB-933F-2528-B2781C3F8AEB}"/>
              </a:ext>
            </a:extLst>
          </p:cNvPr>
          <p:cNvSpPr/>
          <p:nvPr/>
        </p:nvSpPr>
        <p:spPr>
          <a:xfrm>
            <a:off x="533346" y="446312"/>
            <a:ext cx="1388646" cy="119307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leaf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D5B661F-924B-096A-FB36-B8528B09A965}"/>
              </a:ext>
            </a:extLst>
          </p:cNvPr>
          <p:cNvSpPr/>
          <p:nvPr/>
        </p:nvSpPr>
        <p:spPr>
          <a:xfrm>
            <a:off x="1924297" y="446312"/>
            <a:ext cx="1388646" cy="1193075"/>
          </a:xfrm>
          <a:prstGeom prst="roundRect">
            <a:avLst/>
          </a:prstGeom>
          <a:gradFill flip="none" rotWithShape="1">
            <a:gsLst>
              <a:gs pos="36000">
                <a:srgbClr val="00B0F0"/>
              </a:gs>
              <a:gs pos="84000">
                <a:srgbClr val="70EBFC">
                  <a:tint val="44500"/>
                  <a:satMod val="160000"/>
                </a:srgbClr>
              </a:gs>
              <a:gs pos="100000">
                <a:srgbClr val="70EBFC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long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45B7FA6-FA42-5E5F-0955-09E7369B5267}"/>
              </a:ext>
            </a:extLst>
          </p:cNvPr>
          <p:cNvSpPr/>
          <p:nvPr/>
        </p:nvSpPr>
        <p:spPr>
          <a:xfrm>
            <a:off x="3315249" y="446312"/>
            <a:ext cx="1388646" cy="119307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late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C1A5A4C-E633-14B6-6D7A-A82B3430A319}"/>
              </a:ext>
            </a:extLst>
          </p:cNvPr>
          <p:cNvSpPr/>
          <p:nvPr/>
        </p:nvSpPr>
        <p:spPr>
          <a:xfrm>
            <a:off x="4706200" y="446312"/>
            <a:ext cx="1388646" cy="1193075"/>
          </a:xfrm>
          <a:prstGeom prst="roundRect">
            <a:avLst/>
          </a:prstGeom>
          <a:gradFill flip="none" rotWithShape="1">
            <a:gsLst>
              <a:gs pos="36000">
                <a:srgbClr val="00B0F0"/>
              </a:gs>
              <a:gs pos="84000">
                <a:srgbClr val="70EBFC">
                  <a:tint val="44500"/>
                  <a:satMod val="160000"/>
                </a:srgbClr>
              </a:gs>
              <a:gs pos="100000">
                <a:srgbClr val="70EBFC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log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6438520-E001-8FAC-4F6C-E4DD52301704}"/>
              </a:ext>
            </a:extLst>
          </p:cNvPr>
          <p:cNvSpPr/>
          <p:nvPr/>
        </p:nvSpPr>
        <p:spPr>
          <a:xfrm>
            <a:off x="6097151" y="446312"/>
            <a:ext cx="1388646" cy="119307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loss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EDB5E46-E9D4-7A95-E054-E110D8CD8514}"/>
              </a:ext>
            </a:extLst>
          </p:cNvPr>
          <p:cNvSpPr/>
          <p:nvPr/>
        </p:nvSpPr>
        <p:spPr>
          <a:xfrm>
            <a:off x="7488102" y="446312"/>
            <a:ext cx="1388646" cy="1193075"/>
          </a:xfrm>
          <a:prstGeom prst="roundRect">
            <a:avLst/>
          </a:prstGeom>
          <a:gradFill flip="none" rotWithShape="1">
            <a:gsLst>
              <a:gs pos="36000">
                <a:srgbClr val="00B0F0"/>
              </a:gs>
              <a:gs pos="84000">
                <a:srgbClr val="70EBFC">
                  <a:tint val="44500"/>
                  <a:satMod val="160000"/>
                </a:srgbClr>
              </a:gs>
              <a:gs pos="100000">
                <a:srgbClr val="70EBFC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lift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47C8D03-6C82-64CB-61ED-8BEE39BB186C}"/>
              </a:ext>
            </a:extLst>
          </p:cNvPr>
          <p:cNvSpPr/>
          <p:nvPr/>
        </p:nvSpPr>
        <p:spPr>
          <a:xfrm>
            <a:off x="8879053" y="446312"/>
            <a:ext cx="1388646" cy="119307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litter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8F8FF75-090F-FF0E-CF8D-3EE486DA98F4}"/>
              </a:ext>
            </a:extLst>
          </p:cNvPr>
          <p:cNvSpPr/>
          <p:nvPr/>
        </p:nvSpPr>
        <p:spPr>
          <a:xfrm>
            <a:off x="10270007" y="446312"/>
            <a:ext cx="1388646" cy="1193075"/>
          </a:xfrm>
          <a:prstGeom prst="roundRect">
            <a:avLst/>
          </a:prstGeom>
          <a:gradFill flip="none" rotWithShape="1">
            <a:gsLst>
              <a:gs pos="36000">
                <a:srgbClr val="00B0F0"/>
              </a:gs>
              <a:gs pos="84000">
                <a:srgbClr val="70EBFC">
                  <a:tint val="44500"/>
                  <a:satMod val="160000"/>
                </a:srgbClr>
              </a:gs>
              <a:gs pos="100000">
                <a:srgbClr val="70EBFC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lunch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43BA7AE-C663-F10D-6029-2036705E1CD7}"/>
              </a:ext>
            </a:extLst>
          </p:cNvPr>
          <p:cNvSpPr/>
          <p:nvPr/>
        </p:nvSpPr>
        <p:spPr>
          <a:xfrm>
            <a:off x="533346" y="1639387"/>
            <a:ext cx="1388646" cy="1193075"/>
          </a:xfrm>
          <a:prstGeom prst="roundRect">
            <a:avLst/>
          </a:prstGeom>
          <a:gradFill flip="none" rotWithShape="1">
            <a:gsLst>
              <a:gs pos="36000">
                <a:srgbClr val="00B0F0"/>
              </a:gs>
              <a:gs pos="84000">
                <a:srgbClr val="70EBFC">
                  <a:tint val="44500"/>
                  <a:satMod val="160000"/>
                </a:srgbClr>
              </a:gs>
              <a:gs pos="100000">
                <a:srgbClr val="70EBFC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lamp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DD2F118-2E7B-E09E-C827-5B8CC39795B2}"/>
              </a:ext>
            </a:extLst>
          </p:cNvPr>
          <p:cNvSpPr/>
          <p:nvPr/>
        </p:nvSpPr>
        <p:spPr>
          <a:xfrm>
            <a:off x="1924297" y="1639387"/>
            <a:ext cx="1388646" cy="119307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light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FA61720-B9F5-9F55-E10C-B8F7C463A7BD}"/>
              </a:ext>
            </a:extLst>
          </p:cNvPr>
          <p:cNvSpPr/>
          <p:nvPr/>
        </p:nvSpPr>
        <p:spPr>
          <a:xfrm>
            <a:off x="3315249" y="1639387"/>
            <a:ext cx="1388646" cy="1193075"/>
          </a:xfrm>
          <a:prstGeom prst="roundRect">
            <a:avLst/>
          </a:prstGeom>
          <a:gradFill flip="none" rotWithShape="1">
            <a:gsLst>
              <a:gs pos="36000">
                <a:srgbClr val="00B0F0"/>
              </a:gs>
              <a:gs pos="84000">
                <a:srgbClr val="70EBFC">
                  <a:tint val="44500"/>
                  <a:satMod val="160000"/>
                </a:srgbClr>
              </a:gs>
              <a:gs pos="100000">
                <a:srgbClr val="70EBFC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lap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84E75C7-EE7E-EB69-5026-2C1204194A88}"/>
              </a:ext>
            </a:extLst>
          </p:cNvPr>
          <p:cNvSpPr/>
          <p:nvPr/>
        </p:nvSpPr>
        <p:spPr>
          <a:xfrm>
            <a:off x="4706200" y="1639387"/>
            <a:ext cx="1388646" cy="119307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leap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B3983AE-5BC2-89DE-B630-8B364F95AADE}"/>
              </a:ext>
            </a:extLst>
          </p:cNvPr>
          <p:cNvSpPr/>
          <p:nvPr/>
        </p:nvSpPr>
        <p:spPr>
          <a:xfrm>
            <a:off x="6097151" y="1639387"/>
            <a:ext cx="1388646" cy="1193075"/>
          </a:xfrm>
          <a:prstGeom prst="roundRect">
            <a:avLst/>
          </a:prstGeom>
          <a:gradFill flip="none" rotWithShape="1">
            <a:gsLst>
              <a:gs pos="36000">
                <a:srgbClr val="00B0F0"/>
              </a:gs>
              <a:gs pos="84000">
                <a:srgbClr val="70EBFC">
                  <a:tint val="44500"/>
                  <a:satMod val="160000"/>
                </a:srgbClr>
              </a:gs>
              <a:gs pos="100000">
                <a:srgbClr val="70EBFC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little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27C022B-BEDA-778C-8F72-52F48F1FDAD0}"/>
              </a:ext>
            </a:extLst>
          </p:cNvPr>
          <p:cNvSpPr/>
          <p:nvPr/>
        </p:nvSpPr>
        <p:spPr>
          <a:xfrm>
            <a:off x="7488102" y="1639387"/>
            <a:ext cx="1388646" cy="119307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last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5EF3F55-4FB1-A44E-5EDE-CAA7A4A02D97}"/>
              </a:ext>
            </a:extLst>
          </p:cNvPr>
          <p:cNvSpPr/>
          <p:nvPr/>
        </p:nvSpPr>
        <p:spPr>
          <a:xfrm>
            <a:off x="8879053" y="1639387"/>
            <a:ext cx="1388646" cy="1193075"/>
          </a:xfrm>
          <a:prstGeom prst="roundRect">
            <a:avLst/>
          </a:prstGeom>
          <a:gradFill flip="none" rotWithShape="1">
            <a:gsLst>
              <a:gs pos="36000">
                <a:srgbClr val="00B0F0"/>
              </a:gs>
              <a:gs pos="84000">
                <a:srgbClr val="70EBFC">
                  <a:tint val="44500"/>
                  <a:satMod val="160000"/>
                </a:srgbClr>
              </a:gs>
              <a:gs pos="100000">
                <a:srgbClr val="70EBFC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latch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1BFEE4D-9407-1E1E-A543-5C4E7C89ACB4}"/>
              </a:ext>
            </a:extLst>
          </p:cNvPr>
          <p:cNvSpPr/>
          <p:nvPr/>
        </p:nvSpPr>
        <p:spPr>
          <a:xfrm>
            <a:off x="10270007" y="1639387"/>
            <a:ext cx="1388646" cy="119307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Luke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C247D53-6CE1-E396-DAFA-F999089A5788}"/>
              </a:ext>
            </a:extLst>
          </p:cNvPr>
          <p:cNvSpPr/>
          <p:nvPr/>
        </p:nvSpPr>
        <p:spPr>
          <a:xfrm>
            <a:off x="531041" y="2832462"/>
            <a:ext cx="1388646" cy="119307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laugh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15CD386-9AA3-C526-6B92-A2DB3EF479A6}"/>
              </a:ext>
            </a:extLst>
          </p:cNvPr>
          <p:cNvSpPr/>
          <p:nvPr/>
        </p:nvSpPr>
        <p:spPr>
          <a:xfrm>
            <a:off x="1921992" y="2832462"/>
            <a:ext cx="1388646" cy="1193075"/>
          </a:xfrm>
          <a:prstGeom prst="roundRect">
            <a:avLst/>
          </a:prstGeom>
          <a:gradFill flip="none" rotWithShape="1">
            <a:gsLst>
              <a:gs pos="36000">
                <a:srgbClr val="00B0F0"/>
              </a:gs>
              <a:gs pos="84000">
                <a:srgbClr val="70EBFC">
                  <a:tint val="44500"/>
                  <a:satMod val="160000"/>
                </a:srgbClr>
              </a:gs>
              <a:gs pos="100000">
                <a:srgbClr val="70EBFC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lock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AFB5B0F-04BE-2355-51D1-1460DB2D3B50}"/>
              </a:ext>
            </a:extLst>
          </p:cNvPr>
          <p:cNvSpPr/>
          <p:nvPr/>
        </p:nvSpPr>
        <p:spPr>
          <a:xfrm>
            <a:off x="3312943" y="2832462"/>
            <a:ext cx="1388646" cy="119307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letter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7E20965-ED67-42E9-48A4-9C0DC9340E6F}"/>
              </a:ext>
            </a:extLst>
          </p:cNvPr>
          <p:cNvSpPr/>
          <p:nvPr/>
        </p:nvSpPr>
        <p:spPr>
          <a:xfrm>
            <a:off x="4703894" y="2832462"/>
            <a:ext cx="1388646" cy="1193075"/>
          </a:xfrm>
          <a:prstGeom prst="roundRect">
            <a:avLst/>
          </a:prstGeom>
          <a:gradFill flip="none" rotWithShape="1">
            <a:gsLst>
              <a:gs pos="36000">
                <a:srgbClr val="00B0F0"/>
              </a:gs>
              <a:gs pos="84000">
                <a:srgbClr val="70EBFC">
                  <a:tint val="44500"/>
                  <a:satMod val="160000"/>
                </a:srgbClr>
              </a:gs>
              <a:gs pos="100000">
                <a:srgbClr val="70EBFC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lamb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2E29D94-56B1-7F4D-D11C-02BA18844841}"/>
              </a:ext>
            </a:extLst>
          </p:cNvPr>
          <p:cNvSpPr/>
          <p:nvPr/>
        </p:nvSpPr>
        <p:spPr>
          <a:xfrm>
            <a:off x="6094845" y="2832462"/>
            <a:ext cx="1388646" cy="119307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limb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D607368-F178-9307-EBC4-9AC2C3EEC915}"/>
              </a:ext>
            </a:extLst>
          </p:cNvPr>
          <p:cNvSpPr/>
          <p:nvPr/>
        </p:nvSpPr>
        <p:spPr>
          <a:xfrm>
            <a:off x="7485796" y="2832462"/>
            <a:ext cx="1388646" cy="1193075"/>
          </a:xfrm>
          <a:prstGeom prst="roundRect">
            <a:avLst/>
          </a:prstGeom>
          <a:gradFill flip="none" rotWithShape="1">
            <a:gsLst>
              <a:gs pos="36000">
                <a:srgbClr val="00B0F0"/>
              </a:gs>
              <a:gs pos="84000">
                <a:srgbClr val="70EBFC">
                  <a:tint val="44500"/>
                  <a:satMod val="160000"/>
                </a:srgbClr>
              </a:gs>
              <a:gs pos="100000">
                <a:srgbClr val="70EBFC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lap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40598EA-AD39-F5A4-2229-177E5F87858C}"/>
              </a:ext>
            </a:extLst>
          </p:cNvPr>
          <p:cNvSpPr/>
          <p:nvPr/>
        </p:nvSpPr>
        <p:spPr>
          <a:xfrm>
            <a:off x="8876748" y="2832462"/>
            <a:ext cx="1388646" cy="119307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4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Liz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83357BF-FEC6-8B29-8712-DBDDF5BD85FD}"/>
              </a:ext>
            </a:extLst>
          </p:cNvPr>
          <p:cNvSpPr/>
          <p:nvPr/>
        </p:nvSpPr>
        <p:spPr>
          <a:xfrm>
            <a:off x="10267702" y="2832462"/>
            <a:ext cx="1388646" cy="1193075"/>
          </a:xfrm>
          <a:prstGeom prst="roundRect">
            <a:avLst/>
          </a:prstGeom>
          <a:gradFill flip="none" rotWithShape="1">
            <a:gsLst>
              <a:gs pos="36000">
                <a:srgbClr val="00B0F0"/>
              </a:gs>
              <a:gs pos="84000">
                <a:srgbClr val="70EBFC">
                  <a:tint val="44500"/>
                  <a:satMod val="160000"/>
                </a:srgbClr>
              </a:gs>
              <a:gs pos="100000">
                <a:srgbClr val="70EBFC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loose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071BCFB7-4F21-EE86-F7F1-E02651A91CC8}"/>
              </a:ext>
            </a:extLst>
          </p:cNvPr>
          <p:cNvSpPr/>
          <p:nvPr/>
        </p:nvSpPr>
        <p:spPr>
          <a:xfrm>
            <a:off x="528735" y="4025537"/>
            <a:ext cx="1388646" cy="1193075"/>
          </a:xfrm>
          <a:prstGeom prst="roundRect">
            <a:avLst/>
          </a:prstGeom>
          <a:gradFill flip="none" rotWithShape="1">
            <a:gsLst>
              <a:gs pos="36000">
                <a:srgbClr val="00B0F0"/>
              </a:gs>
              <a:gs pos="84000">
                <a:srgbClr val="70EBFC">
                  <a:tint val="44500"/>
                  <a:satMod val="160000"/>
                </a:srgbClr>
              </a:gs>
              <a:gs pos="100000">
                <a:srgbClr val="70EBFC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leak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5B2601E-FEA3-0830-B5B0-C5CF490800E6}"/>
              </a:ext>
            </a:extLst>
          </p:cNvPr>
          <p:cNvSpPr/>
          <p:nvPr/>
        </p:nvSpPr>
        <p:spPr>
          <a:xfrm>
            <a:off x="1919686" y="4025537"/>
            <a:ext cx="1388646" cy="119307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look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E851496-0170-D678-D7C9-A8F05A52B298}"/>
              </a:ext>
            </a:extLst>
          </p:cNvPr>
          <p:cNvSpPr/>
          <p:nvPr/>
        </p:nvSpPr>
        <p:spPr>
          <a:xfrm>
            <a:off x="3310637" y="4025537"/>
            <a:ext cx="1388646" cy="1193075"/>
          </a:xfrm>
          <a:prstGeom prst="roundRect">
            <a:avLst/>
          </a:prstGeom>
          <a:gradFill flip="none" rotWithShape="1">
            <a:gsLst>
              <a:gs pos="36000">
                <a:srgbClr val="00B0F0"/>
              </a:gs>
              <a:gs pos="84000">
                <a:srgbClr val="70EBFC">
                  <a:tint val="44500"/>
                  <a:satMod val="160000"/>
                </a:srgbClr>
              </a:gs>
              <a:gs pos="100000">
                <a:srgbClr val="70EBFC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lucky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4885A2FB-CE05-CCE4-55D5-D4477EC0ACCB}"/>
              </a:ext>
            </a:extLst>
          </p:cNvPr>
          <p:cNvSpPr/>
          <p:nvPr/>
        </p:nvSpPr>
        <p:spPr>
          <a:xfrm>
            <a:off x="4701588" y="4025537"/>
            <a:ext cx="1388646" cy="119307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lead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DF87918-A981-D7C5-D0B7-CA8D8BB03086}"/>
              </a:ext>
            </a:extLst>
          </p:cNvPr>
          <p:cNvSpPr/>
          <p:nvPr/>
        </p:nvSpPr>
        <p:spPr>
          <a:xfrm>
            <a:off x="6092540" y="4025537"/>
            <a:ext cx="1388646" cy="1193075"/>
          </a:xfrm>
          <a:prstGeom prst="roundRect">
            <a:avLst/>
          </a:prstGeom>
          <a:gradFill flip="none" rotWithShape="1">
            <a:gsLst>
              <a:gs pos="36000">
                <a:srgbClr val="00B0F0"/>
              </a:gs>
              <a:gs pos="84000">
                <a:srgbClr val="70EBFC">
                  <a:tint val="44500"/>
                  <a:satMod val="160000"/>
                </a:srgbClr>
              </a:gs>
              <a:gs pos="100000">
                <a:srgbClr val="70EBFC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lid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6D1478A-6204-1734-91F4-13FBD5529E38}"/>
              </a:ext>
            </a:extLst>
          </p:cNvPr>
          <p:cNvSpPr/>
          <p:nvPr/>
        </p:nvSpPr>
        <p:spPr>
          <a:xfrm>
            <a:off x="7483491" y="4025537"/>
            <a:ext cx="1388646" cy="119307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lad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5AAFD54C-6E05-6B06-2E3A-5E53CB93CC31}"/>
              </a:ext>
            </a:extLst>
          </p:cNvPr>
          <p:cNvSpPr/>
          <p:nvPr/>
        </p:nvSpPr>
        <p:spPr>
          <a:xfrm>
            <a:off x="8874442" y="4025537"/>
            <a:ext cx="1388646" cy="1193075"/>
          </a:xfrm>
          <a:prstGeom prst="roundRect">
            <a:avLst/>
          </a:prstGeom>
          <a:gradFill flip="none" rotWithShape="1">
            <a:gsLst>
              <a:gs pos="36000">
                <a:srgbClr val="00B0F0"/>
              </a:gs>
              <a:gs pos="84000">
                <a:srgbClr val="70EBFC">
                  <a:tint val="44500"/>
                  <a:satMod val="160000"/>
                </a:srgbClr>
              </a:gs>
              <a:gs pos="100000">
                <a:srgbClr val="70EBFC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link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40DC690-5D59-6134-7FDC-CF5B66C94968}"/>
              </a:ext>
            </a:extLst>
          </p:cNvPr>
          <p:cNvSpPr/>
          <p:nvPr/>
        </p:nvSpPr>
        <p:spPr>
          <a:xfrm>
            <a:off x="10265396" y="4025537"/>
            <a:ext cx="1388646" cy="119307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loot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B66A6F53-A60D-F074-C0B6-B2F452DC3BDC}"/>
              </a:ext>
            </a:extLst>
          </p:cNvPr>
          <p:cNvSpPr/>
          <p:nvPr/>
        </p:nvSpPr>
        <p:spPr>
          <a:xfrm>
            <a:off x="537958" y="5218612"/>
            <a:ext cx="1388646" cy="119307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list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FCEE820-02A5-12E4-253B-DB708BAA3424}"/>
              </a:ext>
            </a:extLst>
          </p:cNvPr>
          <p:cNvSpPr/>
          <p:nvPr/>
        </p:nvSpPr>
        <p:spPr>
          <a:xfrm>
            <a:off x="1928909" y="5218612"/>
            <a:ext cx="1388646" cy="1193075"/>
          </a:xfrm>
          <a:prstGeom prst="roundRect">
            <a:avLst/>
          </a:prstGeom>
          <a:gradFill flip="none" rotWithShape="1">
            <a:gsLst>
              <a:gs pos="36000">
                <a:srgbClr val="00B0F0"/>
              </a:gs>
              <a:gs pos="84000">
                <a:srgbClr val="70EBFC">
                  <a:tint val="44500"/>
                  <a:satMod val="160000"/>
                </a:srgbClr>
              </a:gs>
              <a:gs pos="100000">
                <a:srgbClr val="70EBFC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lips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02269BE-F6A1-4A7E-CDBA-99F19832C798}"/>
              </a:ext>
            </a:extLst>
          </p:cNvPr>
          <p:cNvSpPr/>
          <p:nvPr/>
        </p:nvSpPr>
        <p:spPr>
          <a:xfrm>
            <a:off x="3319860" y="5218612"/>
            <a:ext cx="1388646" cy="119307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land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D6F8AEEF-ED89-4A09-7CE9-A3DA1F0DE194}"/>
              </a:ext>
            </a:extLst>
          </p:cNvPr>
          <p:cNvSpPr/>
          <p:nvPr/>
        </p:nvSpPr>
        <p:spPr>
          <a:xfrm>
            <a:off x="4710811" y="5218612"/>
            <a:ext cx="1388646" cy="1193075"/>
          </a:xfrm>
          <a:prstGeom prst="roundRect">
            <a:avLst/>
          </a:prstGeom>
          <a:gradFill flip="none" rotWithShape="1">
            <a:gsLst>
              <a:gs pos="36000">
                <a:srgbClr val="00B0F0"/>
              </a:gs>
              <a:gs pos="84000">
                <a:srgbClr val="70EBFC">
                  <a:tint val="44500"/>
                  <a:satMod val="160000"/>
                </a:srgbClr>
              </a:gs>
              <a:gs pos="100000">
                <a:srgbClr val="70EBFC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limp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693E4D6F-946A-B945-F70E-1C8BBAADD948}"/>
              </a:ext>
            </a:extLst>
          </p:cNvPr>
          <p:cNvSpPr/>
          <p:nvPr/>
        </p:nvSpPr>
        <p:spPr>
          <a:xfrm>
            <a:off x="6101762" y="5218612"/>
            <a:ext cx="1388646" cy="119307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lick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20542AEF-635C-AD9D-CF93-E6FC1A9AF716}"/>
              </a:ext>
            </a:extLst>
          </p:cNvPr>
          <p:cNvSpPr/>
          <p:nvPr/>
        </p:nvSpPr>
        <p:spPr>
          <a:xfrm>
            <a:off x="7492713" y="5218612"/>
            <a:ext cx="1388646" cy="1193075"/>
          </a:xfrm>
          <a:prstGeom prst="roundRect">
            <a:avLst/>
          </a:prstGeom>
          <a:gradFill flip="none" rotWithShape="1">
            <a:gsLst>
              <a:gs pos="36000">
                <a:srgbClr val="00B0F0"/>
              </a:gs>
              <a:gs pos="84000">
                <a:srgbClr val="70EBFC">
                  <a:tint val="44500"/>
                  <a:satMod val="160000"/>
                </a:srgbClr>
              </a:gs>
              <a:gs pos="100000">
                <a:srgbClr val="70EBFC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ladder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32F9D2E4-5CFC-CD4B-8B44-A3AA8287A7F7}"/>
              </a:ext>
            </a:extLst>
          </p:cNvPr>
          <p:cNvSpPr/>
          <p:nvPr/>
        </p:nvSpPr>
        <p:spPr>
          <a:xfrm>
            <a:off x="8883665" y="5218612"/>
            <a:ext cx="1388646" cy="119307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lump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75F1F8C1-A3C8-8898-B626-5A62A952AB5E}"/>
              </a:ext>
            </a:extLst>
          </p:cNvPr>
          <p:cNvSpPr/>
          <p:nvPr/>
        </p:nvSpPr>
        <p:spPr>
          <a:xfrm>
            <a:off x="10274618" y="5218612"/>
            <a:ext cx="1388646" cy="1193075"/>
          </a:xfrm>
          <a:prstGeom prst="roundRect">
            <a:avLst/>
          </a:prstGeom>
          <a:gradFill flip="none" rotWithShape="1">
            <a:gsLst>
              <a:gs pos="36000">
                <a:srgbClr val="00B0F0"/>
              </a:gs>
              <a:gs pos="84000">
                <a:srgbClr val="70EBFC">
                  <a:tint val="44500"/>
                  <a:satMod val="160000"/>
                </a:srgbClr>
              </a:gs>
              <a:gs pos="100000">
                <a:srgbClr val="70EBFC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lime</a:t>
            </a:r>
          </a:p>
        </p:txBody>
      </p:sp>
      <p:sp>
        <p:nvSpPr>
          <p:cNvPr id="43" name="Arrow: Left 42">
            <a:hlinkClick r:id="rId3" action="ppaction://hlinksldjump"/>
            <a:extLst>
              <a:ext uri="{FF2B5EF4-FFF2-40B4-BE49-F238E27FC236}">
                <a16:creationId xmlns:a16="http://schemas.microsoft.com/office/drawing/2014/main" id="{3585C6FE-9B72-7BD1-C7B0-0EABEFF29A47}"/>
              </a:ext>
            </a:extLst>
          </p:cNvPr>
          <p:cNvSpPr/>
          <p:nvPr/>
        </p:nvSpPr>
        <p:spPr>
          <a:xfrm>
            <a:off x="83976" y="6411687"/>
            <a:ext cx="1035697" cy="446313"/>
          </a:xfrm>
          <a:prstGeom prst="leftArrow">
            <a:avLst>
              <a:gd name="adj1" fmla="val 50000"/>
              <a:gd name="adj2" fmla="val 68816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row: Right 43">
            <a:hlinkClick r:id="rId4" action="ppaction://hlinksldjump"/>
            <a:extLst>
              <a:ext uri="{FF2B5EF4-FFF2-40B4-BE49-F238E27FC236}">
                <a16:creationId xmlns:a16="http://schemas.microsoft.com/office/drawing/2014/main" id="{775B720E-BB86-B87B-02BF-244F1E35069F}"/>
              </a:ext>
            </a:extLst>
          </p:cNvPr>
          <p:cNvSpPr/>
          <p:nvPr/>
        </p:nvSpPr>
        <p:spPr>
          <a:xfrm>
            <a:off x="11140751" y="6411686"/>
            <a:ext cx="967273" cy="446313"/>
          </a:xfrm>
          <a:prstGeom prst="rightArrow">
            <a:avLst>
              <a:gd name="adj1" fmla="val 50000"/>
              <a:gd name="adj2" fmla="val 65044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56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B1F2AFD0-B095-590C-7772-2CB540BB0684}"/>
              </a:ext>
            </a:extLst>
          </p:cNvPr>
          <p:cNvSpPr/>
          <p:nvPr/>
        </p:nvSpPr>
        <p:spPr>
          <a:xfrm>
            <a:off x="533346" y="446312"/>
            <a:ext cx="1388646" cy="119307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belly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17402F3A-7B9E-CA4D-0363-950BD2F63F9D}"/>
              </a:ext>
            </a:extLst>
          </p:cNvPr>
          <p:cNvSpPr/>
          <p:nvPr/>
        </p:nvSpPr>
        <p:spPr>
          <a:xfrm>
            <a:off x="1924297" y="446312"/>
            <a:ext cx="1388646" cy="1193075"/>
          </a:xfrm>
          <a:prstGeom prst="roundRect">
            <a:avLst/>
          </a:prstGeom>
          <a:gradFill flip="none" rotWithShape="1">
            <a:gsLst>
              <a:gs pos="36000">
                <a:srgbClr val="00B0F0"/>
              </a:gs>
              <a:gs pos="84000">
                <a:srgbClr val="70EBFC">
                  <a:tint val="44500"/>
                  <a:satMod val="160000"/>
                </a:srgbClr>
              </a:gs>
              <a:gs pos="100000">
                <a:srgbClr val="70EBFC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police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6079E913-22F5-EBBA-E228-F42B8F92D493}"/>
              </a:ext>
            </a:extLst>
          </p:cNvPr>
          <p:cNvSpPr/>
          <p:nvPr/>
        </p:nvSpPr>
        <p:spPr>
          <a:xfrm>
            <a:off x="3315249" y="446312"/>
            <a:ext cx="1388646" cy="119307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family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589B4538-1250-9A9F-21E1-F3E3890EB465}"/>
              </a:ext>
            </a:extLst>
          </p:cNvPr>
          <p:cNvSpPr/>
          <p:nvPr/>
        </p:nvSpPr>
        <p:spPr>
          <a:xfrm>
            <a:off x="4706200" y="446312"/>
            <a:ext cx="1388646" cy="1193075"/>
          </a:xfrm>
          <a:prstGeom prst="roundRect">
            <a:avLst/>
          </a:prstGeom>
          <a:gradFill flip="none" rotWithShape="1">
            <a:gsLst>
              <a:gs pos="36000">
                <a:srgbClr val="00B0F0"/>
              </a:gs>
              <a:gs pos="84000">
                <a:srgbClr val="70EBFC">
                  <a:tint val="44500"/>
                  <a:satMod val="160000"/>
                </a:srgbClr>
              </a:gs>
              <a:gs pos="100000">
                <a:srgbClr val="70EBFC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dollar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EEC9D173-54AA-2576-E8DB-1DBB18988853}"/>
              </a:ext>
            </a:extLst>
          </p:cNvPr>
          <p:cNvSpPr/>
          <p:nvPr/>
        </p:nvSpPr>
        <p:spPr>
          <a:xfrm>
            <a:off x="6097151" y="446312"/>
            <a:ext cx="1388646" cy="119307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envelope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6BF93428-67D6-67CA-4CB9-4B20871AB141}"/>
              </a:ext>
            </a:extLst>
          </p:cNvPr>
          <p:cNvSpPr/>
          <p:nvPr/>
        </p:nvSpPr>
        <p:spPr>
          <a:xfrm>
            <a:off x="7488102" y="446312"/>
            <a:ext cx="1388646" cy="1193075"/>
          </a:xfrm>
          <a:prstGeom prst="roundRect">
            <a:avLst/>
          </a:prstGeom>
          <a:gradFill flip="none" rotWithShape="1">
            <a:gsLst>
              <a:gs pos="36000">
                <a:srgbClr val="00B0F0"/>
              </a:gs>
              <a:gs pos="84000">
                <a:srgbClr val="70EBFC">
                  <a:tint val="44500"/>
                  <a:satMod val="160000"/>
                </a:srgbClr>
              </a:gs>
              <a:gs pos="100000">
                <a:srgbClr val="70EBFC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fellow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89ECEAFC-C052-B0A1-1CDC-329764745CBD}"/>
              </a:ext>
            </a:extLst>
          </p:cNvPr>
          <p:cNvSpPr/>
          <p:nvPr/>
        </p:nvSpPr>
        <p:spPr>
          <a:xfrm>
            <a:off x="8879053" y="446312"/>
            <a:ext cx="1388646" cy="119307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alive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82D96D29-E26D-1CBB-A0DC-32DAFE0DD78C}"/>
              </a:ext>
            </a:extLst>
          </p:cNvPr>
          <p:cNvSpPr/>
          <p:nvPr/>
        </p:nvSpPr>
        <p:spPr>
          <a:xfrm>
            <a:off x="10270007" y="446312"/>
            <a:ext cx="1388646" cy="1193075"/>
          </a:xfrm>
          <a:prstGeom prst="roundRect">
            <a:avLst/>
          </a:prstGeom>
          <a:gradFill flip="none" rotWithShape="1">
            <a:gsLst>
              <a:gs pos="36000">
                <a:srgbClr val="00B0F0"/>
              </a:gs>
              <a:gs pos="84000">
                <a:srgbClr val="70EBFC">
                  <a:tint val="44500"/>
                  <a:satMod val="160000"/>
                </a:srgbClr>
              </a:gs>
              <a:gs pos="100000">
                <a:srgbClr val="70EBFC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July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2FE84B11-3E90-EC17-B7EB-20743D5B6AE8}"/>
              </a:ext>
            </a:extLst>
          </p:cNvPr>
          <p:cNvSpPr/>
          <p:nvPr/>
        </p:nvSpPr>
        <p:spPr>
          <a:xfrm>
            <a:off x="533346" y="1639387"/>
            <a:ext cx="1388646" cy="1193075"/>
          </a:xfrm>
          <a:prstGeom prst="roundRect">
            <a:avLst/>
          </a:prstGeom>
          <a:gradFill flip="none" rotWithShape="1">
            <a:gsLst>
              <a:gs pos="36000">
                <a:srgbClr val="00B0F0"/>
              </a:gs>
              <a:gs pos="84000">
                <a:srgbClr val="70EBFC">
                  <a:tint val="44500"/>
                  <a:satMod val="160000"/>
                </a:srgbClr>
              </a:gs>
              <a:gs pos="100000">
                <a:srgbClr val="70EBFC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silly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84ED15A5-DDE7-51E5-3B85-610559081A37}"/>
              </a:ext>
            </a:extLst>
          </p:cNvPr>
          <p:cNvSpPr/>
          <p:nvPr/>
        </p:nvSpPr>
        <p:spPr>
          <a:xfrm>
            <a:off x="1924297" y="1639387"/>
            <a:ext cx="1388646" cy="119307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salad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291395C5-D741-4BCB-0863-C355F0AAADA9}"/>
              </a:ext>
            </a:extLst>
          </p:cNvPr>
          <p:cNvSpPr/>
          <p:nvPr/>
        </p:nvSpPr>
        <p:spPr>
          <a:xfrm>
            <a:off x="3315249" y="1639387"/>
            <a:ext cx="1388646" cy="1193075"/>
          </a:xfrm>
          <a:prstGeom prst="roundRect">
            <a:avLst/>
          </a:prstGeom>
          <a:gradFill flip="none" rotWithShape="1">
            <a:gsLst>
              <a:gs pos="36000">
                <a:srgbClr val="00B0F0"/>
              </a:gs>
              <a:gs pos="84000">
                <a:srgbClr val="70EBFC">
                  <a:tint val="44500"/>
                  <a:satMod val="160000"/>
                </a:srgbClr>
              </a:gs>
              <a:gs pos="100000">
                <a:srgbClr val="70EBFC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wallpaper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872B984B-4563-7918-D260-B40047862085}"/>
              </a:ext>
            </a:extLst>
          </p:cNvPr>
          <p:cNvSpPr/>
          <p:nvPr/>
        </p:nvSpPr>
        <p:spPr>
          <a:xfrm>
            <a:off x="4706200" y="1639387"/>
            <a:ext cx="1388646" cy="119307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shoelace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A739849E-0C05-284E-1429-027501427E86}"/>
              </a:ext>
            </a:extLst>
          </p:cNvPr>
          <p:cNvSpPr/>
          <p:nvPr/>
        </p:nvSpPr>
        <p:spPr>
          <a:xfrm>
            <a:off x="6097151" y="1639387"/>
            <a:ext cx="1388646" cy="1193075"/>
          </a:xfrm>
          <a:prstGeom prst="roundRect">
            <a:avLst/>
          </a:prstGeom>
          <a:gradFill flip="none" rotWithShape="1">
            <a:gsLst>
              <a:gs pos="36000">
                <a:srgbClr val="00B0F0"/>
              </a:gs>
              <a:gs pos="84000">
                <a:srgbClr val="70EBFC">
                  <a:tint val="44500"/>
                  <a:satMod val="160000"/>
                </a:srgbClr>
              </a:gs>
              <a:gs pos="100000">
                <a:srgbClr val="70EBFC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believe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384DBDDE-73A8-6C85-357F-E41DB9595F5D}"/>
              </a:ext>
            </a:extLst>
          </p:cNvPr>
          <p:cNvSpPr/>
          <p:nvPr/>
        </p:nvSpPr>
        <p:spPr>
          <a:xfrm>
            <a:off x="7488102" y="1639387"/>
            <a:ext cx="1388646" cy="119307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Jell-O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F4758E49-621B-B79F-6468-29A01062ECA8}"/>
              </a:ext>
            </a:extLst>
          </p:cNvPr>
          <p:cNvSpPr/>
          <p:nvPr/>
        </p:nvSpPr>
        <p:spPr>
          <a:xfrm>
            <a:off x="8879053" y="1639387"/>
            <a:ext cx="1388646" cy="1193075"/>
          </a:xfrm>
          <a:prstGeom prst="roundRect">
            <a:avLst/>
          </a:prstGeom>
          <a:gradFill flip="none" rotWithShape="1">
            <a:gsLst>
              <a:gs pos="36000">
                <a:srgbClr val="00B0F0"/>
              </a:gs>
              <a:gs pos="84000">
                <a:srgbClr val="70EBFC">
                  <a:tint val="44500"/>
                  <a:satMod val="160000"/>
                </a:srgbClr>
              </a:gs>
              <a:gs pos="100000">
                <a:srgbClr val="70EBFC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colors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368155E1-4081-F14E-21F9-A20B31C32937}"/>
              </a:ext>
            </a:extLst>
          </p:cNvPr>
          <p:cNvSpPr/>
          <p:nvPr/>
        </p:nvSpPr>
        <p:spPr>
          <a:xfrm>
            <a:off x="10270007" y="1639387"/>
            <a:ext cx="1388646" cy="119307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belong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E139B4F2-028D-9CAB-917E-A9FBF46C65C8}"/>
              </a:ext>
            </a:extLst>
          </p:cNvPr>
          <p:cNvSpPr/>
          <p:nvPr/>
        </p:nvSpPr>
        <p:spPr>
          <a:xfrm>
            <a:off x="531041" y="2832462"/>
            <a:ext cx="1388646" cy="119307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sailor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7919D816-C8EC-E369-43A9-0DB5DDD97B7C}"/>
              </a:ext>
            </a:extLst>
          </p:cNvPr>
          <p:cNvSpPr/>
          <p:nvPr/>
        </p:nvSpPr>
        <p:spPr>
          <a:xfrm>
            <a:off x="1921992" y="2832462"/>
            <a:ext cx="1388646" cy="1193075"/>
          </a:xfrm>
          <a:prstGeom prst="roundRect">
            <a:avLst/>
          </a:prstGeom>
          <a:gradFill flip="none" rotWithShape="1">
            <a:gsLst>
              <a:gs pos="36000">
                <a:srgbClr val="00B0F0"/>
              </a:gs>
              <a:gs pos="84000">
                <a:srgbClr val="70EBFC">
                  <a:tint val="44500"/>
                  <a:satMod val="160000"/>
                </a:srgbClr>
              </a:gs>
              <a:gs pos="100000">
                <a:srgbClr val="70EBFC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pillow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73B7D44B-6A67-73B8-634E-B55B1162F92B}"/>
              </a:ext>
            </a:extLst>
          </p:cNvPr>
          <p:cNvSpPr/>
          <p:nvPr/>
        </p:nvSpPr>
        <p:spPr>
          <a:xfrm>
            <a:off x="3312943" y="2832462"/>
            <a:ext cx="1388646" cy="119307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walrus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F3139F46-A7E6-4836-6836-15A3E0EB1B1B}"/>
              </a:ext>
            </a:extLst>
          </p:cNvPr>
          <p:cNvSpPr/>
          <p:nvPr/>
        </p:nvSpPr>
        <p:spPr>
          <a:xfrm>
            <a:off x="4703894" y="2832462"/>
            <a:ext cx="1388646" cy="1193075"/>
          </a:xfrm>
          <a:prstGeom prst="roundRect">
            <a:avLst/>
          </a:prstGeom>
          <a:gradFill flip="none" rotWithShape="1">
            <a:gsLst>
              <a:gs pos="36000">
                <a:srgbClr val="00B0F0"/>
              </a:gs>
              <a:gs pos="84000">
                <a:srgbClr val="70EBFC">
                  <a:tint val="44500"/>
                  <a:satMod val="160000"/>
                </a:srgbClr>
              </a:gs>
              <a:gs pos="100000">
                <a:srgbClr val="70EBFC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elbow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972ADDCA-823A-C212-AF9B-30ABBECE5358}"/>
              </a:ext>
            </a:extLst>
          </p:cNvPr>
          <p:cNvSpPr/>
          <p:nvPr/>
        </p:nvSpPr>
        <p:spPr>
          <a:xfrm>
            <a:off x="6094845" y="2832462"/>
            <a:ext cx="1388646" cy="119307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below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983D7C2D-A9F5-FF0C-2BE6-A25A3F623C7F}"/>
              </a:ext>
            </a:extLst>
          </p:cNvPr>
          <p:cNvSpPr/>
          <p:nvPr/>
        </p:nvSpPr>
        <p:spPr>
          <a:xfrm>
            <a:off x="7485796" y="2832462"/>
            <a:ext cx="1388646" cy="1193075"/>
          </a:xfrm>
          <a:prstGeom prst="roundRect">
            <a:avLst/>
          </a:prstGeom>
          <a:gradFill flip="none" rotWithShape="1">
            <a:gsLst>
              <a:gs pos="36000">
                <a:srgbClr val="00B0F0"/>
              </a:gs>
              <a:gs pos="84000">
                <a:srgbClr val="70EBFC">
                  <a:tint val="44500"/>
                  <a:satMod val="160000"/>
                </a:srgbClr>
              </a:gs>
              <a:gs pos="100000">
                <a:srgbClr val="70EBFC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Mylie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8221116C-58EA-BA90-7D8A-23EB0111529E}"/>
              </a:ext>
            </a:extLst>
          </p:cNvPr>
          <p:cNvSpPr/>
          <p:nvPr/>
        </p:nvSpPr>
        <p:spPr>
          <a:xfrm>
            <a:off x="8876748" y="2832462"/>
            <a:ext cx="1388646" cy="119307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hello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1DEBDADE-2E90-6CB9-2F84-A96072074D87}"/>
              </a:ext>
            </a:extLst>
          </p:cNvPr>
          <p:cNvSpPr/>
          <p:nvPr/>
        </p:nvSpPr>
        <p:spPr>
          <a:xfrm>
            <a:off x="10267702" y="2832462"/>
            <a:ext cx="1388646" cy="1193075"/>
          </a:xfrm>
          <a:prstGeom prst="roundRect">
            <a:avLst/>
          </a:prstGeom>
          <a:gradFill flip="none" rotWithShape="1">
            <a:gsLst>
              <a:gs pos="36000">
                <a:srgbClr val="00B0F0"/>
              </a:gs>
              <a:gs pos="84000">
                <a:srgbClr val="70EBFC">
                  <a:tint val="44500"/>
                  <a:satMod val="160000"/>
                </a:srgbClr>
              </a:gs>
              <a:gs pos="100000">
                <a:srgbClr val="70EBFC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ceiling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206FC60B-E7D8-71DC-D3CF-60020669C5B6}"/>
              </a:ext>
            </a:extLst>
          </p:cNvPr>
          <p:cNvSpPr/>
          <p:nvPr/>
        </p:nvSpPr>
        <p:spPr>
          <a:xfrm>
            <a:off x="528735" y="4025537"/>
            <a:ext cx="1388646" cy="1193075"/>
          </a:xfrm>
          <a:prstGeom prst="roundRect">
            <a:avLst/>
          </a:prstGeom>
          <a:gradFill flip="none" rotWithShape="1">
            <a:gsLst>
              <a:gs pos="36000">
                <a:srgbClr val="00B0F0"/>
              </a:gs>
              <a:gs pos="84000">
                <a:srgbClr val="70EBFC">
                  <a:tint val="44500"/>
                  <a:satMod val="160000"/>
                </a:srgbClr>
              </a:gs>
              <a:gs pos="100000">
                <a:srgbClr val="70EBFC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ballroom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2332AF17-1B65-BA19-67BF-5B02E6A4C667}"/>
              </a:ext>
            </a:extLst>
          </p:cNvPr>
          <p:cNvSpPr/>
          <p:nvPr/>
        </p:nvSpPr>
        <p:spPr>
          <a:xfrm>
            <a:off x="1919686" y="4025537"/>
            <a:ext cx="1388646" cy="119307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wallet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E43FE9FD-B221-79AC-3837-2AC925D0D0D4}"/>
              </a:ext>
            </a:extLst>
          </p:cNvPr>
          <p:cNvSpPr/>
          <p:nvPr/>
        </p:nvSpPr>
        <p:spPr>
          <a:xfrm>
            <a:off x="3310637" y="4025537"/>
            <a:ext cx="1388646" cy="1193075"/>
          </a:xfrm>
          <a:prstGeom prst="roundRect">
            <a:avLst/>
          </a:prstGeom>
          <a:gradFill flip="none" rotWithShape="1">
            <a:gsLst>
              <a:gs pos="36000">
                <a:srgbClr val="00B0F0"/>
              </a:gs>
              <a:gs pos="84000">
                <a:srgbClr val="70EBFC">
                  <a:tint val="44500"/>
                  <a:satMod val="160000"/>
                </a:srgbClr>
              </a:gs>
              <a:gs pos="100000">
                <a:srgbClr val="70EBFC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willow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BC40F484-F902-8820-5510-7BFC95020816}"/>
              </a:ext>
            </a:extLst>
          </p:cNvPr>
          <p:cNvSpPr/>
          <p:nvPr/>
        </p:nvSpPr>
        <p:spPr>
          <a:xfrm>
            <a:off x="4701588" y="4025537"/>
            <a:ext cx="1388646" cy="119307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elephant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D2DF269C-265D-0999-9E05-BB5E1F0B150A}"/>
              </a:ext>
            </a:extLst>
          </p:cNvPr>
          <p:cNvSpPr/>
          <p:nvPr/>
        </p:nvSpPr>
        <p:spPr>
          <a:xfrm>
            <a:off x="6092540" y="4025537"/>
            <a:ext cx="1388646" cy="1193075"/>
          </a:xfrm>
          <a:prstGeom prst="roundRect">
            <a:avLst/>
          </a:prstGeom>
          <a:gradFill flip="none" rotWithShape="1">
            <a:gsLst>
              <a:gs pos="36000">
                <a:srgbClr val="00B0F0"/>
              </a:gs>
              <a:gs pos="84000">
                <a:srgbClr val="70EBFC">
                  <a:tint val="44500"/>
                  <a:satMod val="160000"/>
                </a:srgbClr>
              </a:gs>
              <a:gs pos="100000">
                <a:srgbClr val="70EBFC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eyelash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5B1AEBC8-4658-4165-EF0E-D6F34144C909}"/>
              </a:ext>
            </a:extLst>
          </p:cNvPr>
          <p:cNvSpPr/>
          <p:nvPr/>
        </p:nvSpPr>
        <p:spPr>
          <a:xfrm>
            <a:off x="7483491" y="4025537"/>
            <a:ext cx="1388646" cy="119307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mailbox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6AA27036-B6E9-E070-0027-8900214D5877}"/>
              </a:ext>
            </a:extLst>
          </p:cNvPr>
          <p:cNvSpPr/>
          <p:nvPr/>
        </p:nvSpPr>
        <p:spPr>
          <a:xfrm>
            <a:off x="8874442" y="4025537"/>
            <a:ext cx="1388646" cy="1193075"/>
          </a:xfrm>
          <a:prstGeom prst="roundRect">
            <a:avLst/>
          </a:prstGeom>
          <a:gradFill flip="none" rotWithShape="1">
            <a:gsLst>
              <a:gs pos="36000">
                <a:srgbClr val="00B0F0"/>
              </a:gs>
              <a:gs pos="84000">
                <a:srgbClr val="70EBFC">
                  <a:tint val="44500"/>
                  <a:satMod val="160000"/>
                </a:srgbClr>
              </a:gs>
              <a:gs pos="100000">
                <a:srgbClr val="70EBFC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olive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95BB3AC7-C414-F215-9CEB-2447BCFDFEA1}"/>
              </a:ext>
            </a:extLst>
          </p:cNvPr>
          <p:cNvSpPr/>
          <p:nvPr/>
        </p:nvSpPr>
        <p:spPr>
          <a:xfrm>
            <a:off x="10265396" y="4025537"/>
            <a:ext cx="1388646" cy="119307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celery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1CAD990C-B6A6-692E-275D-1DDE0241C377}"/>
              </a:ext>
            </a:extLst>
          </p:cNvPr>
          <p:cNvSpPr/>
          <p:nvPr/>
        </p:nvSpPr>
        <p:spPr>
          <a:xfrm>
            <a:off x="537958" y="5218612"/>
            <a:ext cx="1388646" cy="119307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alarm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4DC81E96-3805-0F5D-B13F-53DEA833A8A6}"/>
              </a:ext>
            </a:extLst>
          </p:cNvPr>
          <p:cNvSpPr/>
          <p:nvPr/>
        </p:nvSpPr>
        <p:spPr>
          <a:xfrm>
            <a:off x="1928909" y="5218612"/>
            <a:ext cx="1388646" cy="1193075"/>
          </a:xfrm>
          <a:prstGeom prst="roundRect">
            <a:avLst/>
          </a:prstGeom>
          <a:gradFill flip="none" rotWithShape="1">
            <a:gsLst>
              <a:gs pos="36000">
                <a:srgbClr val="00B0F0"/>
              </a:gs>
              <a:gs pos="84000">
                <a:srgbClr val="70EBFC">
                  <a:tint val="44500"/>
                  <a:satMod val="160000"/>
                </a:srgbClr>
              </a:gs>
              <a:gs pos="100000">
                <a:srgbClr val="70EBFC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calendar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4F7D5806-BCD3-E512-EA59-F88DDC502A75}"/>
              </a:ext>
            </a:extLst>
          </p:cNvPr>
          <p:cNvSpPr/>
          <p:nvPr/>
        </p:nvSpPr>
        <p:spPr>
          <a:xfrm>
            <a:off x="3319860" y="5218612"/>
            <a:ext cx="1388646" cy="119307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pilot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23B30820-B439-326D-4BED-934CE36F17CB}"/>
              </a:ext>
            </a:extLst>
          </p:cNvPr>
          <p:cNvSpPr/>
          <p:nvPr/>
        </p:nvSpPr>
        <p:spPr>
          <a:xfrm>
            <a:off x="4710811" y="5218612"/>
            <a:ext cx="1388646" cy="1193075"/>
          </a:xfrm>
          <a:prstGeom prst="roundRect">
            <a:avLst/>
          </a:prstGeom>
          <a:gradFill flip="none" rotWithShape="1">
            <a:gsLst>
              <a:gs pos="36000">
                <a:srgbClr val="00B0F0"/>
              </a:gs>
              <a:gs pos="84000">
                <a:srgbClr val="70EBFC">
                  <a:tint val="44500"/>
                  <a:satMod val="160000"/>
                </a:srgbClr>
              </a:gs>
              <a:gs pos="100000">
                <a:srgbClr val="70EBFC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violin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2E6A2FA1-5381-03B5-F90C-BFF1C44112A9}"/>
              </a:ext>
            </a:extLst>
          </p:cNvPr>
          <p:cNvSpPr/>
          <p:nvPr/>
        </p:nvSpPr>
        <p:spPr>
          <a:xfrm>
            <a:off x="6101762" y="5218612"/>
            <a:ext cx="1388646" cy="119307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mellow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86BF6B12-0C6A-9B54-B3BA-BA07E2B1BB60}"/>
              </a:ext>
            </a:extLst>
          </p:cNvPr>
          <p:cNvSpPr/>
          <p:nvPr/>
        </p:nvSpPr>
        <p:spPr>
          <a:xfrm>
            <a:off x="7492713" y="5218612"/>
            <a:ext cx="1388646" cy="1193075"/>
          </a:xfrm>
          <a:prstGeom prst="roundRect">
            <a:avLst/>
          </a:prstGeom>
          <a:gradFill flip="none" rotWithShape="1">
            <a:gsLst>
              <a:gs pos="36000">
                <a:srgbClr val="00B0F0"/>
              </a:gs>
              <a:gs pos="84000">
                <a:srgbClr val="70EBFC">
                  <a:tint val="44500"/>
                  <a:satMod val="160000"/>
                </a:srgbClr>
              </a:gs>
              <a:gs pos="100000">
                <a:srgbClr val="70EBFC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bowling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CDABE237-6204-2DC0-223E-A007751621FC}"/>
              </a:ext>
            </a:extLst>
          </p:cNvPr>
          <p:cNvSpPr/>
          <p:nvPr/>
        </p:nvSpPr>
        <p:spPr>
          <a:xfrm>
            <a:off x="8883665" y="5218612"/>
            <a:ext cx="1388646" cy="119307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balloon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26F82A6C-F2C5-591B-F334-34171A98E0CD}"/>
              </a:ext>
            </a:extLst>
          </p:cNvPr>
          <p:cNvSpPr/>
          <p:nvPr/>
        </p:nvSpPr>
        <p:spPr>
          <a:xfrm>
            <a:off x="10274618" y="5218612"/>
            <a:ext cx="1388646" cy="1193075"/>
          </a:xfrm>
          <a:prstGeom prst="roundRect">
            <a:avLst/>
          </a:prstGeom>
          <a:gradFill flip="none" rotWithShape="1">
            <a:gsLst>
              <a:gs pos="36000">
                <a:srgbClr val="00B0F0"/>
              </a:gs>
              <a:gs pos="84000">
                <a:srgbClr val="70EBFC">
                  <a:tint val="44500"/>
                  <a:satMod val="160000"/>
                </a:srgbClr>
              </a:gs>
              <a:gs pos="100000">
                <a:srgbClr val="70EBFC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Alaska</a:t>
            </a:r>
          </a:p>
        </p:txBody>
      </p:sp>
      <p:sp>
        <p:nvSpPr>
          <p:cNvPr id="82" name="Arrow: Left 81">
            <a:hlinkClick r:id="rId3" action="ppaction://hlinksldjump"/>
            <a:extLst>
              <a:ext uri="{FF2B5EF4-FFF2-40B4-BE49-F238E27FC236}">
                <a16:creationId xmlns:a16="http://schemas.microsoft.com/office/drawing/2014/main" id="{3CF414B8-42E5-3F87-D163-F25F0E3EF84F}"/>
              </a:ext>
            </a:extLst>
          </p:cNvPr>
          <p:cNvSpPr/>
          <p:nvPr/>
        </p:nvSpPr>
        <p:spPr>
          <a:xfrm>
            <a:off x="83976" y="6411687"/>
            <a:ext cx="1035697" cy="446313"/>
          </a:xfrm>
          <a:prstGeom prst="leftArrow">
            <a:avLst>
              <a:gd name="adj1" fmla="val 50000"/>
              <a:gd name="adj2" fmla="val 68816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Arrow: Right 82">
            <a:hlinkClick r:id="rId4" action="ppaction://hlinksldjump"/>
            <a:extLst>
              <a:ext uri="{FF2B5EF4-FFF2-40B4-BE49-F238E27FC236}">
                <a16:creationId xmlns:a16="http://schemas.microsoft.com/office/drawing/2014/main" id="{60CB3FAE-F77F-5C81-0459-C9DFDD25AEF4}"/>
              </a:ext>
            </a:extLst>
          </p:cNvPr>
          <p:cNvSpPr/>
          <p:nvPr/>
        </p:nvSpPr>
        <p:spPr>
          <a:xfrm>
            <a:off x="11140751" y="6411686"/>
            <a:ext cx="967273" cy="446313"/>
          </a:xfrm>
          <a:prstGeom prst="rightArrow">
            <a:avLst>
              <a:gd name="adj1" fmla="val 50000"/>
              <a:gd name="adj2" fmla="val 65044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70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8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4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6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2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8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4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0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6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2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8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4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0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82B426FC-A88D-1DBB-5569-CAB15D4EF0C7}"/>
              </a:ext>
            </a:extLst>
          </p:cNvPr>
          <p:cNvSpPr/>
          <p:nvPr/>
        </p:nvSpPr>
        <p:spPr>
          <a:xfrm>
            <a:off x="533346" y="446312"/>
            <a:ext cx="1388646" cy="119307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ball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370346C3-47BA-21E3-8FC2-809C244339C4}"/>
              </a:ext>
            </a:extLst>
          </p:cNvPr>
          <p:cNvSpPr/>
          <p:nvPr/>
        </p:nvSpPr>
        <p:spPr>
          <a:xfrm>
            <a:off x="1924297" y="446312"/>
            <a:ext cx="1388646" cy="1193075"/>
          </a:xfrm>
          <a:prstGeom prst="roundRect">
            <a:avLst/>
          </a:prstGeom>
          <a:gradFill flip="none" rotWithShape="1">
            <a:gsLst>
              <a:gs pos="36000">
                <a:srgbClr val="00B0F0"/>
              </a:gs>
              <a:gs pos="84000">
                <a:srgbClr val="70EBFC">
                  <a:tint val="44500"/>
                  <a:satMod val="160000"/>
                </a:srgbClr>
              </a:gs>
              <a:gs pos="100000">
                <a:srgbClr val="70EBFC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muscle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FF0A2537-E6A6-EF64-C855-8D3760A1FB9D}"/>
              </a:ext>
            </a:extLst>
          </p:cNvPr>
          <p:cNvSpPr/>
          <p:nvPr/>
        </p:nvSpPr>
        <p:spPr>
          <a:xfrm>
            <a:off x="3315249" y="446312"/>
            <a:ext cx="1388646" cy="119307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yell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EF787E2C-390D-262A-5F69-873931D00FC3}"/>
              </a:ext>
            </a:extLst>
          </p:cNvPr>
          <p:cNvSpPr/>
          <p:nvPr/>
        </p:nvSpPr>
        <p:spPr>
          <a:xfrm>
            <a:off x="4706200" y="446312"/>
            <a:ext cx="1388646" cy="1193075"/>
          </a:xfrm>
          <a:prstGeom prst="roundRect">
            <a:avLst/>
          </a:prstGeom>
          <a:gradFill flip="none" rotWithShape="1">
            <a:gsLst>
              <a:gs pos="36000">
                <a:srgbClr val="00B0F0"/>
              </a:gs>
              <a:gs pos="84000">
                <a:srgbClr val="70EBFC">
                  <a:tint val="44500"/>
                  <a:satMod val="160000"/>
                </a:srgbClr>
              </a:gs>
              <a:gs pos="100000">
                <a:srgbClr val="70EBFC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whale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592DE270-6D32-46A3-8DDF-A8673A3840F6}"/>
              </a:ext>
            </a:extLst>
          </p:cNvPr>
          <p:cNvSpPr/>
          <p:nvPr/>
        </p:nvSpPr>
        <p:spPr>
          <a:xfrm>
            <a:off x="6097151" y="446312"/>
            <a:ext cx="1388646" cy="119307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wheel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C947AE10-198A-02C7-4B81-B92275CB2A94}"/>
              </a:ext>
            </a:extLst>
          </p:cNvPr>
          <p:cNvSpPr/>
          <p:nvPr/>
        </p:nvSpPr>
        <p:spPr>
          <a:xfrm>
            <a:off x="7488102" y="446312"/>
            <a:ext cx="1388646" cy="1193075"/>
          </a:xfrm>
          <a:prstGeom prst="roundRect">
            <a:avLst/>
          </a:prstGeom>
          <a:gradFill flip="none" rotWithShape="1">
            <a:gsLst>
              <a:gs pos="36000">
                <a:srgbClr val="00B0F0"/>
              </a:gs>
              <a:gs pos="84000">
                <a:srgbClr val="70EBFC">
                  <a:tint val="44500"/>
                  <a:satMod val="160000"/>
                </a:srgbClr>
              </a:gs>
              <a:gs pos="100000">
                <a:srgbClr val="70EBFC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meal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55502B21-5F42-7207-54BE-9FE0AE06161F}"/>
              </a:ext>
            </a:extLst>
          </p:cNvPr>
          <p:cNvSpPr/>
          <p:nvPr/>
        </p:nvSpPr>
        <p:spPr>
          <a:xfrm>
            <a:off x="8879053" y="446312"/>
            <a:ext cx="1388646" cy="119307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smell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A47A4E29-AFC1-173F-0CCB-4ADF4E0A75A7}"/>
              </a:ext>
            </a:extLst>
          </p:cNvPr>
          <p:cNvSpPr/>
          <p:nvPr/>
        </p:nvSpPr>
        <p:spPr>
          <a:xfrm>
            <a:off x="10270007" y="446312"/>
            <a:ext cx="1388646" cy="1193075"/>
          </a:xfrm>
          <a:prstGeom prst="roundRect">
            <a:avLst/>
          </a:prstGeom>
          <a:gradFill flip="none" rotWithShape="1">
            <a:gsLst>
              <a:gs pos="36000">
                <a:srgbClr val="00B0F0"/>
              </a:gs>
              <a:gs pos="84000">
                <a:srgbClr val="70EBFC">
                  <a:tint val="44500"/>
                  <a:satMod val="160000"/>
                </a:srgbClr>
              </a:gs>
              <a:gs pos="100000">
                <a:srgbClr val="70EBFC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fill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EC173B47-B773-2C25-57C2-C24C51A281C3}"/>
              </a:ext>
            </a:extLst>
          </p:cNvPr>
          <p:cNvSpPr/>
          <p:nvPr/>
        </p:nvSpPr>
        <p:spPr>
          <a:xfrm>
            <a:off x="533346" y="1639387"/>
            <a:ext cx="1388646" cy="1193075"/>
          </a:xfrm>
          <a:prstGeom prst="roundRect">
            <a:avLst/>
          </a:prstGeom>
          <a:gradFill flip="none" rotWithShape="1">
            <a:gsLst>
              <a:gs pos="36000">
                <a:srgbClr val="00B0F0"/>
              </a:gs>
              <a:gs pos="84000">
                <a:srgbClr val="70EBFC">
                  <a:tint val="44500"/>
                  <a:satMod val="160000"/>
                </a:srgbClr>
              </a:gs>
              <a:gs pos="100000">
                <a:srgbClr val="70EBFC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mail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750978C3-FB27-7460-D98B-487EC8AE917B}"/>
              </a:ext>
            </a:extLst>
          </p:cNvPr>
          <p:cNvSpPr/>
          <p:nvPr/>
        </p:nvSpPr>
        <p:spPr>
          <a:xfrm>
            <a:off x="1924297" y="1639387"/>
            <a:ext cx="1388646" cy="119307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fall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AAAAC998-8672-767D-233E-1739C7468FBB}"/>
              </a:ext>
            </a:extLst>
          </p:cNvPr>
          <p:cNvSpPr/>
          <p:nvPr/>
        </p:nvSpPr>
        <p:spPr>
          <a:xfrm>
            <a:off x="3315249" y="1639387"/>
            <a:ext cx="1388646" cy="1193075"/>
          </a:xfrm>
          <a:prstGeom prst="roundRect">
            <a:avLst/>
          </a:prstGeom>
          <a:gradFill flip="none" rotWithShape="1">
            <a:gsLst>
              <a:gs pos="36000">
                <a:srgbClr val="00B0F0"/>
              </a:gs>
              <a:gs pos="84000">
                <a:srgbClr val="70EBFC">
                  <a:tint val="44500"/>
                  <a:satMod val="160000"/>
                </a:srgbClr>
              </a:gs>
              <a:gs pos="100000">
                <a:srgbClr val="70EBFC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tale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48D09D61-B825-D25E-A273-B748B74CE5B2}"/>
              </a:ext>
            </a:extLst>
          </p:cNvPr>
          <p:cNvSpPr/>
          <p:nvPr/>
        </p:nvSpPr>
        <p:spPr>
          <a:xfrm>
            <a:off x="4706200" y="1639387"/>
            <a:ext cx="1388646" cy="119307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owl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33ABAFCA-09EF-9AEE-B61A-727784C2472F}"/>
              </a:ext>
            </a:extLst>
          </p:cNvPr>
          <p:cNvSpPr/>
          <p:nvPr/>
        </p:nvSpPr>
        <p:spPr>
          <a:xfrm>
            <a:off x="6097151" y="1639387"/>
            <a:ext cx="1388646" cy="1193075"/>
          </a:xfrm>
          <a:prstGeom prst="roundRect">
            <a:avLst/>
          </a:prstGeom>
          <a:gradFill flip="none" rotWithShape="1">
            <a:gsLst>
              <a:gs pos="36000">
                <a:srgbClr val="00B0F0"/>
              </a:gs>
              <a:gs pos="84000">
                <a:srgbClr val="70EBFC">
                  <a:tint val="44500"/>
                  <a:satMod val="160000"/>
                </a:srgbClr>
              </a:gs>
              <a:gs pos="100000">
                <a:srgbClr val="70EBFC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hole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A4FBC44E-CA1A-7970-854F-A328F9749253}"/>
              </a:ext>
            </a:extLst>
          </p:cNvPr>
          <p:cNvSpPr/>
          <p:nvPr/>
        </p:nvSpPr>
        <p:spPr>
          <a:xfrm>
            <a:off x="7488102" y="1639387"/>
            <a:ext cx="1388646" cy="119307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cool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B205922B-366B-D7F8-477E-93671D11E14D}"/>
              </a:ext>
            </a:extLst>
          </p:cNvPr>
          <p:cNvSpPr/>
          <p:nvPr/>
        </p:nvSpPr>
        <p:spPr>
          <a:xfrm>
            <a:off x="8879053" y="1639387"/>
            <a:ext cx="1388646" cy="1193075"/>
          </a:xfrm>
          <a:prstGeom prst="roundRect">
            <a:avLst/>
          </a:prstGeom>
          <a:gradFill flip="none" rotWithShape="1">
            <a:gsLst>
              <a:gs pos="36000">
                <a:srgbClr val="00B0F0"/>
              </a:gs>
              <a:gs pos="84000">
                <a:srgbClr val="70EBFC">
                  <a:tint val="44500"/>
                  <a:satMod val="160000"/>
                </a:srgbClr>
              </a:gs>
              <a:gs pos="100000">
                <a:srgbClr val="70EBFC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fell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8F131A73-2777-7258-B109-4BF14C74FA4C}"/>
              </a:ext>
            </a:extLst>
          </p:cNvPr>
          <p:cNvSpPr/>
          <p:nvPr/>
        </p:nvSpPr>
        <p:spPr>
          <a:xfrm>
            <a:off x="10270007" y="1639387"/>
            <a:ext cx="1388646" cy="119307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feel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F8E68A48-13F2-8471-554D-9F5A6FC7D46A}"/>
              </a:ext>
            </a:extLst>
          </p:cNvPr>
          <p:cNvSpPr/>
          <p:nvPr/>
        </p:nvSpPr>
        <p:spPr>
          <a:xfrm>
            <a:off x="531041" y="2832462"/>
            <a:ext cx="1388646" cy="119307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nail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92CE9170-0830-6811-12BE-365E260AB446}"/>
              </a:ext>
            </a:extLst>
          </p:cNvPr>
          <p:cNvSpPr/>
          <p:nvPr/>
        </p:nvSpPr>
        <p:spPr>
          <a:xfrm>
            <a:off x="1921992" y="2832462"/>
            <a:ext cx="1388646" cy="1193075"/>
          </a:xfrm>
          <a:prstGeom prst="roundRect">
            <a:avLst/>
          </a:prstGeom>
          <a:gradFill flip="none" rotWithShape="1">
            <a:gsLst>
              <a:gs pos="36000">
                <a:srgbClr val="00B0F0"/>
              </a:gs>
              <a:gs pos="84000">
                <a:srgbClr val="70EBFC">
                  <a:tint val="44500"/>
                  <a:satMod val="160000"/>
                </a:srgbClr>
              </a:gs>
              <a:gs pos="100000">
                <a:srgbClr val="70EBFC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shell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08F0051B-A607-D0C0-71CE-81B49D92459E}"/>
              </a:ext>
            </a:extLst>
          </p:cNvPr>
          <p:cNvSpPr/>
          <p:nvPr/>
        </p:nvSpPr>
        <p:spPr>
          <a:xfrm>
            <a:off x="3312943" y="2832462"/>
            <a:ext cx="1388646" cy="119307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heel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F0070E8D-40AF-51FA-DA79-B1A1E3F03CD2}"/>
              </a:ext>
            </a:extLst>
          </p:cNvPr>
          <p:cNvSpPr/>
          <p:nvPr/>
        </p:nvSpPr>
        <p:spPr>
          <a:xfrm>
            <a:off x="4703894" y="2832462"/>
            <a:ext cx="1388646" cy="1193075"/>
          </a:xfrm>
          <a:prstGeom prst="roundRect">
            <a:avLst/>
          </a:prstGeom>
          <a:gradFill flip="none" rotWithShape="1">
            <a:gsLst>
              <a:gs pos="36000">
                <a:srgbClr val="00B0F0"/>
              </a:gs>
              <a:gs pos="84000">
                <a:srgbClr val="70EBFC">
                  <a:tint val="44500"/>
                  <a:satMod val="160000"/>
                </a:srgbClr>
              </a:gs>
              <a:gs pos="100000">
                <a:srgbClr val="70EBFC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hill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80468A81-71A1-2AC7-628E-EC06E9FE3543}"/>
              </a:ext>
            </a:extLst>
          </p:cNvPr>
          <p:cNvSpPr/>
          <p:nvPr/>
        </p:nvSpPr>
        <p:spPr>
          <a:xfrm>
            <a:off x="6094845" y="2832462"/>
            <a:ext cx="1388646" cy="119307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wall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CA9765CC-6A21-45C2-8F63-AB35B8AB4E12}"/>
              </a:ext>
            </a:extLst>
          </p:cNvPr>
          <p:cNvSpPr/>
          <p:nvPr/>
        </p:nvSpPr>
        <p:spPr>
          <a:xfrm>
            <a:off x="7485796" y="2832462"/>
            <a:ext cx="1388646" cy="1193075"/>
          </a:xfrm>
          <a:prstGeom prst="roundRect">
            <a:avLst/>
          </a:prstGeom>
          <a:gradFill flip="none" rotWithShape="1">
            <a:gsLst>
              <a:gs pos="36000">
                <a:srgbClr val="00B0F0"/>
              </a:gs>
              <a:gs pos="84000">
                <a:srgbClr val="70EBFC">
                  <a:tint val="44500"/>
                  <a:satMod val="160000"/>
                </a:srgbClr>
              </a:gs>
              <a:gs pos="100000">
                <a:srgbClr val="70EBFC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tall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E0B57FF9-7430-86AB-1D37-D56F56202DAD}"/>
              </a:ext>
            </a:extLst>
          </p:cNvPr>
          <p:cNvSpPr/>
          <p:nvPr/>
        </p:nvSpPr>
        <p:spPr>
          <a:xfrm>
            <a:off x="8876748" y="2832462"/>
            <a:ext cx="1388646" cy="119307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steal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8C3FA8BD-7756-0140-A972-29BE7672D3CF}"/>
              </a:ext>
            </a:extLst>
          </p:cNvPr>
          <p:cNvSpPr/>
          <p:nvPr/>
        </p:nvSpPr>
        <p:spPr>
          <a:xfrm>
            <a:off x="10267702" y="2832462"/>
            <a:ext cx="1388646" cy="1193075"/>
          </a:xfrm>
          <a:prstGeom prst="roundRect">
            <a:avLst/>
          </a:prstGeom>
          <a:gradFill flip="none" rotWithShape="1">
            <a:gsLst>
              <a:gs pos="36000">
                <a:srgbClr val="00B0F0"/>
              </a:gs>
              <a:gs pos="84000">
                <a:srgbClr val="70EBFC">
                  <a:tint val="44500"/>
                  <a:satMod val="160000"/>
                </a:srgbClr>
              </a:gs>
              <a:gs pos="100000">
                <a:srgbClr val="70EBFC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April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EC809481-4814-13B0-1DF2-707EDCD402D6}"/>
              </a:ext>
            </a:extLst>
          </p:cNvPr>
          <p:cNvSpPr/>
          <p:nvPr/>
        </p:nvSpPr>
        <p:spPr>
          <a:xfrm>
            <a:off x="528735" y="4025537"/>
            <a:ext cx="1388646" cy="1193075"/>
          </a:xfrm>
          <a:prstGeom prst="roundRect">
            <a:avLst/>
          </a:prstGeom>
          <a:gradFill flip="none" rotWithShape="1">
            <a:gsLst>
              <a:gs pos="36000">
                <a:srgbClr val="00B0F0"/>
              </a:gs>
              <a:gs pos="84000">
                <a:srgbClr val="70EBFC">
                  <a:tint val="44500"/>
                  <a:satMod val="160000"/>
                </a:srgbClr>
              </a:gs>
              <a:gs pos="100000">
                <a:srgbClr val="70EBFC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seal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78FC1E1D-B5C0-9804-373E-FDD500BAC0F2}"/>
              </a:ext>
            </a:extLst>
          </p:cNvPr>
          <p:cNvSpPr/>
          <p:nvPr/>
        </p:nvSpPr>
        <p:spPr>
          <a:xfrm>
            <a:off x="1919686" y="4025537"/>
            <a:ext cx="1388646" cy="119307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tail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E1C548CE-A4CA-EE9C-EF46-4147B111E844}"/>
              </a:ext>
            </a:extLst>
          </p:cNvPr>
          <p:cNvSpPr/>
          <p:nvPr/>
        </p:nvSpPr>
        <p:spPr>
          <a:xfrm>
            <a:off x="3310637" y="4025537"/>
            <a:ext cx="1388646" cy="1193075"/>
          </a:xfrm>
          <a:prstGeom prst="roundRect">
            <a:avLst/>
          </a:prstGeom>
          <a:gradFill flip="none" rotWithShape="1">
            <a:gsLst>
              <a:gs pos="36000">
                <a:srgbClr val="00B0F0"/>
              </a:gs>
              <a:gs pos="84000">
                <a:srgbClr val="70EBFC">
                  <a:tint val="44500"/>
                  <a:satMod val="160000"/>
                </a:srgbClr>
              </a:gs>
              <a:gs pos="100000">
                <a:srgbClr val="70EBFC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bowl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64D1D368-AF26-3A6B-0A44-E454C73FB368}"/>
              </a:ext>
            </a:extLst>
          </p:cNvPr>
          <p:cNvSpPr/>
          <p:nvPr/>
        </p:nvSpPr>
        <p:spPr>
          <a:xfrm>
            <a:off x="4701588" y="4025537"/>
            <a:ext cx="1388646" cy="119307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pencil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B2E09293-2D3C-CF0E-CBCA-D508917165FC}"/>
              </a:ext>
            </a:extLst>
          </p:cNvPr>
          <p:cNvSpPr/>
          <p:nvPr/>
        </p:nvSpPr>
        <p:spPr>
          <a:xfrm>
            <a:off x="6092540" y="4025537"/>
            <a:ext cx="1388646" cy="1193075"/>
          </a:xfrm>
          <a:prstGeom prst="roundRect">
            <a:avLst/>
          </a:prstGeom>
          <a:gradFill flip="none" rotWithShape="1">
            <a:gsLst>
              <a:gs pos="36000">
                <a:srgbClr val="00B0F0"/>
              </a:gs>
              <a:gs pos="84000">
                <a:srgbClr val="70EBFC">
                  <a:tint val="44500"/>
                  <a:satMod val="160000"/>
                </a:srgbClr>
              </a:gs>
              <a:gs pos="100000">
                <a:srgbClr val="70EBFC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spell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3C909B47-C0B0-337A-5B12-B5B6D0B9D79B}"/>
              </a:ext>
            </a:extLst>
          </p:cNvPr>
          <p:cNvSpPr/>
          <p:nvPr/>
        </p:nvSpPr>
        <p:spPr>
          <a:xfrm>
            <a:off x="7483491" y="4025537"/>
            <a:ext cx="1388646" cy="119307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tell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3DDFDB29-C474-E971-CB5E-1542EA1457EC}"/>
              </a:ext>
            </a:extLst>
          </p:cNvPr>
          <p:cNvSpPr/>
          <p:nvPr/>
        </p:nvSpPr>
        <p:spPr>
          <a:xfrm>
            <a:off x="8874442" y="4025537"/>
            <a:ext cx="1388646" cy="1193075"/>
          </a:xfrm>
          <a:prstGeom prst="roundRect">
            <a:avLst/>
          </a:prstGeom>
          <a:gradFill flip="none" rotWithShape="1">
            <a:gsLst>
              <a:gs pos="36000">
                <a:srgbClr val="00B0F0"/>
              </a:gs>
              <a:gs pos="84000">
                <a:srgbClr val="70EBFC">
                  <a:tint val="44500"/>
                  <a:satMod val="160000"/>
                </a:srgbClr>
              </a:gs>
              <a:gs pos="100000">
                <a:srgbClr val="70EBFC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kneel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89C16917-BFC6-FEFF-560E-4A04B252E513}"/>
              </a:ext>
            </a:extLst>
          </p:cNvPr>
          <p:cNvSpPr/>
          <p:nvPr/>
        </p:nvSpPr>
        <p:spPr>
          <a:xfrm>
            <a:off x="10265396" y="4025537"/>
            <a:ext cx="1388646" cy="119307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baseball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3AB1FED8-6D7D-BCAE-335A-5EE3C8316650}"/>
              </a:ext>
            </a:extLst>
          </p:cNvPr>
          <p:cNvSpPr/>
          <p:nvPr/>
        </p:nvSpPr>
        <p:spPr>
          <a:xfrm>
            <a:off x="537958" y="5218612"/>
            <a:ext cx="1388646" cy="119307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pool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25B2855C-AF51-C263-3934-BD888E61AF28}"/>
              </a:ext>
            </a:extLst>
          </p:cNvPr>
          <p:cNvSpPr/>
          <p:nvPr/>
        </p:nvSpPr>
        <p:spPr>
          <a:xfrm>
            <a:off x="1928909" y="5218612"/>
            <a:ext cx="1388646" cy="1193075"/>
          </a:xfrm>
          <a:prstGeom prst="roundRect">
            <a:avLst/>
          </a:prstGeom>
          <a:gradFill flip="none" rotWithShape="1">
            <a:gsLst>
              <a:gs pos="36000">
                <a:srgbClr val="00B0F0"/>
              </a:gs>
              <a:gs pos="84000">
                <a:srgbClr val="70EBFC">
                  <a:tint val="44500"/>
                  <a:satMod val="160000"/>
                </a:srgbClr>
              </a:gs>
              <a:gs pos="100000">
                <a:srgbClr val="70EBFC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call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EF2CD613-3750-111E-CCC3-01F9965658F6}"/>
              </a:ext>
            </a:extLst>
          </p:cNvPr>
          <p:cNvSpPr/>
          <p:nvPr/>
        </p:nvSpPr>
        <p:spPr>
          <a:xfrm>
            <a:off x="3319860" y="5218612"/>
            <a:ext cx="1388646" cy="119307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bell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C9E829FE-C71F-9FF0-6F9A-02BCDD3AF79B}"/>
              </a:ext>
            </a:extLst>
          </p:cNvPr>
          <p:cNvSpPr/>
          <p:nvPr/>
        </p:nvSpPr>
        <p:spPr>
          <a:xfrm>
            <a:off x="4710811" y="5218612"/>
            <a:ext cx="1388646" cy="1193075"/>
          </a:xfrm>
          <a:prstGeom prst="roundRect">
            <a:avLst/>
          </a:prstGeom>
          <a:gradFill flip="none" rotWithShape="1">
            <a:gsLst>
              <a:gs pos="36000">
                <a:srgbClr val="00B0F0"/>
              </a:gs>
              <a:gs pos="84000">
                <a:srgbClr val="70EBFC">
                  <a:tint val="44500"/>
                  <a:satMod val="160000"/>
                </a:srgbClr>
              </a:gs>
              <a:gs pos="100000">
                <a:srgbClr val="70EBFC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towel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CD7ECE14-C514-5E3C-2974-AE571431ED5A}"/>
              </a:ext>
            </a:extLst>
          </p:cNvPr>
          <p:cNvSpPr/>
          <p:nvPr/>
        </p:nvSpPr>
        <p:spPr>
          <a:xfrm>
            <a:off x="6101762" y="5218612"/>
            <a:ext cx="1388646" cy="119307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cell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0F9EA975-AE39-F47D-49A1-19423DFF4E68}"/>
              </a:ext>
            </a:extLst>
          </p:cNvPr>
          <p:cNvSpPr/>
          <p:nvPr/>
        </p:nvSpPr>
        <p:spPr>
          <a:xfrm>
            <a:off x="7492713" y="5218612"/>
            <a:ext cx="1388646" cy="1193075"/>
          </a:xfrm>
          <a:prstGeom prst="roundRect">
            <a:avLst/>
          </a:prstGeom>
          <a:gradFill flip="none" rotWithShape="1">
            <a:gsLst>
              <a:gs pos="36000">
                <a:srgbClr val="00B0F0"/>
              </a:gs>
              <a:gs pos="84000">
                <a:srgbClr val="70EBFC">
                  <a:tint val="44500"/>
                  <a:satMod val="160000"/>
                </a:srgbClr>
              </a:gs>
              <a:gs pos="100000">
                <a:srgbClr val="70EBFC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doll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FE55EF01-033E-8D3F-B7B8-D30CDCF4D962}"/>
              </a:ext>
            </a:extLst>
          </p:cNvPr>
          <p:cNvSpPr/>
          <p:nvPr/>
        </p:nvSpPr>
        <p:spPr>
          <a:xfrm>
            <a:off x="8883665" y="5218612"/>
            <a:ext cx="1388646" cy="119307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pill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592A80F1-258C-DD36-30B7-68AF289422E8}"/>
              </a:ext>
            </a:extLst>
          </p:cNvPr>
          <p:cNvSpPr/>
          <p:nvPr/>
        </p:nvSpPr>
        <p:spPr>
          <a:xfrm>
            <a:off x="10274618" y="5218612"/>
            <a:ext cx="1388646" cy="1193075"/>
          </a:xfrm>
          <a:prstGeom prst="roundRect">
            <a:avLst/>
          </a:prstGeom>
          <a:gradFill flip="none" rotWithShape="1">
            <a:gsLst>
              <a:gs pos="36000">
                <a:srgbClr val="00B0F0"/>
              </a:gs>
              <a:gs pos="84000">
                <a:srgbClr val="70EBFC">
                  <a:tint val="44500"/>
                  <a:satMod val="160000"/>
                </a:srgbClr>
              </a:gs>
              <a:gs pos="100000">
                <a:srgbClr val="70EBFC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drill</a:t>
            </a:r>
          </a:p>
        </p:txBody>
      </p:sp>
      <p:sp>
        <p:nvSpPr>
          <p:cNvPr id="82" name="Arrow: Left 81">
            <a:hlinkClick r:id="rId3" action="ppaction://hlinksldjump"/>
            <a:extLst>
              <a:ext uri="{FF2B5EF4-FFF2-40B4-BE49-F238E27FC236}">
                <a16:creationId xmlns:a16="http://schemas.microsoft.com/office/drawing/2014/main" id="{689FE76D-0FFB-91AC-8C1F-F5023E6B8D91}"/>
              </a:ext>
            </a:extLst>
          </p:cNvPr>
          <p:cNvSpPr/>
          <p:nvPr/>
        </p:nvSpPr>
        <p:spPr>
          <a:xfrm>
            <a:off x="83976" y="6411687"/>
            <a:ext cx="1035697" cy="446313"/>
          </a:xfrm>
          <a:prstGeom prst="leftArrow">
            <a:avLst>
              <a:gd name="adj1" fmla="val 50000"/>
              <a:gd name="adj2" fmla="val 68816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Arrow: Right 82">
            <a:hlinkClick r:id="rId4" action="ppaction://hlinksldjump"/>
            <a:extLst>
              <a:ext uri="{FF2B5EF4-FFF2-40B4-BE49-F238E27FC236}">
                <a16:creationId xmlns:a16="http://schemas.microsoft.com/office/drawing/2014/main" id="{B8323267-71E5-AA37-7604-A4E271D1C0E6}"/>
              </a:ext>
            </a:extLst>
          </p:cNvPr>
          <p:cNvSpPr/>
          <p:nvPr/>
        </p:nvSpPr>
        <p:spPr>
          <a:xfrm>
            <a:off x="11140751" y="6411686"/>
            <a:ext cx="967273" cy="446313"/>
          </a:xfrm>
          <a:prstGeom prst="rightArrow">
            <a:avLst>
              <a:gd name="adj1" fmla="val 50000"/>
              <a:gd name="adj2" fmla="val 65044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21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8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4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6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2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8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4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0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6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2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8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4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0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668A5751-B3BD-D1AB-49C7-1B3A26F28ADD}"/>
              </a:ext>
            </a:extLst>
          </p:cNvPr>
          <p:cNvSpPr/>
          <p:nvPr/>
        </p:nvSpPr>
        <p:spPr>
          <a:xfrm>
            <a:off x="533346" y="446312"/>
            <a:ext cx="1388646" cy="119307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blanket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098582DE-3FD5-0553-84BD-9532780D2EF8}"/>
              </a:ext>
            </a:extLst>
          </p:cNvPr>
          <p:cNvSpPr/>
          <p:nvPr/>
        </p:nvSpPr>
        <p:spPr>
          <a:xfrm>
            <a:off x="1924297" y="446312"/>
            <a:ext cx="1388646" cy="1193075"/>
          </a:xfrm>
          <a:prstGeom prst="roundRect">
            <a:avLst/>
          </a:prstGeom>
          <a:gradFill flip="none" rotWithShape="1">
            <a:gsLst>
              <a:gs pos="36000">
                <a:srgbClr val="00B0F0"/>
              </a:gs>
              <a:gs pos="84000">
                <a:srgbClr val="70EBFC">
                  <a:tint val="44500"/>
                  <a:satMod val="160000"/>
                </a:srgbClr>
              </a:gs>
              <a:gs pos="100000">
                <a:srgbClr val="70EBFC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blush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1BC7E827-C95B-CF63-CE62-9024B7C75959}"/>
              </a:ext>
            </a:extLst>
          </p:cNvPr>
          <p:cNvSpPr/>
          <p:nvPr/>
        </p:nvSpPr>
        <p:spPr>
          <a:xfrm>
            <a:off x="3315249" y="446312"/>
            <a:ext cx="1388646" cy="119307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blister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2F965A78-3687-08C8-1050-264ECCE046F2}"/>
              </a:ext>
            </a:extLst>
          </p:cNvPr>
          <p:cNvSpPr/>
          <p:nvPr/>
        </p:nvSpPr>
        <p:spPr>
          <a:xfrm>
            <a:off x="4706200" y="446312"/>
            <a:ext cx="1388646" cy="1193075"/>
          </a:xfrm>
          <a:prstGeom prst="roundRect">
            <a:avLst/>
          </a:prstGeom>
          <a:gradFill flip="none" rotWithShape="1">
            <a:gsLst>
              <a:gs pos="36000">
                <a:srgbClr val="00B0F0"/>
              </a:gs>
              <a:gs pos="84000">
                <a:srgbClr val="70EBFC">
                  <a:tint val="44500"/>
                  <a:satMod val="160000"/>
                </a:srgbClr>
              </a:gs>
              <a:gs pos="100000">
                <a:srgbClr val="70EBFC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clap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D121B3F7-1779-6AAF-39C5-6C8F5A580F59}"/>
              </a:ext>
            </a:extLst>
          </p:cNvPr>
          <p:cNvSpPr/>
          <p:nvPr/>
        </p:nvSpPr>
        <p:spPr>
          <a:xfrm>
            <a:off x="6097151" y="446312"/>
            <a:ext cx="1388646" cy="119307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claw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0841BE72-D3A1-E82B-0E60-8CE4EE7E70CF}"/>
              </a:ext>
            </a:extLst>
          </p:cNvPr>
          <p:cNvSpPr/>
          <p:nvPr/>
        </p:nvSpPr>
        <p:spPr>
          <a:xfrm>
            <a:off x="7488102" y="446312"/>
            <a:ext cx="1388646" cy="1193075"/>
          </a:xfrm>
          <a:prstGeom prst="roundRect">
            <a:avLst/>
          </a:prstGeom>
          <a:gradFill flip="none" rotWithShape="1">
            <a:gsLst>
              <a:gs pos="36000">
                <a:srgbClr val="00B0F0"/>
              </a:gs>
              <a:gs pos="84000">
                <a:srgbClr val="70EBFC">
                  <a:tint val="44500"/>
                  <a:satMod val="160000"/>
                </a:srgbClr>
              </a:gs>
              <a:gs pos="100000">
                <a:srgbClr val="70EBFC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clumsy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A5203555-C267-4385-DD59-9387AAF9D1A3}"/>
              </a:ext>
            </a:extLst>
          </p:cNvPr>
          <p:cNvSpPr/>
          <p:nvPr/>
        </p:nvSpPr>
        <p:spPr>
          <a:xfrm>
            <a:off x="8879053" y="446312"/>
            <a:ext cx="1388646" cy="119307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glass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D970F800-EDA6-28F6-7C7F-ADE618A0D8E4}"/>
              </a:ext>
            </a:extLst>
          </p:cNvPr>
          <p:cNvSpPr/>
          <p:nvPr/>
        </p:nvSpPr>
        <p:spPr>
          <a:xfrm>
            <a:off x="10270007" y="446312"/>
            <a:ext cx="1388646" cy="1193075"/>
          </a:xfrm>
          <a:prstGeom prst="roundRect">
            <a:avLst/>
          </a:prstGeom>
          <a:gradFill flip="none" rotWithShape="1">
            <a:gsLst>
              <a:gs pos="36000">
                <a:srgbClr val="00B0F0"/>
              </a:gs>
              <a:gs pos="84000">
                <a:srgbClr val="70EBFC">
                  <a:tint val="44500"/>
                  <a:satMod val="160000"/>
                </a:srgbClr>
              </a:gs>
              <a:gs pos="100000">
                <a:srgbClr val="70EBFC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glow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0EEFD697-4B6B-B4FB-E497-D409B03DF65A}"/>
              </a:ext>
            </a:extLst>
          </p:cNvPr>
          <p:cNvSpPr/>
          <p:nvPr/>
        </p:nvSpPr>
        <p:spPr>
          <a:xfrm>
            <a:off x="533346" y="1639387"/>
            <a:ext cx="1388646" cy="1193075"/>
          </a:xfrm>
          <a:prstGeom prst="roundRect">
            <a:avLst/>
          </a:prstGeom>
          <a:gradFill flip="none" rotWithShape="1">
            <a:gsLst>
              <a:gs pos="36000">
                <a:srgbClr val="00B0F0"/>
              </a:gs>
              <a:gs pos="84000">
                <a:srgbClr val="70EBFC">
                  <a:tint val="44500"/>
                  <a:satMod val="160000"/>
                </a:srgbClr>
              </a:gs>
              <a:gs pos="100000">
                <a:srgbClr val="70EBFC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black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0D412B25-E8C8-4BE1-BB60-20A7D2D119FF}"/>
              </a:ext>
            </a:extLst>
          </p:cNvPr>
          <p:cNvSpPr/>
          <p:nvPr/>
        </p:nvSpPr>
        <p:spPr>
          <a:xfrm>
            <a:off x="1924297" y="1639387"/>
            <a:ext cx="1388646" cy="119307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blew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F6F568C5-3690-A4AC-D157-99D8E87B0E46}"/>
              </a:ext>
            </a:extLst>
          </p:cNvPr>
          <p:cNvSpPr/>
          <p:nvPr/>
        </p:nvSpPr>
        <p:spPr>
          <a:xfrm>
            <a:off x="3315249" y="1639387"/>
            <a:ext cx="1388646" cy="1193075"/>
          </a:xfrm>
          <a:prstGeom prst="roundRect">
            <a:avLst/>
          </a:prstGeom>
          <a:gradFill flip="none" rotWithShape="1">
            <a:gsLst>
              <a:gs pos="36000">
                <a:srgbClr val="00B0F0"/>
              </a:gs>
              <a:gs pos="84000">
                <a:srgbClr val="70EBFC">
                  <a:tint val="44500"/>
                  <a:satMod val="160000"/>
                </a:srgbClr>
              </a:gs>
              <a:gs pos="100000">
                <a:srgbClr val="70EBFC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blizzard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5976F15F-D415-801B-02C5-D51666B934DC}"/>
              </a:ext>
            </a:extLst>
          </p:cNvPr>
          <p:cNvSpPr/>
          <p:nvPr/>
        </p:nvSpPr>
        <p:spPr>
          <a:xfrm>
            <a:off x="4706200" y="1639387"/>
            <a:ext cx="1388646" cy="119307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clock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468D2664-1749-933E-AB51-DF85F4C9604A}"/>
              </a:ext>
            </a:extLst>
          </p:cNvPr>
          <p:cNvSpPr/>
          <p:nvPr/>
        </p:nvSpPr>
        <p:spPr>
          <a:xfrm>
            <a:off x="6097151" y="1639387"/>
            <a:ext cx="1388646" cy="1193075"/>
          </a:xfrm>
          <a:prstGeom prst="roundRect">
            <a:avLst/>
          </a:prstGeom>
          <a:gradFill flip="none" rotWithShape="1">
            <a:gsLst>
              <a:gs pos="36000">
                <a:srgbClr val="00B0F0"/>
              </a:gs>
              <a:gs pos="84000">
                <a:srgbClr val="70EBFC">
                  <a:tint val="44500"/>
                  <a:satMod val="160000"/>
                </a:srgbClr>
              </a:gs>
              <a:gs pos="100000">
                <a:srgbClr val="70EBFC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closet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45724324-74F4-3025-E0F9-609CCD106F73}"/>
              </a:ext>
            </a:extLst>
          </p:cNvPr>
          <p:cNvSpPr/>
          <p:nvPr/>
        </p:nvSpPr>
        <p:spPr>
          <a:xfrm>
            <a:off x="7488102" y="1639387"/>
            <a:ext cx="1388646" cy="119307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class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AC1745FE-BAF6-7B74-7AE5-0A644E01B810}"/>
              </a:ext>
            </a:extLst>
          </p:cNvPr>
          <p:cNvSpPr/>
          <p:nvPr/>
        </p:nvSpPr>
        <p:spPr>
          <a:xfrm>
            <a:off x="8879053" y="1639387"/>
            <a:ext cx="1388646" cy="1193075"/>
          </a:xfrm>
          <a:prstGeom prst="roundRect">
            <a:avLst/>
          </a:prstGeom>
          <a:gradFill flip="none" rotWithShape="1">
            <a:gsLst>
              <a:gs pos="36000">
                <a:srgbClr val="00B0F0"/>
              </a:gs>
              <a:gs pos="84000">
                <a:srgbClr val="70EBFC">
                  <a:tint val="44500"/>
                  <a:satMod val="160000"/>
                </a:srgbClr>
              </a:gs>
              <a:gs pos="100000">
                <a:srgbClr val="70EBFC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glad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5670D6AD-7104-4222-08EC-DF4946A5CFCE}"/>
              </a:ext>
            </a:extLst>
          </p:cNvPr>
          <p:cNvSpPr/>
          <p:nvPr/>
        </p:nvSpPr>
        <p:spPr>
          <a:xfrm>
            <a:off x="10270007" y="1639387"/>
            <a:ext cx="1388646" cy="119307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glove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318FF37F-B716-D00E-4ADA-59A50E5D1B5D}"/>
              </a:ext>
            </a:extLst>
          </p:cNvPr>
          <p:cNvSpPr/>
          <p:nvPr/>
        </p:nvSpPr>
        <p:spPr>
          <a:xfrm>
            <a:off x="531041" y="2832462"/>
            <a:ext cx="1388646" cy="119307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blue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306EFA3D-A537-9D45-0019-B6CFD4C09B85}"/>
              </a:ext>
            </a:extLst>
          </p:cNvPr>
          <p:cNvSpPr/>
          <p:nvPr/>
        </p:nvSpPr>
        <p:spPr>
          <a:xfrm>
            <a:off x="1921992" y="2832462"/>
            <a:ext cx="1388646" cy="1193075"/>
          </a:xfrm>
          <a:prstGeom prst="roundRect">
            <a:avLst/>
          </a:prstGeom>
          <a:gradFill flip="none" rotWithShape="1">
            <a:gsLst>
              <a:gs pos="36000">
                <a:srgbClr val="00B0F0"/>
              </a:gs>
              <a:gs pos="84000">
                <a:srgbClr val="70EBFC">
                  <a:tint val="44500"/>
                  <a:satMod val="160000"/>
                </a:srgbClr>
              </a:gs>
              <a:gs pos="100000">
                <a:srgbClr val="70EBFC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blocks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5DD79A50-8CAE-38CE-1663-7FDD0C683837}"/>
              </a:ext>
            </a:extLst>
          </p:cNvPr>
          <p:cNvSpPr/>
          <p:nvPr/>
        </p:nvSpPr>
        <p:spPr>
          <a:xfrm>
            <a:off x="3312943" y="2832462"/>
            <a:ext cx="1388646" cy="119307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blossom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52F56060-37C4-3D13-1803-50898938D38E}"/>
              </a:ext>
            </a:extLst>
          </p:cNvPr>
          <p:cNvSpPr/>
          <p:nvPr/>
        </p:nvSpPr>
        <p:spPr>
          <a:xfrm>
            <a:off x="4703894" y="2832462"/>
            <a:ext cx="1388646" cy="1193075"/>
          </a:xfrm>
          <a:prstGeom prst="roundRect">
            <a:avLst/>
          </a:prstGeom>
          <a:gradFill flip="none" rotWithShape="1">
            <a:gsLst>
              <a:gs pos="36000">
                <a:srgbClr val="00B0F0"/>
              </a:gs>
              <a:gs pos="84000">
                <a:srgbClr val="70EBFC">
                  <a:tint val="44500"/>
                  <a:satMod val="160000"/>
                </a:srgbClr>
              </a:gs>
              <a:gs pos="100000">
                <a:srgbClr val="70EBFC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cloud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E6D1CCAE-C3CF-17E7-AAB1-BAEA4868EA90}"/>
              </a:ext>
            </a:extLst>
          </p:cNvPr>
          <p:cNvSpPr/>
          <p:nvPr/>
        </p:nvSpPr>
        <p:spPr>
          <a:xfrm>
            <a:off x="6094845" y="2832462"/>
            <a:ext cx="1388646" cy="119307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clothes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6B9E6D88-2C9C-ABEE-134D-D90F3D0CBD0F}"/>
              </a:ext>
            </a:extLst>
          </p:cNvPr>
          <p:cNvSpPr/>
          <p:nvPr/>
        </p:nvSpPr>
        <p:spPr>
          <a:xfrm>
            <a:off x="7485796" y="2832462"/>
            <a:ext cx="1388646" cy="1193075"/>
          </a:xfrm>
          <a:prstGeom prst="roundRect">
            <a:avLst/>
          </a:prstGeom>
          <a:gradFill flip="none" rotWithShape="1">
            <a:gsLst>
              <a:gs pos="36000">
                <a:srgbClr val="00B0F0"/>
              </a:gs>
              <a:gs pos="84000">
                <a:srgbClr val="70EBFC">
                  <a:tint val="44500"/>
                  <a:satMod val="160000"/>
                </a:srgbClr>
              </a:gs>
              <a:gs pos="100000">
                <a:srgbClr val="70EBFC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clean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E1D3BD7A-4906-F23E-C221-411C65F095F8}"/>
              </a:ext>
            </a:extLst>
          </p:cNvPr>
          <p:cNvSpPr/>
          <p:nvPr/>
        </p:nvSpPr>
        <p:spPr>
          <a:xfrm>
            <a:off x="8876748" y="2832462"/>
            <a:ext cx="1388646" cy="119307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globe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585055D0-E1CE-72E0-9AA2-7F31AA9E90F2}"/>
              </a:ext>
            </a:extLst>
          </p:cNvPr>
          <p:cNvSpPr/>
          <p:nvPr/>
        </p:nvSpPr>
        <p:spPr>
          <a:xfrm>
            <a:off x="10267702" y="2832462"/>
            <a:ext cx="1388646" cy="1193075"/>
          </a:xfrm>
          <a:prstGeom prst="roundRect">
            <a:avLst/>
          </a:prstGeom>
          <a:gradFill flip="none" rotWithShape="1">
            <a:gsLst>
              <a:gs pos="36000">
                <a:srgbClr val="00B0F0"/>
              </a:gs>
              <a:gs pos="84000">
                <a:srgbClr val="70EBFC">
                  <a:tint val="44500"/>
                  <a:satMod val="160000"/>
                </a:srgbClr>
              </a:gs>
              <a:gs pos="100000">
                <a:srgbClr val="70EBFC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glue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17F717FB-50B4-53AF-36C3-141CE6F23451}"/>
              </a:ext>
            </a:extLst>
          </p:cNvPr>
          <p:cNvSpPr/>
          <p:nvPr/>
        </p:nvSpPr>
        <p:spPr>
          <a:xfrm>
            <a:off x="528735" y="4025537"/>
            <a:ext cx="1388646" cy="1193075"/>
          </a:xfrm>
          <a:prstGeom prst="roundRect">
            <a:avLst/>
          </a:prstGeom>
          <a:gradFill flip="none" rotWithShape="1">
            <a:gsLst>
              <a:gs pos="36000">
                <a:srgbClr val="00B0F0"/>
              </a:gs>
              <a:gs pos="84000">
                <a:srgbClr val="70EBFC">
                  <a:tint val="44500"/>
                  <a:satMod val="160000"/>
                </a:srgbClr>
              </a:gs>
              <a:gs pos="100000">
                <a:srgbClr val="70EBFC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blink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BBF3BB56-A3EB-E4E1-A6F4-980C5FF26DAE}"/>
              </a:ext>
            </a:extLst>
          </p:cNvPr>
          <p:cNvSpPr/>
          <p:nvPr/>
        </p:nvSpPr>
        <p:spPr>
          <a:xfrm>
            <a:off x="1919686" y="4025537"/>
            <a:ext cx="1388646" cy="119307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blow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6065EEAA-BAD5-9125-9BBC-FD5D348DC082}"/>
              </a:ext>
            </a:extLst>
          </p:cNvPr>
          <p:cNvSpPr/>
          <p:nvPr/>
        </p:nvSpPr>
        <p:spPr>
          <a:xfrm>
            <a:off x="3310637" y="4025537"/>
            <a:ext cx="1388646" cy="1193075"/>
          </a:xfrm>
          <a:prstGeom prst="roundRect">
            <a:avLst/>
          </a:prstGeom>
          <a:gradFill flip="none" rotWithShape="1">
            <a:gsLst>
              <a:gs pos="36000">
                <a:srgbClr val="00B0F0"/>
              </a:gs>
              <a:gs pos="84000">
                <a:srgbClr val="70EBFC">
                  <a:tint val="44500"/>
                  <a:satMod val="160000"/>
                </a:srgbClr>
              </a:gs>
              <a:gs pos="100000">
                <a:srgbClr val="70EBFC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blind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0C68AD40-865E-2483-02F5-BF86AB261418}"/>
              </a:ext>
            </a:extLst>
          </p:cNvPr>
          <p:cNvSpPr/>
          <p:nvPr/>
        </p:nvSpPr>
        <p:spPr>
          <a:xfrm>
            <a:off x="4701588" y="4025537"/>
            <a:ext cx="1388646" cy="119307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clam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96EAF20E-D0DD-7720-9CE0-B25A5F7ECDD9}"/>
              </a:ext>
            </a:extLst>
          </p:cNvPr>
          <p:cNvSpPr/>
          <p:nvPr/>
        </p:nvSpPr>
        <p:spPr>
          <a:xfrm>
            <a:off x="6092540" y="4025537"/>
            <a:ext cx="1388646" cy="1193075"/>
          </a:xfrm>
          <a:prstGeom prst="roundRect">
            <a:avLst/>
          </a:prstGeom>
          <a:gradFill flip="none" rotWithShape="1">
            <a:gsLst>
              <a:gs pos="36000">
                <a:srgbClr val="00B0F0"/>
              </a:gs>
              <a:gs pos="84000">
                <a:srgbClr val="70EBFC">
                  <a:tint val="44500"/>
                  <a:satMod val="160000"/>
                </a:srgbClr>
              </a:gs>
              <a:gs pos="100000">
                <a:srgbClr val="70EBFC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club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9FD35E48-534F-D4F3-9A5E-1D7599298986}"/>
              </a:ext>
            </a:extLst>
          </p:cNvPr>
          <p:cNvSpPr/>
          <p:nvPr/>
        </p:nvSpPr>
        <p:spPr>
          <a:xfrm>
            <a:off x="7483491" y="4025537"/>
            <a:ext cx="1388646" cy="119307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climb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8DBD6600-DA46-AFA2-078F-21334BDF4AE6}"/>
              </a:ext>
            </a:extLst>
          </p:cNvPr>
          <p:cNvSpPr/>
          <p:nvPr/>
        </p:nvSpPr>
        <p:spPr>
          <a:xfrm>
            <a:off x="8874442" y="4025537"/>
            <a:ext cx="1388646" cy="1193075"/>
          </a:xfrm>
          <a:prstGeom prst="roundRect">
            <a:avLst/>
          </a:prstGeom>
          <a:gradFill flip="none" rotWithShape="1">
            <a:gsLst>
              <a:gs pos="36000">
                <a:srgbClr val="00B0F0"/>
              </a:gs>
              <a:gs pos="84000">
                <a:srgbClr val="70EBFC">
                  <a:tint val="44500"/>
                  <a:satMod val="160000"/>
                </a:srgbClr>
              </a:gs>
              <a:gs pos="100000">
                <a:srgbClr val="70EBFC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glitter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26FBF6C4-8B35-6D71-AF94-F1A0D5C976ED}"/>
              </a:ext>
            </a:extLst>
          </p:cNvPr>
          <p:cNvSpPr/>
          <p:nvPr/>
        </p:nvSpPr>
        <p:spPr>
          <a:xfrm>
            <a:off x="10265396" y="4025537"/>
            <a:ext cx="1388646" cy="119307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gloom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6585A72A-AEDF-A445-0D56-ECA00D0856C2}"/>
              </a:ext>
            </a:extLst>
          </p:cNvPr>
          <p:cNvSpPr/>
          <p:nvPr/>
        </p:nvSpPr>
        <p:spPr>
          <a:xfrm>
            <a:off x="537958" y="5218612"/>
            <a:ext cx="1388646" cy="119307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blur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A3F64E00-54CE-E941-DE44-D53DDCFAE4C3}"/>
              </a:ext>
            </a:extLst>
          </p:cNvPr>
          <p:cNvSpPr/>
          <p:nvPr/>
        </p:nvSpPr>
        <p:spPr>
          <a:xfrm>
            <a:off x="1928909" y="5218612"/>
            <a:ext cx="1388646" cy="1193075"/>
          </a:xfrm>
          <a:prstGeom prst="roundRect">
            <a:avLst/>
          </a:prstGeom>
          <a:gradFill flip="none" rotWithShape="1">
            <a:gsLst>
              <a:gs pos="36000">
                <a:srgbClr val="00B0F0"/>
              </a:gs>
              <a:gs pos="84000">
                <a:srgbClr val="70EBFC">
                  <a:tint val="44500"/>
                  <a:satMod val="160000"/>
                </a:srgbClr>
              </a:gs>
              <a:gs pos="100000">
                <a:srgbClr val="70EBFC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blood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0650F4F2-DA13-560F-7B08-7B1CB0A42599}"/>
              </a:ext>
            </a:extLst>
          </p:cNvPr>
          <p:cNvSpPr/>
          <p:nvPr/>
        </p:nvSpPr>
        <p:spPr>
          <a:xfrm>
            <a:off x="3319860" y="5218612"/>
            <a:ext cx="1388646" cy="119307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bluebird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C2C32F8C-B1DA-C937-0CCD-DDC4D154CDC1}"/>
              </a:ext>
            </a:extLst>
          </p:cNvPr>
          <p:cNvSpPr/>
          <p:nvPr/>
        </p:nvSpPr>
        <p:spPr>
          <a:xfrm>
            <a:off x="4710811" y="5218612"/>
            <a:ext cx="1388646" cy="1193075"/>
          </a:xfrm>
          <a:prstGeom prst="roundRect">
            <a:avLst/>
          </a:prstGeom>
          <a:gradFill flip="none" rotWithShape="1">
            <a:gsLst>
              <a:gs pos="36000">
                <a:srgbClr val="00B0F0"/>
              </a:gs>
              <a:gs pos="84000">
                <a:srgbClr val="70EBFC">
                  <a:tint val="44500"/>
                  <a:satMod val="160000"/>
                </a:srgbClr>
              </a:gs>
              <a:gs pos="100000">
                <a:srgbClr val="70EBFC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close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3F19C2E2-708D-BCF8-EDF6-C069DC6F412C}"/>
              </a:ext>
            </a:extLst>
          </p:cNvPr>
          <p:cNvSpPr/>
          <p:nvPr/>
        </p:nvSpPr>
        <p:spPr>
          <a:xfrm>
            <a:off x="6101762" y="5218612"/>
            <a:ext cx="1388646" cy="119307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cluck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C978C745-389D-12F1-2013-A34C212EED8E}"/>
              </a:ext>
            </a:extLst>
          </p:cNvPr>
          <p:cNvSpPr/>
          <p:nvPr/>
        </p:nvSpPr>
        <p:spPr>
          <a:xfrm>
            <a:off x="7492713" y="5218612"/>
            <a:ext cx="1388646" cy="1193075"/>
          </a:xfrm>
          <a:prstGeom prst="roundRect">
            <a:avLst/>
          </a:prstGeom>
          <a:gradFill flip="none" rotWithShape="1">
            <a:gsLst>
              <a:gs pos="36000">
                <a:srgbClr val="00B0F0"/>
              </a:gs>
              <a:gs pos="84000">
                <a:srgbClr val="70EBFC">
                  <a:tint val="44500"/>
                  <a:satMod val="160000"/>
                </a:srgbClr>
              </a:gs>
              <a:gs pos="100000">
                <a:srgbClr val="70EBFC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clever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637B257E-AB61-BE6E-18D1-84DF1DEB52C1}"/>
              </a:ext>
            </a:extLst>
          </p:cNvPr>
          <p:cNvSpPr/>
          <p:nvPr/>
        </p:nvSpPr>
        <p:spPr>
          <a:xfrm>
            <a:off x="8883665" y="5218612"/>
            <a:ext cx="1388646" cy="119307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gloss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AAFF88D6-7758-7F2E-72AC-61876D365D37}"/>
              </a:ext>
            </a:extLst>
          </p:cNvPr>
          <p:cNvSpPr/>
          <p:nvPr/>
        </p:nvSpPr>
        <p:spPr>
          <a:xfrm>
            <a:off x="10274618" y="5218612"/>
            <a:ext cx="1388646" cy="1193075"/>
          </a:xfrm>
          <a:prstGeom prst="roundRect">
            <a:avLst/>
          </a:prstGeom>
          <a:gradFill flip="none" rotWithShape="1">
            <a:gsLst>
              <a:gs pos="36000">
                <a:srgbClr val="00B0F0"/>
              </a:gs>
              <a:gs pos="84000">
                <a:srgbClr val="70EBFC">
                  <a:tint val="44500"/>
                  <a:satMod val="160000"/>
                </a:srgbClr>
              </a:gs>
              <a:gs pos="100000">
                <a:srgbClr val="70EBFC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gleam</a:t>
            </a:r>
          </a:p>
        </p:txBody>
      </p:sp>
      <p:sp>
        <p:nvSpPr>
          <p:cNvPr id="82" name="Arrow: Left 81">
            <a:hlinkClick r:id="rId3" action="ppaction://hlinksldjump"/>
            <a:extLst>
              <a:ext uri="{FF2B5EF4-FFF2-40B4-BE49-F238E27FC236}">
                <a16:creationId xmlns:a16="http://schemas.microsoft.com/office/drawing/2014/main" id="{272F4FA0-2AB3-0E30-85D0-25A7467A302E}"/>
              </a:ext>
            </a:extLst>
          </p:cNvPr>
          <p:cNvSpPr/>
          <p:nvPr/>
        </p:nvSpPr>
        <p:spPr>
          <a:xfrm>
            <a:off x="83976" y="6411687"/>
            <a:ext cx="1035697" cy="446313"/>
          </a:xfrm>
          <a:prstGeom prst="leftArrow">
            <a:avLst>
              <a:gd name="adj1" fmla="val 50000"/>
              <a:gd name="adj2" fmla="val 68816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Arrow: Right 82">
            <a:hlinkClick r:id="rId4" action="ppaction://hlinksldjump"/>
            <a:extLst>
              <a:ext uri="{FF2B5EF4-FFF2-40B4-BE49-F238E27FC236}">
                <a16:creationId xmlns:a16="http://schemas.microsoft.com/office/drawing/2014/main" id="{7E9A9A14-1049-28A7-99D7-03089990A378}"/>
              </a:ext>
            </a:extLst>
          </p:cNvPr>
          <p:cNvSpPr/>
          <p:nvPr/>
        </p:nvSpPr>
        <p:spPr>
          <a:xfrm>
            <a:off x="11140751" y="6411686"/>
            <a:ext cx="967273" cy="446313"/>
          </a:xfrm>
          <a:prstGeom prst="rightArrow">
            <a:avLst>
              <a:gd name="adj1" fmla="val 50000"/>
              <a:gd name="adj2" fmla="val 65044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89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8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4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6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2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8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4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0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6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2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8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4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0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F219DA29-9BD1-91C4-3BC6-1C3A56FC9734}"/>
              </a:ext>
            </a:extLst>
          </p:cNvPr>
          <p:cNvSpPr/>
          <p:nvPr/>
        </p:nvSpPr>
        <p:spPr>
          <a:xfrm>
            <a:off x="533346" y="446312"/>
            <a:ext cx="1388646" cy="119307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floor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B68BF500-CDB1-4C43-26A1-0F55A7E3F2F9}"/>
              </a:ext>
            </a:extLst>
          </p:cNvPr>
          <p:cNvSpPr/>
          <p:nvPr/>
        </p:nvSpPr>
        <p:spPr>
          <a:xfrm>
            <a:off x="1924297" y="446312"/>
            <a:ext cx="1388646" cy="1193075"/>
          </a:xfrm>
          <a:prstGeom prst="roundRect">
            <a:avLst/>
          </a:prstGeom>
          <a:gradFill flip="none" rotWithShape="1">
            <a:gsLst>
              <a:gs pos="36000">
                <a:srgbClr val="00B0F0"/>
              </a:gs>
              <a:gs pos="84000">
                <a:srgbClr val="70EBFC">
                  <a:tint val="44500"/>
                  <a:satMod val="160000"/>
                </a:srgbClr>
              </a:gs>
              <a:gs pos="100000">
                <a:srgbClr val="70EBFC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float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61039021-EFDA-3D34-A61E-371EA9932B7D}"/>
              </a:ext>
            </a:extLst>
          </p:cNvPr>
          <p:cNvSpPr/>
          <p:nvPr/>
        </p:nvSpPr>
        <p:spPr>
          <a:xfrm>
            <a:off x="3315249" y="446312"/>
            <a:ext cx="1388646" cy="119307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floppy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ECA947F5-A518-D43A-0AD2-9F07864FAEBB}"/>
              </a:ext>
            </a:extLst>
          </p:cNvPr>
          <p:cNvSpPr/>
          <p:nvPr/>
        </p:nvSpPr>
        <p:spPr>
          <a:xfrm>
            <a:off x="4706200" y="446312"/>
            <a:ext cx="1388646" cy="1193075"/>
          </a:xfrm>
          <a:prstGeom prst="roundRect">
            <a:avLst/>
          </a:prstGeom>
          <a:gradFill flip="none" rotWithShape="1">
            <a:gsLst>
              <a:gs pos="36000">
                <a:srgbClr val="00B0F0"/>
              </a:gs>
              <a:gs pos="84000">
                <a:srgbClr val="70EBFC">
                  <a:tint val="44500"/>
                  <a:satMod val="160000"/>
                </a:srgbClr>
              </a:gs>
              <a:gs pos="100000">
                <a:srgbClr val="70EBFC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plane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D2EAB260-506A-61D1-4F13-53AD6AB8678B}"/>
              </a:ext>
            </a:extLst>
          </p:cNvPr>
          <p:cNvSpPr/>
          <p:nvPr/>
        </p:nvSpPr>
        <p:spPr>
          <a:xfrm>
            <a:off x="6097151" y="446312"/>
            <a:ext cx="1388646" cy="119307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plus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241DE8B5-A257-15A9-612D-15CF980CE85F}"/>
              </a:ext>
            </a:extLst>
          </p:cNvPr>
          <p:cNvSpPr/>
          <p:nvPr/>
        </p:nvSpPr>
        <p:spPr>
          <a:xfrm>
            <a:off x="7488102" y="446312"/>
            <a:ext cx="1388646" cy="1193075"/>
          </a:xfrm>
          <a:prstGeom prst="roundRect">
            <a:avLst/>
          </a:prstGeom>
          <a:gradFill flip="none" rotWithShape="1">
            <a:gsLst>
              <a:gs pos="36000">
                <a:srgbClr val="00B0F0"/>
              </a:gs>
              <a:gs pos="84000">
                <a:srgbClr val="70EBFC">
                  <a:tint val="44500"/>
                  <a:satMod val="160000"/>
                </a:srgbClr>
              </a:gs>
              <a:gs pos="100000">
                <a:srgbClr val="70EBFC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pluck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81D0B3EF-B1A5-7846-9F5A-553A18999750}"/>
              </a:ext>
            </a:extLst>
          </p:cNvPr>
          <p:cNvSpPr/>
          <p:nvPr/>
        </p:nvSpPr>
        <p:spPr>
          <a:xfrm>
            <a:off x="8879053" y="446312"/>
            <a:ext cx="1388646" cy="119307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slide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AB310F4F-35D6-407F-F310-E44EB1BEFBB3}"/>
              </a:ext>
            </a:extLst>
          </p:cNvPr>
          <p:cNvSpPr/>
          <p:nvPr/>
        </p:nvSpPr>
        <p:spPr>
          <a:xfrm>
            <a:off x="10270007" y="446312"/>
            <a:ext cx="1388646" cy="1193075"/>
          </a:xfrm>
          <a:prstGeom prst="roundRect">
            <a:avLst/>
          </a:prstGeom>
          <a:gradFill flip="none" rotWithShape="1">
            <a:gsLst>
              <a:gs pos="36000">
                <a:srgbClr val="00B0F0"/>
              </a:gs>
              <a:gs pos="84000">
                <a:srgbClr val="70EBFC">
                  <a:tint val="44500"/>
                  <a:satMod val="160000"/>
                </a:srgbClr>
              </a:gs>
              <a:gs pos="100000">
                <a:srgbClr val="70EBFC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slow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48029674-1355-9480-7AB0-3FAB3C1C20FB}"/>
              </a:ext>
            </a:extLst>
          </p:cNvPr>
          <p:cNvSpPr/>
          <p:nvPr/>
        </p:nvSpPr>
        <p:spPr>
          <a:xfrm>
            <a:off x="533346" y="1639387"/>
            <a:ext cx="1388646" cy="1193075"/>
          </a:xfrm>
          <a:prstGeom prst="roundRect">
            <a:avLst/>
          </a:prstGeom>
          <a:gradFill flip="none" rotWithShape="1">
            <a:gsLst>
              <a:gs pos="36000">
                <a:srgbClr val="00B0F0"/>
              </a:gs>
              <a:gs pos="84000">
                <a:srgbClr val="70EBFC">
                  <a:tint val="44500"/>
                  <a:satMod val="160000"/>
                </a:srgbClr>
              </a:gs>
              <a:gs pos="100000">
                <a:srgbClr val="70EBFC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flower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31566A3D-F3BF-FFFB-4D72-55906874ED76}"/>
              </a:ext>
            </a:extLst>
          </p:cNvPr>
          <p:cNvSpPr/>
          <p:nvPr/>
        </p:nvSpPr>
        <p:spPr>
          <a:xfrm>
            <a:off x="1924297" y="1639387"/>
            <a:ext cx="1388646" cy="119307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Florida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3B1D2644-82A6-909A-B852-FDB390165715}"/>
              </a:ext>
            </a:extLst>
          </p:cNvPr>
          <p:cNvSpPr/>
          <p:nvPr/>
        </p:nvSpPr>
        <p:spPr>
          <a:xfrm>
            <a:off x="3315249" y="1639387"/>
            <a:ext cx="1388646" cy="1193075"/>
          </a:xfrm>
          <a:prstGeom prst="roundRect">
            <a:avLst/>
          </a:prstGeom>
          <a:gradFill flip="none" rotWithShape="1">
            <a:gsLst>
              <a:gs pos="36000">
                <a:srgbClr val="00B0F0"/>
              </a:gs>
              <a:gs pos="84000">
                <a:srgbClr val="70EBFC">
                  <a:tint val="44500"/>
                  <a:satMod val="160000"/>
                </a:srgbClr>
              </a:gs>
              <a:gs pos="100000">
                <a:srgbClr val="70EBFC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fluffy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06A7165E-2ECE-75C0-BE71-3D35DB3A61E3}"/>
              </a:ext>
            </a:extLst>
          </p:cNvPr>
          <p:cNvSpPr/>
          <p:nvPr/>
        </p:nvSpPr>
        <p:spPr>
          <a:xfrm>
            <a:off x="4706200" y="1639387"/>
            <a:ext cx="1388646" cy="119307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please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5777E883-FC38-261B-41AE-A4F530E1A7B0}"/>
              </a:ext>
            </a:extLst>
          </p:cNvPr>
          <p:cNvSpPr/>
          <p:nvPr/>
        </p:nvSpPr>
        <p:spPr>
          <a:xfrm>
            <a:off x="6097151" y="1639387"/>
            <a:ext cx="1388646" cy="1193075"/>
          </a:xfrm>
          <a:prstGeom prst="roundRect">
            <a:avLst/>
          </a:prstGeom>
          <a:gradFill flip="none" rotWithShape="1">
            <a:gsLst>
              <a:gs pos="36000">
                <a:srgbClr val="00B0F0"/>
              </a:gs>
              <a:gs pos="84000">
                <a:srgbClr val="70EBFC">
                  <a:tint val="44500"/>
                  <a:satMod val="160000"/>
                </a:srgbClr>
              </a:gs>
              <a:gs pos="100000">
                <a:srgbClr val="70EBFC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plow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2D459853-3257-EEF1-869F-A7C21A180C74}"/>
              </a:ext>
            </a:extLst>
          </p:cNvPr>
          <p:cNvSpPr/>
          <p:nvPr/>
        </p:nvSpPr>
        <p:spPr>
          <a:xfrm>
            <a:off x="7488102" y="1639387"/>
            <a:ext cx="1388646" cy="119307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plum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78BF421E-995D-7CC7-BDE9-92BA8235BD9A}"/>
              </a:ext>
            </a:extLst>
          </p:cNvPr>
          <p:cNvSpPr/>
          <p:nvPr/>
        </p:nvSpPr>
        <p:spPr>
          <a:xfrm>
            <a:off x="8879053" y="1639387"/>
            <a:ext cx="1388646" cy="1193075"/>
          </a:xfrm>
          <a:prstGeom prst="roundRect">
            <a:avLst/>
          </a:prstGeom>
          <a:gradFill flip="none" rotWithShape="1">
            <a:gsLst>
              <a:gs pos="36000">
                <a:srgbClr val="00B0F0"/>
              </a:gs>
              <a:gs pos="84000">
                <a:srgbClr val="70EBFC">
                  <a:tint val="44500"/>
                  <a:satMod val="160000"/>
                </a:srgbClr>
              </a:gs>
              <a:gs pos="100000">
                <a:srgbClr val="70EBFC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sleep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736C9995-BF97-D645-91FC-616539CAF2C4}"/>
              </a:ext>
            </a:extLst>
          </p:cNvPr>
          <p:cNvSpPr/>
          <p:nvPr/>
        </p:nvSpPr>
        <p:spPr>
          <a:xfrm>
            <a:off x="10270007" y="1639387"/>
            <a:ext cx="1388646" cy="119307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slug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63BFBE8A-EDC9-E879-717A-C99635C501BB}"/>
              </a:ext>
            </a:extLst>
          </p:cNvPr>
          <p:cNvSpPr/>
          <p:nvPr/>
        </p:nvSpPr>
        <p:spPr>
          <a:xfrm>
            <a:off x="531041" y="2832462"/>
            <a:ext cx="1388646" cy="119307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floss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162BE661-6FF3-F8BB-974F-29781211D12E}"/>
              </a:ext>
            </a:extLst>
          </p:cNvPr>
          <p:cNvSpPr/>
          <p:nvPr/>
        </p:nvSpPr>
        <p:spPr>
          <a:xfrm>
            <a:off x="1921992" y="2832462"/>
            <a:ext cx="1388646" cy="1193075"/>
          </a:xfrm>
          <a:prstGeom prst="roundRect">
            <a:avLst/>
          </a:prstGeom>
          <a:gradFill flip="none" rotWithShape="1">
            <a:gsLst>
              <a:gs pos="36000">
                <a:srgbClr val="00B0F0"/>
              </a:gs>
              <a:gs pos="84000">
                <a:srgbClr val="70EBFC">
                  <a:tint val="44500"/>
                  <a:satMod val="160000"/>
                </a:srgbClr>
              </a:gs>
              <a:gs pos="100000">
                <a:srgbClr val="70EBFC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flute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242DB4D6-E695-93EC-2055-3ECD29BD7995}"/>
              </a:ext>
            </a:extLst>
          </p:cNvPr>
          <p:cNvSpPr/>
          <p:nvPr/>
        </p:nvSpPr>
        <p:spPr>
          <a:xfrm>
            <a:off x="3312943" y="2832462"/>
            <a:ext cx="1388646" cy="119307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flying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849B735E-BBA6-8075-A847-21348868D2A2}"/>
              </a:ext>
            </a:extLst>
          </p:cNvPr>
          <p:cNvSpPr/>
          <p:nvPr/>
        </p:nvSpPr>
        <p:spPr>
          <a:xfrm>
            <a:off x="4703894" y="2832462"/>
            <a:ext cx="1388646" cy="1193075"/>
          </a:xfrm>
          <a:prstGeom prst="roundRect">
            <a:avLst/>
          </a:prstGeom>
          <a:gradFill flip="none" rotWithShape="1">
            <a:gsLst>
              <a:gs pos="36000">
                <a:srgbClr val="00B0F0"/>
              </a:gs>
              <a:gs pos="84000">
                <a:srgbClr val="70EBFC">
                  <a:tint val="44500"/>
                  <a:satMod val="160000"/>
                </a:srgbClr>
              </a:gs>
              <a:gs pos="100000">
                <a:srgbClr val="70EBFC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planet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48F5F700-1A7A-433D-79BC-54B4F9C6180E}"/>
              </a:ext>
            </a:extLst>
          </p:cNvPr>
          <p:cNvSpPr/>
          <p:nvPr/>
        </p:nvSpPr>
        <p:spPr>
          <a:xfrm>
            <a:off x="6094845" y="2832462"/>
            <a:ext cx="1388646" cy="119307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plastic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731AEE08-F69F-0430-7B76-79AFDAB9A8ED}"/>
              </a:ext>
            </a:extLst>
          </p:cNvPr>
          <p:cNvSpPr/>
          <p:nvPr/>
        </p:nvSpPr>
        <p:spPr>
          <a:xfrm>
            <a:off x="7485796" y="2832462"/>
            <a:ext cx="1388646" cy="1193075"/>
          </a:xfrm>
          <a:prstGeom prst="roundRect">
            <a:avLst/>
          </a:prstGeom>
          <a:gradFill flip="none" rotWithShape="1">
            <a:gsLst>
              <a:gs pos="36000">
                <a:srgbClr val="00B0F0"/>
              </a:gs>
              <a:gs pos="84000">
                <a:srgbClr val="70EBFC">
                  <a:tint val="44500"/>
                  <a:satMod val="160000"/>
                </a:srgbClr>
              </a:gs>
              <a:gs pos="100000">
                <a:srgbClr val="70EBFC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plate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AFA83D19-E1D7-0400-67DC-12414F379D42}"/>
              </a:ext>
            </a:extLst>
          </p:cNvPr>
          <p:cNvSpPr/>
          <p:nvPr/>
        </p:nvSpPr>
        <p:spPr>
          <a:xfrm>
            <a:off x="8876748" y="2832462"/>
            <a:ext cx="1388646" cy="119307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slam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EBE00E84-0A4E-66FA-8722-59E2E01686D3}"/>
              </a:ext>
            </a:extLst>
          </p:cNvPr>
          <p:cNvSpPr/>
          <p:nvPr/>
        </p:nvSpPr>
        <p:spPr>
          <a:xfrm>
            <a:off x="10267702" y="2832462"/>
            <a:ext cx="1388646" cy="1193075"/>
          </a:xfrm>
          <a:prstGeom prst="roundRect">
            <a:avLst/>
          </a:prstGeom>
          <a:gradFill flip="none" rotWithShape="1">
            <a:gsLst>
              <a:gs pos="36000">
                <a:srgbClr val="00B0F0"/>
              </a:gs>
              <a:gs pos="84000">
                <a:srgbClr val="70EBFC">
                  <a:tint val="44500"/>
                  <a:satMod val="160000"/>
                </a:srgbClr>
              </a:gs>
              <a:gs pos="100000">
                <a:srgbClr val="70EBFC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slip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5A3A9BBC-393B-7929-033C-9DB18758CF14}"/>
              </a:ext>
            </a:extLst>
          </p:cNvPr>
          <p:cNvSpPr/>
          <p:nvPr/>
        </p:nvSpPr>
        <p:spPr>
          <a:xfrm>
            <a:off x="528735" y="4025537"/>
            <a:ext cx="1388646" cy="1193075"/>
          </a:xfrm>
          <a:prstGeom prst="roundRect">
            <a:avLst/>
          </a:prstGeom>
          <a:gradFill flip="none" rotWithShape="1">
            <a:gsLst>
              <a:gs pos="36000">
                <a:srgbClr val="00B0F0"/>
              </a:gs>
              <a:gs pos="84000">
                <a:srgbClr val="70EBFC">
                  <a:tint val="44500"/>
                  <a:satMod val="160000"/>
                </a:srgbClr>
              </a:gs>
              <a:gs pos="100000">
                <a:srgbClr val="70EBFC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fly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77E3C91D-8E12-2DAE-121F-3A0FD441DEB7}"/>
              </a:ext>
            </a:extLst>
          </p:cNvPr>
          <p:cNvSpPr/>
          <p:nvPr/>
        </p:nvSpPr>
        <p:spPr>
          <a:xfrm>
            <a:off x="1919686" y="4025537"/>
            <a:ext cx="1388646" cy="119307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flimsy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EEDB09F5-E55D-0D45-1B8C-29BF69E01F6F}"/>
              </a:ext>
            </a:extLst>
          </p:cNvPr>
          <p:cNvSpPr/>
          <p:nvPr/>
        </p:nvSpPr>
        <p:spPr>
          <a:xfrm>
            <a:off x="3310637" y="4025537"/>
            <a:ext cx="1388646" cy="1193075"/>
          </a:xfrm>
          <a:prstGeom prst="roundRect">
            <a:avLst/>
          </a:prstGeom>
          <a:gradFill flip="none" rotWithShape="1">
            <a:gsLst>
              <a:gs pos="36000">
                <a:srgbClr val="00B0F0"/>
              </a:gs>
              <a:gs pos="84000">
                <a:srgbClr val="70EBFC">
                  <a:tint val="44500"/>
                  <a:satMod val="160000"/>
                </a:srgbClr>
              </a:gs>
              <a:gs pos="100000">
                <a:srgbClr val="70EBFC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flicker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1B16D699-2C66-A96A-0A81-657C2948AC6F}"/>
              </a:ext>
            </a:extLst>
          </p:cNvPr>
          <p:cNvSpPr/>
          <p:nvPr/>
        </p:nvSpPr>
        <p:spPr>
          <a:xfrm>
            <a:off x="4701588" y="4025537"/>
            <a:ext cx="1388646" cy="119307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play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F9E51C30-71AA-D18F-59F0-DB193791A58F}"/>
              </a:ext>
            </a:extLst>
          </p:cNvPr>
          <p:cNvSpPr/>
          <p:nvPr/>
        </p:nvSpPr>
        <p:spPr>
          <a:xfrm>
            <a:off x="6092540" y="4025537"/>
            <a:ext cx="1388646" cy="1193075"/>
          </a:xfrm>
          <a:prstGeom prst="roundRect">
            <a:avLst/>
          </a:prstGeom>
          <a:gradFill flip="none" rotWithShape="1">
            <a:gsLst>
              <a:gs pos="36000">
                <a:srgbClr val="00B0F0"/>
              </a:gs>
              <a:gs pos="84000">
                <a:srgbClr val="70EBFC">
                  <a:tint val="44500"/>
                  <a:satMod val="160000"/>
                </a:srgbClr>
              </a:gs>
              <a:gs pos="100000">
                <a:srgbClr val="70EBFC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placemat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59566A0A-FC5F-AA16-1B9F-5A4564F8D2A4}"/>
              </a:ext>
            </a:extLst>
          </p:cNvPr>
          <p:cNvSpPr/>
          <p:nvPr/>
        </p:nvSpPr>
        <p:spPr>
          <a:xfrm>
            <a:off x="7483491" y="4025537"/>
            <a:ext cx="1388646" cy="119307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plenty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128C53F8-D508-A7BD-746C-63EAFE4F02E1}"/>
              </a:ext>
            </a:extLst>
          </p:cNvPr>
          <p:cNvSpPr/>
          <p:nvPr/>
        </p:nvSpPr>
        <p:spPr>
          <a:xfrm>
            <a:off x="8874442" y="4025537"/>
            <a:ext cx="1388646" cy="1193075"/>
          </a:xfrm>
          <a:prstGeom prst="roundRect">
            <a:avLst/>
          </a:prstGeom>
          <a:gradFill flip="none" rotWithShape="1">
            <a:gsLst>
              <a:gs pos="36000">
                <a:srgbClr val="00B0F0"/>
              </a:gs>
              <a:gs pos="84000">
                <a:srgbClr val="70EBFC">
                  <a:tint val="44500"/>
                  <a:satMod val="160000"/>
                </a:srgbClr>
              </a:gs>
              <a:gs pos="100000">
                <a:srgbClr val="70EBFC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sleeve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1AF176BA-6436-8543-66F2-86CF6617D87B}"/>
              </a:ext>
            </a:extLst>
          </p:cNvPr>
          <p:cNvSpPr/>
          <p:nvPr/>
        </p:nvSpPr>
        <p:spPr>
          <a:xfrm>
            <a:off x="10265396" y="4025537"/>
            <a:ext cx="1388646" cy="119307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sloppy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02921341-9729-E83A-E4BF-8289E84D4C67}"/>
              </a:ext>
            </a:extLst>
          </p:cNvPr>
          <p:cNvSpPr/>
          <p:nvPr/>
        </p:nvSpPr>
        <p:spPr>
          <a:xfrm>
            <a:off x="537958" y="5218612"/>
            <a:ext cx="1388646" cy="119307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flat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804B1376-C3AE-9B17-F9FC-56BD0118D24E}"/>
              </a:ext>
            </a:extLst>
          </p:cNvPr>
          <p:cNvSpPr/>
          <p:nvPr/>
        </p:nvSpPr>
        <p:spPr>
          <a:xfrm>
            <a:off x="1928909" y="5218612"/>
            <a:ext cx="1388646" cy="1193075"/>
          </a:xfrm>
          <a:prstGeom prst="roundRect">
            <a:avLst/>
          </a:prstGeom>
          <a:gradFill flip="none" rotWithShape="1">
            <a:gsLst>
              <a:gs pos="36000">
                <a:srgbClr val="00B0F0"/>
              </a:gs>
              <a:gs pos="84000">
                <a:srgbClr val="70EBFC">
                  <a:tint val="44500"/>
                  <a:satMod val="160000"/>
                </a:srgbClr>
              </a:gs>
              <a:gs pos="100000">
                <a:srgbClr val="70EBFC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flavor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529B46B5-5B58-74DB-5CC9-5AED93A98361}"/>
              </a:ext>
            </a:extLst>
          </p:cNvPr>
          <p:cNvSpPr/>
          <p:nvPr/>
        </p:nvSpPr>
        <p:spPr>
          <a:xfrm>
            <a:off x="3319860" y="5218612"/>
            <a:ext cx="1388646" cy="119307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flashlight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31A70FC9-8DB6-C580-3C9A-6724CDB22EFD}"/>
              </a:ext>
            </a:extLst>
          </p:cNvPr>
          <p:cNvSpPr/>
          <p:nvPr/>
        </p:nvSpPr>
        <p:spPr>
          <a:xfrm>
            <a:off x="4710811" y="5218612"/>
            <a:ext cx="1388646" cy="1193075"/>
          </a:xfrm>
          <a:prstGeom prst="roundRect">
            <a:avLst/>
          </a:prstGeom>
          <a:gradFill flip="none" rotWithShape="1">
            <a:gsLst>
              <a:gs pos="36000">
                <a:srgbClr val="00B0F0"/>
              </a:gs>
              <a:gs pos="84000">
                <a:srgbClr val="70EBFC">
                  <a:tint val="44500"/>
                  <a:satMod val="160000"/>
                </a:srgbClr>
              </a:gs>
              <a:gs pos="100000">
                <a:srgbClr val="70EBFC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plant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C3CE6409-B110-DE26-A1C5-148143C5BA4B}"/>
              </a:ext>
            </a:extLst>
          </p:cNvPr>
          <p:cNvSpPr/>
          <p:nvPr/>
        </p:nvSpPr>
        <p:spPr>
          <a:xfrm>
            <a:off x="6101762" y="5218612"/>
            <a:ext cx="1388646" cy="119307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playful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CC05BCC3-9C23-F76E-ED9D-54239C267831}"/>
              </a:ext>
            </a:extLst>
          </p:cNvPr>
          <p:cNvSpPr/>
          <p:nvPr/>
        </p:nvSpPr>
        <p:spPr>
          <a:xfrm>
            <a:off x="7492713" y="5218612"/>
            <a:ext cx="1388646" cy="1193075"/>
          </a:xfrm>
          <a:prstGeom prst="roundRect">
            <a:avLst/>
          </a:prstGeom>
          <a:gradFill flip="none" rotWithShape="1">
            <a:gsLst>
              <a:gs pos="36000">
                <a:srgbClr val="00B0F0"/>
              </a:gs>
              <a:gs pos="84000">
                <a:srgbClr val="70EBFC">
                  <a:tint val="44500"/>
                  <a:satMod val="160000"/>
                </a:srgbClr>
              </a:gs>
              <a:gs pos="100000">
                <a:srgbClr val="70EBFC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place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3170DE68-55F3-7076-CBBF-15D6844CA7E8}"/>
              </a:ext>
            </a:extLst>
          </p:cNvPr>
          <p:cNvSpPr/>
          <p:nvPr/>
        </p:nvSpPr>
        <p:spPr>
          <a:xfrm>
            <a:off x="8883665" y="5218612"/>
            <a:ext cx="1388646" cy="1193075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sled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E04AEEA1-33F7-8A87-5301-EA1B25C300CE}"/>
              </a:ext>
            </a:extLst>
          </p:cNvPr>
          <p:cNvSpPr/>
          <p:nvPr/>
        </p:nvSpPr>
        <p:spPr>
          <a:xfrm>
            <a:off x="10274618" y="5218612"/>
            <a:ext cx="1388646" cy="1193075"/>
          </a:xfrm>
          <a:prstGeom prst="roundRect">
            <a:avLst/>
          </a:prstGeom>
          <a:gradFill flip="none" rotWithShape="1">
            <a:gsLst>
              <a:gs pos="36000">
                <a:srgbClr val="00B0F0"/>
              </a:gs>
              <a:gs pos="84000">
                <a:srgbClr val="70EBFC">
                  <a:tint val="44500"/>
                  <a:satMod val="160000"/>
                </a:srgbClr>
              </a:gs>
              <a:gs pos="100000">
                <a:srgbClr val="70EBFC">
                  <a:tint val="23500"/>
                  <a:satMod val="160000"/>
                </a:srgb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slobber</a:t>
            </a:r>
          </a:p>
        </p:txBody>
      </p:sp>
      <p:sp>
        <p:nvSpPr>
          <p:cNvPr id="82" name="Arrow: Left 81">
            <a:hlinkClick r:id="rId3" action="ppaction://hlinksldjump"/>
            <a:extLst>
              <a:ext uri="{FF2B5EF4-FFF2-40B4-BE49-F238E27FC236}">
                <a16:creationId xmlns:a16="http://schemas.microsoft.com/office/drawing/2014/main" id="{099317DD-1826-7A5B-0844-28E24E0BF7A9}"/>
              </a:ext>
            </a:extLst>
          </p:cNvPr>
          <p:cNvSpPr/>
          <p:nvPr/>
        </p:nvSpPr>
        <p:spPr>
          <a:xfrm>
            <a:off x="83976" y="6411687"/>
            <a:ext cx="1035697" cy="446313"/>
          </a:xfrm>
          <a:prstGeom prst="leftArrow">
            <a:avLst>
              <a:gd name="adj1" fmla="val 50000"/>
              <a:gd name="adj2" fmla="val 68816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Arrow: Right 82">
            <a:hlinkClick r:id="rId4" action="ppaction://hlinksldjump"/>
            <a:extLst>
              <a:ext uri="{FF2B5EF4-FFF2-40B4-BE49-F238E27FC236}">
                <a16:creationId xmlns:a16="http://schemas.microsoft.com/office/drawing/2014/main" id="{97B70119-FED0-6B37-3CEA-CD30D98ACE22}"/>
              </a:ext>
            </a:extLst>
          </p:cNvPr>
          <p:cNvSpPr/>
          <p:nvPr/>
        </p:nvSpPr>
        <p:spPr>
          <a:xfrm>
            <a:off x="11140751" y="6411686"/>
            <a:ext cx="967273" cy="446313"/>
          </a:xfrm>
          <a:prstGeom prst="rightArrow">
            <a:avLst>
              <a:gd name="adj1" fmla="val 50000"/>
              <a:gd name="adj2" fmla="val 65044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80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8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4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0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6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2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8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4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0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6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2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8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4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0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hlinkClick r:id="rId3"/>
            <a:extLst>
              <a:ext uri="{FF2B5EF4-FFF2-40B4-BE49-F238E27FC236}">
                <a16:creationId xmlns:a16="http://schemas.microsoft.com/office/drawing/2014/main" id="{5528BD71-F70A-9860-9CE8-A8CEF3888383}"/>
              </a:ext>
            </a:extLst>
          </p:cNvPr>
          <p:cNvSpPr/>
          <p:nvPr/>
        </p:nvSpPr>
        <p:spPr>
          <a:xfrm>
            <a:off x="3872753" y="5181600"/>
            <a:ext cx="2151529" cy="3944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hlinkClick r:id="rId4"/>
            <a:extLst>
              <a:ext uri="{FF2B5EF4-FFF2-40B4-BE49-F238E27FC236}">
                <a16:creationId xmlns:a16="http://schemas.microsoft.com/office/drawing/2014/main" id="{D1D74F61-8506-A015-B241-D0B0835760E0}"/>
              </a:ext>
            </a:extLst>
          </p:cNvPr>
          <p:cNvSpPr/>
          <p:nvPr/>
        </p:nvSpPr>
        <p:spPr>
          <a:xfrm>
            <a:off x="6329082" y="5181600"/>
            <a:ext cx="2151529" cy="3944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hlinkClick r:id="rId5"/>
            <a:extLst>
              <a:ext uri="{FF2B5EF4-FFF2-40B4-BE49-F238E27FC236}">
                <a16:creationId xmlns:a16="http://schemas.microsoft.com/office/drawing/2014/main" id="{1CBD460F-B8FB-6D4B-6F5D-BE557929E352}"/>
              </a:ext>
            </a:extLst>
          </p:cNvPr>
          <p:cNvSpPr/>
          <p:nvPr/>
        </p:nvSpPr>
        <p:spPr>
          <a:xfrm>
            <a:off x="4545106" y="6078071"/>
            <a:ext cx="537882" cy="49305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hlinkClick r:id="rId6"/>
            <a:extLst>
              <a:ext uri="{FF2B5EF4-FFF2-40B4-BE49-F238E27FC236}">
                <a16:creationId xmlns:a16="http://schemas.microsoft.com/office/drawing/2014/main" id="{A0D4B11C-A2F7-2AD5-51DE-496D662E189D}"/>
              </a:ext>
            </a:extLst>
          </p:cNvPr>
          <p:cNvSpPr/>
          <p:nvPr/>
        </p:nvSpPr>
        <p:spPr>
          <a:xfrm>
            <a:off x="5199530" y="6078071"/>
            <a:ext cx="537882" cy="49305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hlinkClick r:id="rId7"/>
            <a:extLst>
              <a:ext uri="{FF2B5EF4-FFF2-40B4-BE49-F238E27FC236}">
                <a16:creationId xmlns:a16="http://schemas.microsoft.com/office/drawing/2014/main" id="{52BD0B27-AD54-C0A4-E696-3FFA8244AFCE}"/>
              </a:ext>
            </a:extLst>
          </p:cNvPr>
          <p:cNvSpPr/>
          <p:nvPr/>
        </p:nvSpPr>
        <p:spPr>
          <a:xfrm>
            <a:off x="5853954" y="6131859"/>
            <a:ext cx="537882" cy="49305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hlinkClick r:id="rId8"/>
            <a:extLst>
              <a:ext uri="{FF2B5EF4-FFF2-40B4-BE49-F238E27FC236}">
                <a16:creationId xmlns:a16="http://schemas.microsoft.com/office/drawing/2014/main" id="{C27911F2-DF9A-1B17-F05B-C7495AEEACAD}"/>
              </a:ext>
            </a:extLst>
          </p:cNvPr>
          <p:cNvSpPr/>
          <p:nvPr/>
        </p:nvSpPr>
        <p:spPr>
          <a:xfrm>
            <a:off x="6508378" y="6131859"/>
            <a:ext cx="537882" cy="49305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hlinkClick r:id="rId9"/>
            <a:extLst>
              <a:ext uri="{FF2B5EF4-FFF2-40B4-BE49-F238E27FC236}">
                <a16:creationId xmlns:a16="http://schemas.microsoft.com/office/drawing/2014/main" id="{3E0B4894-B710-11D1-7500-B7FC404C1253}"/>
              </a:ext>
            </a:extLst>
          </p:cNvPr>
          <p:cNvSpPr/>
          <p:nvPr/>
        </p:nvSpPr>
        <p:spPr>
          <a:xfrm>
            <a:off x="7100049" y="6131859"/>
            <a:ext cx="537882" cy="49305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hlinkClick r:id="rId10"/>
            <a:extLst>
              <a:ext uri="{FF2B5EF4-FFF2-40B4-BE49-F238E27FC236}">
                <a16:creationId xmlns:a16="http://schemas.microsoft.com/office/drawing/2014/main" id="{ECF16ABC-6B9E-EDAF-C06E-87EC7146F700}"/>
              </a:ext>
            </a:extLst>
          </p:cNvPr>
          <p:cNvSpPr/>
          <p:nvPr/>
        </p:nvSpPr>
        <p:spPr>
          <a:xfrm>
            <a:off x="9690847" y="6131859"/>
            <a:ext cx="2070847" cy="49305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hlinkClick r:id="rId10"/>
            <a:extLst>
              <a:ext uri="{FF2B5EF4-FFF2-40B4-BE49-F238E27FC236}">
                <a16:creationId xmlns:a16="http://schemas.microsoft.com/office/drawing/2014/main" id="{01F8782D-82BD-47D6-108B-1870D733B772}"/>
              </a:ext>
            </a:extLst>
          </p:cNvPr>
          <p:cNvSpPr/>
          <p:nvPr/>
        </p:nvSpPr>
        <p:spPr>
          <a:xfrm>
            <a:off x="322729" y="6051176"/>
            <a:ext cx="2411506" cy="49305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hlinkClick r:id="rId11"/>
            <a:extLst>
              <a:ext uri="{FF2B5EF4-FFF2-40B4-BE49-F238E27FC236}">
                <a16:creationId xmlns:a16="http://schemas.microsoft.com/office/drawing/2014/main" id="{1D2EA156-09D8-6CBD-A6CE-BF9CE83EDCA2}"/>
              </a:ext>
            </a:extLst>
          </p:cNvPr>
          <p:cNvSpPr/>
          <p:nvPr/>
        </p:nvSpPr>
        <p:spPr>
          <a:xfrm>
            <a:off x="7790329" y="2617694"/>
            <a:ext cx="1021977" cy="2241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hlinkClick r:id="rId12"/>
            <a:extLst>
              <a:ext uri="{FF2B5EF4-FFF2-40B4-BE49-F238E27FC236}">
                <a16:creationId xmlns:a16="http://schemas.microsoft.com/office/drawing/2014/main" id="{6701AED0-B3A6-2365-F1FA-E3F2D491419F}"/>
              </a:ext>
            </a:extLst>
          </p:cNvPr>
          <p:cNvSpPr/>
          <p:nvPr/>
        </p:nvSpPr>
        <p:spPr>
          <a:xfrm>
            <a:off x="4921624" y="3630706"/>
            <a:ext cx="932330" cy="2330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1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3A614C148BB7459031CBD7BB4927B5" ma:contentTypeVersion="13" ma:contentTypeDescription="Create a new document." ma:contentTypeScope="" ma:versionID="87768ffaf332c5ab7548042e61ef5f72">
  <xsd:schema xmlns:xsd="http://www.w3.org/2001/XMLSchema" xmlns:xs="http://www.w3.org/2001/XMLSchema" xmlns:p="http://schemas.microsoft.com/office/2006/metadata/properties" xmlns:ns2="31d5118b-f9a2-40c1-b700-46b1e174dc98" xmlns:ns3="c5ef550f-d635-4e22-93b5-48e7c95bef96" targetNamespace="http://schemas.microsoft.com/office/2006/metadata/properties" ma:root="true" ma:fieldsID="8452e4863acc785a84768297fa44bcc2" ns2:_="" ns3:_="">
    <xsd:import namespace="31d5118b-f9a2-40c1-b700-46b1e174dc98"/>
    <xsd:import namespace="c5ef550f-d635-4e22-93b5-48e7c95bef96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d5118b-f9a2-40c1-b700-46b1e174dc98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937d121e-e9b4-4ccd-9842-2527c4ee57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f550f-d635-4e22-93b5-48e7c95bef96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5ed47df0-e273-48ee-8a13-96e7d57d2334}" ma:internalName="TaxCatchAll" ma:showField="CatchAllData" ma:web="c5ef550f-d635-4e22-93b5-48e7c95bef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5ef550f-d635-4e22-93b5-48e7c95bef96" xsi:nil="true"/>
    <lcf76f155ced4ddcb4097134ff3c332f xmlns="31d5118b-f9a2-40c1-b700-46b1e174dc9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B492346-AEF2-4562-8A62-271CC08E293B}"/>
</file>

<file path=customXml/itemProps2.xml><?xml version="1.0" encoding="utf-8"?>
<ds:datastoreItem xmlns:ds="http://schemas.openxmlformats.org/officeDocument/2006/customXml" ds:itemID="{B72B6D38-638D-483B-BC40-90B185538078}"/>
</file>

<file path=customXml/itemProps3.xml><?xml version="1.0" encoding="utf-8"?>
<ds:datastoreItem xmlns:ds="http://schemas.openxmlformats.org/officeDocument/2006/customXml" ds:itemID="{D84D0137-A615-42D1-B377-53F5DCB71E3A}"/>
</file>

<file path=docProps/app.xml><?xml version="1.0" encoding="utf-8"?>
<Properties xmlns="http://schemas.openxmlformats.org/officeDocument/2006/extended-properties" xmlns:vt="http://schemas.openxmlformats.org/officeDocument/2006/docPropsVTypes">
  <TotalTime>10793</TotalTime>
  <Words>200</Words>
  <Application>Microsoft Office PowerPoint</Application>
  <PresentationFormat>Widescreen</PresentationFormat>
  <Paragraphs>200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Aharoni</vt:lpstr>
      <vt:lpstr>Aptos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Martin</dc:creator>
  <cp:lastModifiedBy>Meghan Littlejohn</cp:lastModifiedBy>
  <cp:revision>57</cp:revision>
  <dcterms:created xsi:type="dcterms:W3CDTF">2021-04-07T18:23:45Z</dcterms:created>
  <dcterms:modified xsi:type="dcterms:W3CDTF">2025-03-24T19:29:41Z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0x0101000B3A614C148BB7459031CBD7BB4927B5</vt:lpwstr>
  </property>
</Properties>
</file>