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96581-C5D4-4FF3-9204-71768444D8FB}" v="14" dt="2025-05-23T14:33:34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98296581-C5D4-4FF3-9204-71768444D8FB}"/>
    <pc:docChg chg="undo custSel addSld modSld sldOrd">
      <pc:chgData name="Meghan Littlejohn" userId="2409a724-fb50-4bc2-84be-2261c21a1817" providerId="ADAL" clId="{98296581-C5D4-4FF3-9204-71768444D8FB}" dt="2025-05-23T14:34:06.409" v="40" actId="1076"/>
      <pc:docMkLst>
        <pc:docMk/>
      </pc:docMkLst>
      <pc:sldChg chg="modSp mod setBg">
        <pc:chgData name="Meghan Littlejohn" userId="2409a724-fb50-4bc2-84be-2261c21a1817" providerId="ADAL" clId="{98296581-C5D4-4FF3-9204-71768444D8FB}" dt="2025-05-23T14:31:51.875" v="12" actId="1076"/>
        <pc:sldMkLst>
          <pc:docMk/>
          <pc:sldMk cId="0" sldId="256"/>
        </pc:sldMkLst>
        <pc:spChg chg="mod">
          <ac:chgData name="Meghan Littlejohn" userId="2409a724-fb50-4bc2-84be-2261c21a1817" providerId="ADAL" clId="{98296581-C5D4-4FF3-9204-71768444D8FB}" dt="2025-05-23T14:31:45.771" v="7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eghan Littlejohn" userId="2409a724-fb50-4bc2-84be-2261c21a1817" providerId="ADAL" clId="{98296581-C5D4-4FF3-9204-71768444D8FB}" dt="2025-05-23T14:31:51.875" v="12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Meghan Littlejohn" userId="2409a724-fb50-4bc2-84be-2261c21a1817" providerId="ADAL" clId="{98296581-C5D4-4FF3-9204-71768444D8FB}" dt="2025-05-23T14:31:46.217" v="8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Meghan Littlejohn" userId="2409a724-fb50-4bc2-84be-2261c21a1817" providerId="ADAL" clId="{98296581-C5D4-4FF3-9204-71768444D8FB}" dt="2025-05-23T14:31:49.264" v="10" actId="1076"/>
          <ac:spMkLst>
            <pc:docMk/>
            <pc:sldMk cId="0" sldId="256"/>
            <ac:spMk id="5" creationId="{00000000-0000-0000-0000-000000000000}"/>
          </ac:spMkLst>
        </pc:spChg>
      </pc:sldChg>
      <pc:sldChg chg="new ord setBg">
        <pc:chgData name="Meghan Littlejohn" userId="2409a724-fb50-4bc2-84be-2261c21a1817" providerId="ADAL" clId="{98296581-C5D4-4FF3-9204-71768444D8FB}" dt="2025-05-23T14:32:21.189" v="22"/>
        <pc:sldMkLst>
          <pc:docMk/>
          <pc:sldMk cId="463074869" sldId="257"/>
        </pc:sldMkLst>
      </pc:sldChg>
      <pc:sldChg chg="addSp modSp new mod setBg">
        <pc:chgData name="Meghan Littlejohn" userId="2409a724-fb50-4bc2-84be-2261c21a1817" providerId="ADAL" clId="{98296581-C5D4-4FF3-9204-71768444D8FB}" dt="2025-05-23T14:33:17.676" v="32" actId="2085"/>
        <pc:sldMkLst>
          <pc:docMk/>
          <pc:sldMk cId="3934468720" sldId="258"/>
        </pc:sldMkLst>
        <pc:spChg chg="add mod">
          <ac:chgData name="Meghan Littlejohn" userId="2409a724-fb50-4bc2-84be-2261c21a1817" providerId="ADAL" clId="{98296581-C5D4-4FF3-9204-71768444D8FB}" dt="2025-05-23T14:33:17.676" v="32" actId="2085"/>
          <ac:spMkLst>
            <pc:docMk/>
            <pc:sldMk cId="3934468720" sldId="258"/>
            <ac:spMk id="2" creationId="{61FB8640-AB73-1101-C493-7E1747A9B4CE}"/>
          </ac:spMkLst>
        </pc:spChg>
      </pc:sldChg>
      <pc:sldChg chg="addSp modSp new mod ord setBg">
        <pc:chgData name="Meghan Littlejohn" userId="2409a724-fb50-4bc2-84be-2261c21a1817" providerId="ADAL" clId="{98296581-C5D4-4FF3-9204-71768444D8FB}" dt="2025-05-23T14:34:06.409" v="40" actId="1076"/>
        <pc:sldMkLst>
          <pc:docMk/>
          <pc:sldMk cId="173688308" sldId="259"/>
        </pc:sldMkLst>
        <pc:spChg chg="mod">
          <ac:chgData name="Meghan Littlejohn" userId="2409a724-fb50-4bc2-84be-2261c21a1817" providerId="ADAL" clId="{98296581-C5D4-4FF3-9204-71768444D8FB}" dt="2025-05-23T14:33:34.343" v="33"/>
          <ac:spMkLst>
            <pc:docMk/>
            <pc:sldMk cId="173688308" sldId="259"/>
            <ac:spMk id="3" creationId="{195834B4-F38E-957F-E856-03F4BCBDB4F3}"/>
          </ac:spMkLst>
        </pc:spChg>
        <pc:spChg chg="mod">
          <ac:chgData name="Meghan Littlejohn" userId="2409a724-fb50-4bc2-84be-2261c21a1817" providerId="ADAL" clId="{98296581-C5D4-4FF3-9204-71768444D8FB}" dt="2025-05-23T14:33:34.343" v="33"/>
          <ac:spMkLst>
            <pc:docMk/>
            <pc:sldMk cId="173688308" sldId="259"/>
            <ac:spMk id="4" creationId="{DAE26A78-5B9A-671E-3732-1E237F0DE0F2}"/>
          </ac:spMkLst>
        </pc:spChg>
        <pc:spChg chg="mod">
          <ac:chgData name="Meghan Littlejohn" userId="2409a724-fb50-4bc2-84be-2261c21a1817" providerId="ADAL" clId="{98296581-C5D4-4FF3-9204-71768444D8FB}" dt="2025-05-23T14:33:34.343" v="33"/>
          <ac:spMkLst>
            <pc:docMk/>
            <pc:sldMk cId="173688308" sldId="259"/>
            <ac:spMk id="5" creationId="{9AA68C3D-8A50-4C4F-6446-452F743B29FA}"/>
          </ac:spMkLst>
        </pc:spChg>
        <pc:spChg chg="mod">
          <ac:chgData name="Meghan Littlejohn" userId="2409a724-fb50-4bc2-84be-2261c21a1817" providerId="ADAL" clId="{98296581-C5D4-4FF3-9204-71768444D8FB}" dt="2025-05-23T14:33:34.343" v="33"/>
          <ac:spMkLst>
            <pc:docMk/>
            <pc:sldMk cId="173688308" sldId="259"/>
            <ac:spMk id="7" creationId="{5E10F817-191B-DF74-C020-F6C5A8B3DE84}"/>
          </ac:spMkLst>
        </pc:spChg>
        <pc:spChg chg="mod">
          <ac:chgData name="Meghan Littlejohn" userId="2409a724-fb50-4bc2-84be-2261c21a1817" providerId="ADAL" clId="{98296581-C5D4-4FF3-9204-71768444D8FB}" dt="2025-05-23T14:33:34.343" v="33"/>
          <ac:spMkLst>
            <pc:docMk/>
            <pc:sldMk cId="173688308" sldId="259"/>
            <ac:spMk id="8" creationId="{3559AF90-C1D7-619A-2DBC-71089523F0E5}"/>
          </ac:spMkLst>
        </pc:spChg>
        <pc:spChg chg="mod">
          <ac:chgData name="Meghan Littlejohn" userId="2409a724-fb50-4bc2-84be-2261c21a1817" providerId="ADAL" clId="{98296581-C5D4-4FF3-9204-71768444D8FB}" dt="2025-05-23T14:33:34.343" v="33"/>
          <ac:spMkLst>
            <pc:docMk/>
            <pc:sldMk cId="173688308" sldId="259"/>
            <ac:spMk id="9" creationId="{C167051B-C91F-0C4D-C5A6-09BB816AE100}"/>
          </ac:spMkLst>
        </pc:spChg>
        <pc:spChg chg="mod">
          <ac:chgData name="Meghan Littlejohn" userId="2409a724-fb50-4bc2-84be-2261c21a1817" providerId="ADAL" clId="{98296581-C5D4-4FF3-9204-71768444D8FB}" dt="2025-05-23T14:33:34.343" v="33"/>
          <ac:spMkLst>
            <pc:docMk/>
            <pc:sldMk cId="173688308" sldId="259"/>
            <ac:spMk id="10" creationId="{BDFCB7A8-84E4-781E-4DB5-2F3C21F25D22}"/>
          </ac:spMkLst>
        </pc:spChg>
        <pc:spChg chg="mod">
          <ac:chgData name="Meghan Littlejohn" userId="2409a724-fb50-4bc2-84be-2261c21a1817" providerId="ADAL" clId="{98296581-C5D4-4FF3-9204-71768444D8FB}" dt="2025-05-23T14:33:34.343" v="33"/>
          <ac:spMkLst>
            <pc:docMk/>
            <pc:sldMk cId="173688308" sldId="259"/>
            <ac:spMk id="11" creationId="{E6B5D2C2-4997-3691-0A34-CE97783B7D62}"/>
          </ac:spMkLst>
        </pc:spChg>
        <pc:spChg chg="mod">
          <ac:chgData name="Meghan Littlejohn" userId="2409a724-fb50-4bc2-84be-2261c21a1817" providerId="ADAL" clId="{98296581-C5D4-4FF3-9204-71768444D8FB}" dt="2025-05-23T14:33:34.343" v="33"/>
          <ac:spMkLst>
            <pc:docMk/>
            <pc:sldMk cId="173688308" sldId="259"/>
            <ac:spMk id="12" creationId="{6034228D-2B2E-8961-7F6E-4E633BECACCD}"/>
          </ac:spMkLst>
        </pc:spChg>
        <pc:spChg chg="mod">
          <ac:chgData name="Meghan Littlejohn" userId="2409a724-fb50-4bc2-84be-2261c21a1817" providerId="ADAL" clId="{98296581-C5D4-4FF3-9204-71768444D8FB}" dt="2025-05-23T14:33:34.343" v="33"/>
          <ac:spMkLst>
            <pc:docMk/>
            <pc:sldMk cId="173688308" sldId="259"/>
            <ac:spMk id="13" creationId="{2AF17AD2-EC78-9CC3-A35E-F185DBEC6FF0}"/>
          </ac:spMkLst>
        </pc:spChg>
        <pc:grpChg chg="mod">
          <ac:chgData name="Meghan Littlejohn" userId="2409a724-fb50-4bc2-84be-2261c21a1817" providerId="ADAL" clId="{98296581-C5D4-4FF3-9204-71768444D8FB}" dt="2025-05-23T14:34:06.409" v="40" actId="1076"/>
          <ac:grpSpMkLst>
            <pc:docMk/>
            <pc:sldMk cId="173688308" sldId="259"/>
            <ac:grpSpMk id="2" creationId="{19F72E7C-96A9-2450-F87E-E030FD487D1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der-resources.electronic-therapy.com/SummerPhysicalTherapy/E-Therapy_Under_The_Sea_Movement_Break_Cards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07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61FB8640-AB73-1101-C493-7E1747A9B4CE}"/>
              </a:ext>
            </a:extLst>
          </p:cNvPr>
          <p:cNvSpPr/>
          <p:nvPr/>
        </p:nvSpPr>
        <p:spPr>
          <a:xfrm>
            <a:off x="7010400" y="5753100"/>
            <a:ext cx="457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6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10831" y="325671"/>
            <a:ext cx="943326" cy="1387244"/>
          </a:xfrm>
          <a:custGeom>
            <a:avLst/>
            <a:gdLst/>
            <a:ahLst/>
            <a:cxnLst/>
            <a:rect l="l" t="t" r="r" b="b"/>
            <a:pathLst>
              <a:path w="943326" h="1387244">
                <a:moveTo>
                  <a:pt x="0" y="0"/>
                </a:moveTo>
                <a:lnTo>
                  <a:pt x="943326" y="0"/>
                </a:lnTo>
                <a:lnTo>
                  <a:pt x="943326" y="1387244"/>
                </a:lnTo>
                <a:lnTo>
                  <a:pt x="0" y="13872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78303" y="347032"/>
            <a:ext cx="1404189" cy="1026813"/>
          </a:xfrm>
          <a:custGeom>
            <a:avLst/>
            <a:gdLst/>
            <a:ahLst/>
            <a:cxnLst/>
            <a:rect l="l" t="t" r="r" b="b"/>
            <a:pathLst>
              <a:path w="1404189" h="1026813">
                <a:moveTo>
                  <a:pt x="0" y="0"/>
                </a:moveTo>
                <a:lnTo>
                  <a:pt x="1404188" y="0"/>
                </a:lnTo>
                <a:lnTo>
                  <a:pt x="1404188" y="1026813"/>
                </a:lnTo>
                <a:lnTo>
                  <a:pt x="0" y="10268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354157" y="444027"/>
            <a:ext cx="2040176" cy="914074"/>
          </a:xfrm>
          <a:custGeom>
            <a:avLst/>
            <a:gdLst/>
            <a:ahLst/>
            <a:cxnLst/>
            <a:rect l="l" t="t" r="r" b="b"/>
            <a:pathLst>
              <a:path w="2040176" h="914074">
                <a:moveTo>
                  <a:pt x="0" y="0"/>
                </a:moveTo>
                <a:lnTo>
                  <a:pt x="2040176" y="0"/>
                </a:lnTo>
                <a:lnTo>
                  <a:pt x="2040176" y="914074"/>
                </a:lnTo>
                <a:lnTo>
                  <a:pt x="0" y="914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618994" y="343147"/>
            <a:ext cx="1159309" cy="1115835"/>
          </a:xfrm>
          <a:custGeom>
            <a:avLst/>
            <a:gdLst/>
            <a:ahLst/>
            <a:cxnLst/>
            <a:rect l="l" t="t" r="r" b="b"/>
            <a:pathLst>
              <a:path w="1159309" h="1115835">
                <a:moveTo>
                  <a:pt x="0" y="0"/>
                </a:moveTo>
                <a:lnTo>
                  <a:pt x="1159309" y="0"/>
                </a:lnTo>
                <a:lnTo>
                  <a:pt x="1159309" y="1115835"/>
                </a:lnTo>
                <a:lnTo>
                  <a:pt x="0" y="1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F72E7C-96A9-2450-F87E-E030FD487D1F}"/>
              </a:ext>
            </a:extLst>
          </p:cNvPr>
          <p:cNvGrpSpPr/>
          <p:nvPr/>
        </p:nvGrpSpPr>
        <p:grpSpPr>
          <a:xfrm>
            <a:off x="838200" y="3771900"/>
            <a:ext cx="16230600" cy="6248400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195834B4-F38E-957F-E856-03F4BCBDB4F3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DAE26A78-5B9A-671E-3732-1E237F0DE0F2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9AA68C3D-8A50-4C4F-6446-452F743B29FA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1047E1B2-1B6B-637D-1E97-184F1DEAAC0B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5E10F817-191B-DF74-C020-F6C5A8B3DE84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3559AF90-C1D7-619A-2DBC-71089523F0E5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C167051B-C91F-0C4D-C5A6-09BB816AE100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BDFCB7A8-84E4-781E-4DB5-2F3C21F25D22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E6B5D2C2-4997-3691-0A34-CE97783B7D62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6034228D-2B2E-8961-7F6E-4E633BECACCD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2AF17AD2-EC78-9CC3-A35E-F185DBEC6FF0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68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F9BD5E-BB6E-4769-B1F5-98E3670FF553}"/>
</file>

<file path=customXml/itemProps2.xml><?xml version="1.0" encoding="utf-8"?>
<ds:datastoreItem xmlns:ds="http://schemas.openxmlformats.org/officeDocument/2006/customXml" ds:itemID="{5E4CCC97-DFD6-429C-97E9-9A63CCCDDCB5}"/>
</file>

<file path=customXml/itemProps3.xml><?xml version="1.0" encoding="utf-8"?>
<ds:datastoreItem xmlns:ds="http://schemas.openxmlformats.org/officeDocument/2006/customXml" ds:itemID="{A3B3591F-535F-420F-BB95-5852297EA9D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 the Sea PT Gameboard</dc:title>
  <cp:lastModifiedBy>Meghan Littlejohn</cp:lastModifiedBy>
  <cp:revision>1</cp:revision>
  <dcterms:created xsi:type="dcterms:W3CDTF">2006-08-16T00:00:00Z</dcterms:created>
  <dcterms:modified xsi:type="dcterms:W3CDTF">2025-05-23T14:34:10Z</dcterms:modified>
  <dc:identifier>DAGoRkyHvnc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