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6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13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12" Type="http://schemas.openxmlformats.org/officeDocument/2006/relationships/customXml" Target="../customXml/item2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openxmlformats.org/officeDocument/2006/relationships/customXml" Target="../customXml/item1.xml"/><Relationship Id="rId5" Type="http://schemas.openxmlformats.org/officeDocument/2006/relationships/slide" Target="slides/slide4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ghan Littlejohn" userId="2409a724-fb50-4bc2-84be-2261c21a1817" providerId="ADAL" clId="{642A16EE-5670-4BF5-B09D-C4A6A30B396A}"/>
    <pc:docChg chg="modSld">
      <pc:chgData name="Meghan Littlejohn" userId="2409a724-fb50-4bc2-84be-2261c21a1817" providerId="ADAL" clId="{642A16EE-5670-4BF5-B09D-C4A6A30B396A}" dt="2025-05-22T17:08:00.082" v="5" actId="1076"/>
      <pc:docMkLst>
        <pc:docMk/>
      </pc:docMkLst>
      <pc:sldChg chg="modSp mod">
        <pc:chgData name="Meghan Littlejohn" userId="2409a724-fb50-4bc2-84be-2261c21a1817" providerId="ADAL" clId="{642A16EE-5670-4BF5-B09D-C4A6A30B396A}" dt="2025-05-22T17:08:00.082" v="5" actId="1076"/>
        <pc:sldMkLst>
          <pc:docMk/>
          <pc:sldMk cId="2178556084" sldId="258"/>
        </pc:sldMkLst>
        <pc:spChg chg="mod">
          <ac:chgData name="Meghan Littlejohn" userId="2409a724-fb50-4bc2-84be-2261c21a1817" providerId="ADAL" clId="{642A16EE-5670-4BF5-B09D-C4A6A30B396A}" dt="2025-05-22T17:08:00.082" v="5" actId="1076"/>
          <ac:spMkLst>
            <pc:docMk/>
            <pc:sldMk cId="2178556084" sldId="258"/>
            <ac:spMk id="2" creationId="{4150A17D-F5FD-3A48-12F0-A6976F737FEB}"/>
          </ac:spMkLst>
        </pc:spChg>
        <pc:spChg chg="mod">
          <ac:chgData name="Meghan Littlejohn" userId="2409a724-fb50-4bc2-84be-2261c21a1817" providerId="ADAL" clId="{642A16EE-5670-4BF5-B09D-C4A6A30B396A}" dt="2025-05-22T17:07:57.778" v="4" actId="1076"/>
          <ac:spMkLst>
            <pc:docMk/>
            <pc:sldMk cId="2178556084" sldId="258"/>
            <ac:spMk id="5" creationId="{9DC658F2-921B-1CAC-2F11-753AFD2E4A3F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D4EDD-A330-4161-ECD0-56794F781B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E44D44-EACE-8483-D1A4-8AA1EC67B6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1B1ACC-E4EB-4F06-2D1B-5C46B1DD7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0685B-0F5D-4606-9699-72E807DBD17E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B9F36E-E417-8B73-F094-9E8BC919A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9C35C9-1D86-BE25-2078-2273C7DA7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ECEDE-A7F0-4505-8C95-C9403AEE4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960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6A3FC-713C-EBCD-04E1-128962E95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46FCB0-A59A-90D6-1BDF-DAA4832564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B78F1D-C570-14D8-1E5C-3A5051461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0685B-0F5D-4606-9699-72E807DBD17E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C0481B-4D33-170A-86D8-260E34373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7D70FC-5922-F55D-3CBF-730756F21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ECEDE-A7F0-4505-8C95-C9403AEE4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717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A560959-80E4-2CC1-2056-A3803BB11E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EB1287-8278-0C7A-69C7-43E1A2383B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2FA2FF-9AE9-D48D-C1D3-4EAA9BC91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0685B-0F5D-4606-9699-72E807DBD17E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83C459-6B73-5807-2361-1AB2433F3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CDF7E6-5CE6-F83C-AE25-7F45618AD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ECEDE-A7F0-4505-8C95-C9403AEE4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943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A9D46-6D53-C569-D100-D29F65A0B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50B84E-C60A-5AE6-47AA-FB6CC4A8B0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8F072E-A674-43FF-6DE6-626FD1083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0685B-0F5D-4606-9699-72E807DBD17E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3181B4-AA33-9779-8F21-F9B00600D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F97EA7-8F10-9F6E-B248-D567DC9D4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ECEDE-A7F0-4505-8C95-C9403AEE4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662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7AD37-FA27-59C6-B221-7BB64288D5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5A87CC-F9D2-FBB7-BE4E-78DCA00F59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A03B37-5C00-A910-7010-5C0407751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0685B-0F5D-4606-9699-72E807DBD17E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731401-30C0-DB27-E0C2-541AB2D84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3EA235-8BCD-73E7-5C0A-8D7CD057D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ECEDE-A7F0-4505-8C95-C9403AEE4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6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5EB61-5143-A854-19C9-CFA68AF45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B78971-E9FF-DD23-0765-01B8DC135A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CA761B-B185-F3A5-2C98-3BE9F80EF9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D2BB7F-F5EB-B5F3-733F-CBFD56D5B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0685B-0F5D-4606-9699-72E807DBD17E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A40B31-D722-A24A-90A8-9D2631F7A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995E57-583C-724F-652F-7E063F18B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ECEDE-A7F0-4505-8C95-C9403AEE4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976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A5DD17-C180-3BF5-45F5-77C665BE90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14D7C7-FB0F-41E2-AB98-699F94C23F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22E652-6284-84BB-E7FF-82A68E9FF6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46BD4B-71C7-F2D8-C88E-200A0D0B3E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C0F8E96-3B6D-D51F-88ED-28639344A7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565B8D0-9FC2-AC84-1DE7-0B1388043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0685B-0F5D-4606-9699-72E807DBD17E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85B7032-CEEA-67E4-79D9-8298CF8B9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A9B6514-4961-96FC-0866-3B884B28E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ECEDE-A7F0-4505-8C95-C9403AEE4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084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E3915-686D-857C-DC47-66A04CDE8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210034-0B2C-0B6E-F894-0FDC74CF66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0685B-0F5D-4606-9699-72E807DBD17E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9CC83B-DEB5-C4CA-1EA7-8656C54B1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972517-0174-698E-D245-2E13DBAC9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ECEDE-A7F0-4505-8C95-C9403AEE4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010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A84781-3341-9B69-2197-A02D6FEB2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0685B-0F5D-4606-9699-72E807DBD17E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A3A213-35E6-792B-09B9-4EE068929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4680A8-DDED-7A37-9952-B9873FFE6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ECEDE-A7F0-4505-8C95-C9403AEE4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317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6E6E3-BB0B-667F-7066-B5E8F2A4E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CBC4FD-8F34-0808-FAAD-F6E29388B9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C787AF-8787-6090-542C-E7166A0101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14C4DE-0E38-9A72-F290-20DAACB066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0685B-0F5D-4606-9699-72E807DBD17E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E11CA5-61B8-9F23-4D9E-F57CEEC87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110BA9-8019-0094-86DB-9D5547419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ECEDE-A7F0-4505-8C95-C9403AEE4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024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B12363-9EB0-BE10-9514-AA1917237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5C3788-463B-F17B-3770-26F3B96E19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810BC3-E8D7-7A54-5465-F245B6D079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89DE6C-49BD-45A2-F75C-DF75EBDD9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0685B-0F5D-4606-9699-72E807DBD17E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7BA7F0-1599-BBE6-7CA9-3DB708C57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119D7B-4C2C-E872-C4FD-D14C04AE3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ECEDE-A7F0-4505-8C95-C9403AEE4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768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E13232B-7B30-AE42-6213-E635D8BDFA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9D8F8C-D266-2F8E-0235-6A6B94E3C6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F57100-0376-1224-9328-7BAAE57981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130685B-0F5D-4606-9699-72E807DBD17E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326F62-4BCE-AEC8-10D4-4547ECCD9C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2E9E61-A3B0-E298-40BB-1B8064A491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7AECEDE-A7F0-4505-8C95-C9403AEE4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567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svg"/><Relationship Id="rId18" Type="http://schemas.openxmlformats.org/officeDocument/2006/relationships/image" Target="../media/image19.png"/><Relationship Id="rId26" Type="http://schemas.openxmlformats.org/officeDocument/2006/relationships/image" Target="../media/image27.png"/><Relationship Id="rId3" Type="http://schemas.openxmlformats.org/officeDocument/2006/relationships/image" Target="../media/image4.png"/><Relationship Id="rId21" Type="http://schemas.openxmlformats.org/officeDocument/2006/relationships/image" Target="../media/image22.svg"/><Relationship Id="rId7" Type="http://schemas.openxmlformats.org/officeDocument/2006/relationships/image" Target="../media/image8.svg"/><Relationship Id="rId12" Type="http://schemas.openxmlformats.org/officeDocument/2006/relationships/image" Target="../media/image13.png"/><Relationship Id="rId17" Type="http://schemas.openxmlformats.org/officeDocument/2006/relationships/image" Target="../media/image18.svg"/><Relationship Id="rId25" Type="http://schemas.openxmlformats.org/officeDocument/2006/relationships/image" Target="../media/image26.sv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29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24" Type="http://schemas.openxmlformats.org/officeDocument/2006/relationships/image" Target="../media/image25.png"/><Relationship Id="rId5" Type="http://schemas.openxmlformats.org/officeDocument/2006/relationships/image" Target="../media/image6.png"/><Relationship Id="rId15" Type="http://schemas.openxmlformats.org/officeDocument/2006/relationships/image" Target="../media/image16.svg"/><Relationship Id="rId23" Type="http://schemas.openxmlformats.org/officeDocument/2006/relationships/image" Target="../media/image24.svg"/><Relationship Id="rId28" Type="http://schemas.openxmlformats.org/officeDocument/2006/relationships/image" Target="../media/image29.png"/><Relationship Id="rId10" Type="http://schemas.openxmlformats.org/officeDocument/2006/relationships/image" Target="../media/image11.png"/><Relationship Id="rId19" Type="http://schemas.openxmlformats.org/officeDocument/2006/relationships/image" Target="../media/image20.svg"/><Relationship Id="rId4" Type="http://schemas.openxmlformats.org/officeDocument/2006/relationships/image" Target="../media/image5.svg"/><Relationship Id="rId9" Type="http://schemas.openxmlformats.org/officeDocument/2006/relationships/image" Target="../media/image10.svg"/><Relationship Id="rId14" Type="http://schemas.openxmlformats.org/officeDocument/2006/relationships/image" Target="../media/image15.png"/><Relationship Id="rId22" Type="http://schemas.openxmlformats.org/officeDocument/2006/relationships/image" Target="../media/image23.png"/><Relationship Id="rId27" Type="http://schemas.openxmlformats.org/officeDocument/2006/relationships/image" Target="../media/image28.svg"/><Relationship Id="rId30" Type="http://schemas.openxmlformats.org/officeDocument/2006/relationships/image" Target="../media/image31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x.com/etherapyexperts" TargetMode="External"/><Relationship Id="rId3" Type="http://schemas.openxmlformats.org/officeDocument/2006/relationships/hyperlink" Target="https://electronic-therapy.com/apply/" TargetMode="External"/><Relationship Id="rId7" Type="http://schemas.openxmlformats.org/officeDocument/2006/relationships/hyperlink" Target="https://www.instagram.com/etherapyexperts/" TargetMode="External"/><Relationship Id="rId12" Type="http://schemas.openxmlformats.org/officeDocument/2006/relationships/hyperlink" Target="https://electronic-therapy.com/resource-library/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youtube.com/@ElectronicTherapy" TargetMode="External"/><Relationship Id="rId11" Type="http://schemas.openxmlformats.org/officeDocument/2006/relationships/hyperlink" Target="https://electronic-therapy.com/blog/" TargetMode="External"/><Relationship Id="rId5" Type="http://schemas.openxmlformats.org/officeDocument/2006/relationships/hyperlink" Target="https://www.facebook.com/ETherapyServices/" TargetMode="External"/><Relationship Id="rId10" Type="http://schemas.openxmlformats.org/officeDocument/2006/relationships/hyperlink" Target="https://electronic-therapy.com/" TargetMode="External"/><Relationship Id="rId4" Type="http://schemas.openxmlformats.org/officeDocument/2006/relationships/hyperlink" Target="https://electronic-therapy.com/refer-a-friend/" TargetMode="External"/><Relationship Id="rId9" Type="http://schemas.openxmlformats.org/officeDocument/2006/relationships/hyperlink" Target="https://www.linkedin.com/company/e-therapy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72899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70273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4150A17D-F5FD-3A48-12F0-A6976F737FEB}"/>
              </a:ext>
            </a:extLst>
          </p:cNvPr>
          <p:cNvSpPr/>
          <p:nvPr/>
        </p:nvSpPr>
        <p:spPr>
          <a:xfrm>
            <a:off x="4424748" y="1138320"/>
            <a:ext cx="1531911" cy="5265945"/>
          </a:xfrm>
          <a:custGeom>
            <a:avLst/>
            <a:gdLst/>
            <a:ahLst/>
            <a:cxnLst/>
            <a:rect l="l" t="t" r="r" b="b"/>
            <a:pathLst>
              <a:path w="2297867" h="7898918">
                <a:moveTo>
                  <a:pt x="0" y="0"/>
                </a:moveTo>
                <a:lnTo>
                  <a:pt x="2297867" y="0"/>
                </a:lnTo>
                <a:lnTo>
                  <a:pt x="2297867" y="7898918"/>
                </a:lnTo>
                <a:lnTo>
                  <a:pt x="0" y="789891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7942E1E1-9D74-22D4-FFDB-58458DB60E1C}"/>
              </a:ext>
            </a:extLst>
          </p:cNvPr>
          <p:cNvSpPr/>
          <p:nvPr/>
        </p:nvSpPr>
        <p:spPr>
          <a:xfrm>
            <a:off x="7326450" y="1038335"/>
            <a:ext cx="1170690" cy="1279443"/>
          </a:xfrm>
          <a:custGeom>
            <a:avLst/>
            <a:gdLst/>
            <a:ahLst/>
            <a:cxnLst/>
            <a:rect l="l" t="t" r="r" b="b"/>
            <a:pathLst>
              <a:path w="1756035" h="1919164">
                <a:moveTo>
                  <a:pt x="0" y="0"/>
                </a:moveTo>
                <a:lnTo>
                  <a:pt x="1756035" y="0"/>
                </a:lnTo>
                <a:lnTo>
                  <a:pt x="1756035" y="1919164"/>
                </a:lnTo>
                <a:lnTo>
                  <a:pt x="0" y="191916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2E7137DC-A20C-DA1F-63F7-675DF405C288}"/>
              </a:ext>
            </a:extLst>
          </p:cNvPr>
          <p:cNvSpPr/>
          <p:nvPr/>
        </p:nvSpPr>
        <p:spPr>
          <a:xfrm>
            <a:off x="6933628" y="2576171"/>
            <a:ext cx="1163523" cy="1103893"/>
          </a:xfrm>
          <a:custGeom>
            <a:avLst/>
            <a:gdLst/>
            <a:ahLst/>
            <a:cxnLst/>
            <a:rect l="l" t="t" r="r" b="b"/>
            <a:pathLst>
              <a:path w="1745285" h="1655839">
                <a:moveTo>
                  <a:pt x="0" y="0"/>
                </a:moveTo>
                <a:lnTo>
                  <a:pt x="1745285" y="0"/>
                </a:lnTo>
                <a:lnTo>
                  <a:pt x="1745285" y="1655839"/>
                </a:lnTo>
                <a:lnTo>
                  <a:pt x="0" y="165583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9DC658F2-921B-1CAC-2F11-753AFD2E4A3F}"/>
              </a:ext>
            </a:extLst>
          </p:cNvPr>
          <p:cNvSpPr/>
          <p:nvPr/>
        </p:nvSpPr>
        <p:spPr>
          <a:xfrm>
            <a:off x="8328666" y="3585085"/>
            <a:ext cx="1313929" cy="2467472"/>
          </a:xfrm>
          <a:custGeom>
            <a:avLst/>
            <a:gdLst/>
            <a:ahLst/>
            <a:cxnLst/>
            <a:rect l="l" t="t" r="r" b="b"/>
            <a:pathLst>
              <a:path w="1970893" h="3701208">
                <a:moveTo>
                  <a:pt x="0" y="0"/>
                </a:moveTo>
                <a:lnTo>
                  <a:pt x="1970893" y="0"/>
                </a:lnTo>
                <a:lnTo>
                  <a:pt x="1970893" y="3701208"/>
                </a:lnTo>
                <a:lnTo>
                  <a:pt x="0" y="370120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6" name="Freeform 7">
            <a:extLst>
              <a:ext uri="{FF2B5EF4-FFF2-40B4-BE49-F238E27FC236}">
                <a16:creationId xmlns:a16="http://schemas.microsoft.com/office/drawing/2014/main" id="{70BCEAF5-7A7F-8B04-3E40-53F9B4726EDC}"/>
              </a:ext>
            </a:extLst>
          </p:cNvPr>
          <p:cNvSpPr/>
          <p:nvPr/>
        </p:nvSpPr>
        <p:spPr>
          <a:xfrm>
            <a:off x="1171794" y="4229061"/>
            <a:ext cx="1637513" cy="1728246"/>
          </a:xfrm>
          <a:custGeom>
            <a:avLst/>
            <a:gdLst/>
            <a:ahLst/>
            <a:cxnLst/>
            <a:rect l="l" t="t" r="r" b="b"/>
            <a:pathLst>
              <a:path w="2456269" h="2592369">
                <a:moveTo>
                  <a:pt x="0" y="0"/>
                </a:moveTo>
                <a:lnTo>
                  <a:pt x="2456269" y="0"/>
                </a:lnTo>
                <a:lnTo>
                  <a:pt x="2456269" y="2592369"/>
                </a:lnTo>
                <a:lnTo>
                  <a:pt x="0" y="259236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7" name="Freeform 8">
            <a:extLst>
              <a:ext uri="{FF2B5EF4-FFF2-40B4-BE49-F238E27FC236}">
                <a16:creationId xmlns:a16="http://schemas.microsoft.com/office/drawing/2014/main" id="{4177365C-D71F-B7F3-0599-771CAF4800A7}"/>
              </a:ext>
            </a:extLst>
          </p:cNvPr>
          <p:cNvSpPr/>
          <p:nvPr/>
        </p:nvSpPr>
        <p:spPr>
          <a:xfrm>
            <a:off x="472170" y="2058724"/>
            <a:ext cx="1637513" cy="1728246"/>
          </a:xfrm>
          <a:custGeom>
            <a:avLst/>
            <a:gdLst/>
            <a:ahLst/>
            <a:cxnLst/>
            <a:rect l="l" t="t" r="r" b="b"/>
            <a:pathLst>
              <a:path w="2456269" h="2592369">
                <a:moveTo>
                  <a:pt x="0" y="0"/>
                </a:moveTo>
                <a:lnTo>
                  <a:pt x="2456269" y="0"/>
                </a:lnTo>
                <a:lnTo>
                  <a:pt x="2456269" y="2592369"/>
                </a:lnTo>
                <a:lnTo>
                  <a:pt x="0" y="259236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8" name="Freeform 9">
            <a:extLst>
              <a:ext uri="{FF2B5EF4-FFF2-40B4-BE49-F238E27FC236}">
                <a16:creationId xmlns:a16="http://schemas.microsoft.com/office/drawing/2014/main" id="{3EE1A0F7-EA2D-06A7-FB5F-866CB92AA448}"/>
              </a:ext>
            </a:extLst>
          </p:cNvPr>
          <p:cNvSpPr/>
          <p:nvPr/>
        </p:nvSpPr>
        <p:spPr>
          <a:xfrm>
            <a:off x="9012488" y="992067"/>
            <a:ext cx="1828620" cy="1912282"/>
          </a:xfrm>
          <a:custGeom>
            <a:avLst/>
            <a:gdLst/>
            <a:ahLst/>
            <a:cxnLst/>
            <a:rect l="l" t="t" r="r" b="b"/>
            <a:pathLst>
              <a:path w="2742930" h="2868423">
                <a:moveTo>
                  <a:pt x="0" y="0"/>
                </a:moveTo>
                <a:lnTo>
                  <a:pt x="2742930" y="0"/>
                </a:lnTo>
                <a:lnTo>
                  <a:pt x="2742930" y="2868423"/>
                </a:lnTo>
                <a:lnTo>
                  <a:pt x="0" y="2868423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9" name="Freeform 10">
            <a:extLst>
              <a:ext uri="{FF2B5EF4-FFF2-40B4-BE49-F238E27FC236}">
                <a16:creationId xmlns:a16="http://schemas.microsoft.com/office/drawing/2014/main" id="{B0C0143D-C45C-FED4-0FA9-B347F23AD886}"/>
              </a:ext>
            </a:extLst>
          </p:cNvPr>
          <p:cNvSpPr/>
          <p:nvPr/>
        </p:nvSpPr>
        <p:spPr>
          <a:xfrm>
            <a:off x="2239763" y="2197105"/>
            <a:ext cx="1988812" cy="1862025"/>
          </a:xfrm>
          <a:custGeom>
            <a:avLst/>
            <a:gdLst/>
            <a:ahLst/>
            <a:cxnLst/>
            <a:rect l="l" t="t" r="r" b="b"/>
            <a:pathLst>
              <a:path w="2983218" h="2793037">
                <a:moveTo>
                  <a:pt x="0" y="0"/>
                </a:moveTo>
                <a:lnTo>
                  <a:pt x="2983218" y="0"/>
                </a:lnTo>
                <a:lnTo>
                  <a:pt x="2983218" y="2793037"/>
                </a:lnTo>
                <a:lnTo>
                  <a:pt x="0" y="2793037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0" name="Freeform 11">
            <a:extLst>
              <a:ext uri="{FF2B5EF4-FFF2-40B4-BE49-F238E27FC236}">
                <a16:creationId xmlns:a16="http://schemas.microsoft.com/office/drawing/2014/main" id="{99483490-9DB8-347A-053D-F5E53BF8D41B}"/>
              </a:ext>
            </a:extLst>
          </p:cNvPr>
          <p:cNvSpPr/>
          <p:nvPr/>
        </p:nvSpPr>
        <p:spPr>
          <a:xfrm>
            <a:off x="5890568" y="1096052"/>
            <a:ext cx="793533" cy="282787"/>
          </a:xfrm>
          <a:custGeom>
            <a:avLst/>
            <a:gdLst/>
            <a:ahLst/>
            <a:cxnLst/>
            <a:rect l="l" t="t" r="r" b="b"/>
            <a:pathLst>
              <a:path w="1190300" h="424180">
                <a:moveTo>
                  <a:pt x="0" y="0"/>
                </a:moveTo>
                <a:lnTo>
                  <a:pt x="1190301" y="0"/>
                </a:lnTo>
                <a:lnTo>
                  <a:pt x="1190301" y="424180"/>
                </a:lnTo>
                <a:lnTo>
                  <a:pt x="0" y="42418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1" name="Freeform 12">
            <a:extLst>
              <a:ext uri="{FF2B5EF4-FFF2-40B4-BE49-F238E27FC236}">
                <a16:creationId xmlns:a16="http://schemas.microsoft.com/office/drawing/2014/main" id="{2CF9FC6A-0F45-190C-DCD7-5852611B9FF0}"/>
              </a:ext>
            </a:extLst>
          </p:cNvPr>
          <p:cNvSpPr/>
          <p:nvPr/>
        </p:nvSpPr>
        <p:spPr>
          <a:xfrm>
            <a:off x="6811102" y="543336"/>
            <a:ext cx="844883" cy="635775"/>
          </a:xfrm>
          <a:custGeom>
            <a:avLst/>
            <a:gdLst/>
            <a:ahLst/>
            <a:cxnLst/>
            <a:rect l="l" t="t" r="r" b="b"/>
            <a:pathLst>
              <a:path w="1267325" h="953662">
                <a:moveTo>
                  <a:pt x="0" y="0"/>
                </a:moveTo>
                <a:lnTo>
                  <a:pt x="1267325" y="0"/>
                </a:lnTo>
                <a:lnTo>
                  <a:pt x="1267325" y="953662"/>
                </a:lnTo>
                <a:lnTo>
                  <a:pt x="0" y="953662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2" name="Freeform 13">
            <a:extLst>
              <a:ext uri="{FF2B5EF4-FFF2-40B4-BE49-F238E27FC236}">
                <a16:creationId xmlns:a16="http://schemas.microsoft.com/office/drawing/2014/main" id="{BA8F6FE3-4A8A-2864-BAE0-B5A62598C85D}"/>
              </a:ext>
            </a:extLst>
          </p:cNvPr>
          <p:cNvSpPr/>
          <p:nvPr/>
        </p:nvSpPr>
        <p:spPr>
          <a:xfrm>
            <a:off x="3148973" y="677343"/>
            <a:ext cx="1079603" cy="721984"/>
          </a:xfrm>
          <a:custGeom>
            <a:avLst/>
            <a:gdLst/>
            <a:ahLst/>
            <a:cxnLst/>
            <a:rect l="l" t="t" r="r" b="b"/>
            <a:pathLst>
              <a:path w="1619404" h="1082976">
                <a:moveTo>
                  <a:pt x="0" y="0"/>
                </a:moveTo>
                <a:lnTo>
                  <a:pt x="1619404" y="0"/>
                </a:lnTo>
                <a:lnTo>
                  <a:pt x="1619404" y="1082976"/>
                </a:lnTo>
                <a:lnTo>
                  <a:pt x="0" y="1082976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3" name="Freeform 14">
            <a:extLst>
              <a:ext uri="{FF2B5EF4-FFF2-40B4-BE49-F238E27FC236}">
                <a16:creationId xmlns:a16="http://schemas.microsoft.com/office/drawing/2014/main" id="{86070F95-ED81-1671-9CA7-AEE4E5C0D018}"/>
              </a:ext>
            </a:extLst>
          </p:cNvPr>
          <p:cNvSpPr/>
          <p:nvPr/>
        </p:nvSpPr>
        <p:spPr>
          <a:xfrm>
            <a:off x="1171794" y="654131"/>
            <a:ext cx="986579" cy="583315"/>
          </a:xfrm>
          <a:custGeom>
            <a:avLst/>
            <a:gdLst/>
            <a:ahLst/>
            <a:cxnLst/>
            <a:rect l="l" t="t" r="r" b="b"/>
            <a:pathLst>
              <a:path w="1479868" h="874972">
                <a:moveTo>
                  <a:pt x="0" y="0"/>
                </a:moveTo>
                <a:lnTo>
                  <a:pt x="1479868" y="0"/>
                </a:lnTo>
                <a:lnTo>
                  <a:pt x="1479868" y="874972"/>
                </a:lnTo>
                <a:lnTo>
                  <a:pt x="0" y="874972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4" name="Freeform 15">
            <a:extLst>
              <a:ext uri="{FF2B5EF4-FFF2-40B4-BE49-F238E27FC236}">
                <a16:creationId xmlns:a16="http://schemas.microsoft.com/office/drawing/2014/main" id="{0A843368-7D7B-5C27-82FA-00CB80D219F9}"/>
              </a:ext>
            </a:extLst>
          </p:cNvPr>
          <p:cNvSpPr/>
          <p:nvPr/>
        </p:nvSpPr>
        <p:spPr>
          <a:xfrm>
            <a:off x="5279909" y="707198"/>
            <a:ext cx="610659" cy="221364"/>
          </a:xfrm>
          <a:custGeom>
            <a:avLst/>
            <a:gdLst/>
            <a:ahLst/>
            <a:cxnLst/>
            <a:rect l="l" t="t" r="r" b="b"/>
            <a:pathLst>
              <a:path w="915989" h="332046">
                <a:moveTo>
                  <a:pt x="0" y="0"/>
                </a:moveTo>
                <a:lnTo>
                  <a:pt x="915989" y="0"/>
                </a:lnTo>
                <a:lnTo>
                  <a:pt x="915989" y="332046"/>
                </a:lnTo>
                <a:lnTo>
                  <a:pt x="0" y="332046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5" name="Freeform 16">
            <a:extLst>
              <a:ext uri="{FF2B5EF4-FFF2-40B4-BE49-F238E27FC236}">
                <a16:creationId xmlns:a16="http://schemas.microsoft.com/office/drawing/2014/main" id="{8CE41273-577C-8E5E-1407-BAA11D92F433}"/>
              </a:ext>
            </a:extLst>
          </p:cNvPr>
          <p:cNvSpPr/>
          <p:nvPr/>
        </p:nvSpPr>
        <p:spPr>
          <a:xfrm>
            <a:off x="2082380" y="1237446"/>
            <a:ext cx="861883" cy="606550"/>
          </a:xfrm>
          <a:custGeom>
            <a:avLst/>
            <a:gdLst/>
            <a:ahLst/>
            <a:cxnLst/>
            <a:rect l="l" t="t" r="r" b="b"/>
            <a:pathLst>
              <a:path w="1292824" h="909825">
                <a:moveTo>
                  <a:pt x="0" y="0"/>
                </a:moveTo>
                <a:lnTo>
                  <a:pt x="1292824" y="0"/>
                </a:lnTo>
                <a:lnTo>
                  <a:pt x="1292824" y="909825"/>
                </a:lnTo>
                <a:lnTo>
                  <a:pt x="0" y="909825"/>
                </a:lnTo>
                <a:lnTo>
                  <a:pt x="0" y="0"/>
                </a:lnTo>
                <a:close/>
              </a:path>
            </a:pathLst>
          </a:custGeom>
          <a:blipFill>
            <a:blip r:embed="rId28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6" name="Freeform 17">
            <a:extLst>
              <a:ext uri="{FF2B5EF4-FFF2-40B4-BE49-F238E27FC236}">
                <a16:creationId xmlns:a16="http://schemas.microsoft.com/office/drawing/2014/main" id="{1C0A650D-3F33-30BE-9E47-E0B639EDF2E1}"/>
              </a:ext>
            </a:extLst>
          </p:cNvPr>
          <p:cNvSpPr/>
          <p:nvPr/>
        </p:nvSpPr>
        <p:spPr>
          <a:xfrm>
            <a:off x="6068038" y="425164"/>
            <a:ext cx="616063" cy="236345"/>
          </a:xfrm>
          <a:custGeom>
            <a:avLst/>
            <a:gdLst/>
            <a:ahLst/>
            <a:cxnLst/>
            <a:rect l="l" t="t" r="r" b="b"/>
            <a:pathLst>
              <a:path w="924095" h="354517">
                <a:moveTo>
                  <a:pt x="0" y="0"/>
                </a:moveTo>
                <a:lnTo>
                  <a:pt x="924096" y="0"/>
                </a:lnTo>
                <a:lnTo>
                  <a:pt x="924096" y="354516"/>
                </a:lnTo>
                <a:lnTo>
                  <a:pt x="0" y="354516"/>
                </a:lnTo>
                <a:lnTo>
                  <a:pt x="0" y="0"/>
                </a:lnTo>
                <a:close/>
              </a:path>
            </a:pathLst>
          </a:custGeom>
          <a:blipFill>
            <a:blip r:embed="rId29">
              <a:extLs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1785560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E5D2FF4-3CB7-798C-09CD-085B1EE10263}"/>
              </a:ext>
            </a:extLst>
          </p:cNvPr>
          <p:cNvGrpSpPr/>
          <p:nvPr/>
        </p:nvGrpSpPr>
        <p:grpSpPr>
          <a:xfrm>
            <a:off x="282089" y="2607534"/>
            <a:ext cx="11438965" cy="4007223"/>
            <a:chOff x="322729" y="2617694"/>
            <a:chExt cx="11438965" cy="4007223"/>
          </a:xfrm>
        </p:grpSpPr>
        <p:sp>
          <p:nvSpPr>
            <p:cNvPr id="3" name="Rectangle: Rounded Corners 2">
              <a:hlinkClick r:id="rId3"/>
              <a:extLst>
                <a:ext uri="{FF2B5EF4-FFF2-40B4-BE49-F238E27FC236}">
                  <a16:creationId xmlns:a16="http://schemas.microsoft.com/office/drawing/2014/main" id="{8F515343-BE45-AC3C-806B-A3ECFD19B522}"/>
                </a:ext>
              </a:extLst>
            </p:cNvPr>
            <p:cNvSpPr/>
            <p:nvPr/>
          </p:nvSpPr>
          <p:spPr>
            <a:xfrm>
              <a:off x="3872753" y="5181600"/>
              <a:ext cx="2151529" cy="39444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: Rounded Corners 3">
              <a:hlinkClick r:id="rId4"/>
              <a:extLst>
                <a:ext uri="{FF2B5EF4-FFF2-40B4-BE49-F238E27FC236}">
                  <a16:creationId xmlns:a16="http://schemas.microsoft.com/office/drawing/2014/main" id="{EB9EDC4D-E0EC-0CBC-2C21-6629934AD62E}"/>
                </a:ext>
              </a:extLst>
            </p:cNvPr>
            <p:cNvSpPr/>
            <p:nvPr/>
          </p:nvSpPr>
          <p:spPr>
            <a:xfrm>
              <a:off x="6329082" y="5181600"/>
              <a:ext cx="2151529" cy="39444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>
              <a:hlinkClick r:id="rId5"/>
              <a:extLst>
                <a:ext uri="{FF2B5EF4-FFF2-40B4-BE49-F238E27FC236}">
                  <a16:creationId xmlns:a16="http://schemas.microsoft.com/office/drawing/2014/main" id="{92A9C4A7-BDF5-DBE6-9B79-9553ED6DF323}"/>
                </a:ext>
              </a:extLst>
            </p:cNvPr>
            <p:cNvSpPr/>
            <p:nvPr/>
          </p:nvSpPr>
          <p:spPr>
            <a:xfrm>
              <a:off x="4545106" y="6078071"/>
              <a:ext cx="537882" cy="49305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hlinkClick r:id="rId6"/>
              <a:extLst>
                <a:ext uri="{FF2B5EF4-FFF2-40B4-BE49-F238E27FC236}">
                  <a16:creationId xmlns:a16="http://schemas.microsoft.com/office/drawing/2014/main" id="{6377B415-44D9-887F-E867-ECC97DC5EF9C}"/>
                </a:ext>
              </a:extLst>
            </p:cNvPr>
            <p:cNvSpPr/>
            <p:nvPr/>
          </p:nvSpPr>
          <p:spPr>
            <a:xfrm>
              <a:off x="5199530" y="6078071"/>
              <a:ext cx="537882" cy="49305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hlinkClick r:id="rId7"/>
              <a:extLst>
                <a:ext uri="{FF2B5EF4-FFF2-40B4-BE49-F238E27FC236}">
                  <a16:creationId xmlns:a16="http://schemas.microsoft.com/office/drawing/2014/main" id="{CFD9D1A5-0143-5C18-441D-08BAFBED3FBD}"/>
                </a:ext>
              </a:extLst>
            </p:cNvPr>
            <p:cNvSpPr/>
            <p:nvPr/>
          </p:nvSpPr>
          <p:spPr>
            <a:xfrm>
              <a:off x="5853954" y="6131859"/>
              <a:ext cx="537882" cy="49305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hlinkClick r:id="rId8"/>
              <a:extLst>
                <a:ext uri="{FF2B5EF4-FFF2-40B4-BE49-F238E27FC236}">
                  <a16:creationId xmlns:a16="http://schemas.microsoft.com/office/drawing/2014/main" id="{C600017D-A99B-1359-3BDE-89DADFA05B8C}"/>
                </a:ext>
              </a:extLst>
            </p:cNvPr>
            <p:cNvSpPr/>
            <p:nvPr/>
          </p:nvSpPr>
          <p:spPr>
            <a:xfrm>
              <a:off x="6508378" y="6131859"/>
              <a:ext cx="537882" cy="49305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hlinkClick r:id="rId9"/>
              <a:extLst>
                <a:ext uri="{FF2B5EF4-FFF2-40B4-BE49-F238E27FC236}">
                  <a16:creationId xmlns:a16="http://schemas.microsoft.com/office/drawing/2014/main" id="{5C7096F3-A2EE-7487-C1D4-A17CB49FCE1D}"/>
                </a:ext>
              </a:extLst>
            </p:cNvPr>
            <p:cNvSpPr/>
            <p:nvPr/>
          </p:nvSpPr>
          <p:spPr>
            <a:xfrm>
              <a:off x="7100049" y="6131859"/>
              <a:ext cx="537882" cy="49305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hlinkClick r:id="rId10"/>
              <a:extLst>
                <a:ext uri="{FF2B5EF4-FFF2-40B4-BE49-F238E27FC236}">
                  <a16:creationId xmlns:a16="http://schemas.microsoft.com/office/drawing/2014/main" id="{7A465BB5-B6AE-3CA9-4006-FBE27CF9D0D1}"/>
                </a:ext>
              </a:extLst>
            </p:cNvPr>
            <p:cNvSpPr/>
            <p:nvPr/>
          </p:nvSpPr>
          <p:spPr>
            <a:xfrm>
              <a:off x="9690847" y="6131859"/>
              <a:ext cx="2070847" cy="49305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hlinkClick r:id="rId10"/>
              <a:extLst>
                <a:ext uri="{FF2B5EF4-FFF2-40B4-BE49-F238E27FC236}">
                  <a16:creationId xmlns:a16="http://schemas.microsoft.com/office/drawing/2014/main" id="{1D9C2411-B458-D7BF-7C1C-524DBF6CABD7}"/>
                </a:ext>
              </a:extLst>
            </p:cNvPr>
            <p:cNvSpPr/>
            <p:nvPr/>
          </p:nvSpPr>
          <p:spPr>
            <a:xfrm>
              <a:off x="322729" y="6051176"/>
              <a:ext cx="2411506" cy="49305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hlinkClick r:id="rId11"/>
              <a:extLst>
                <a:ext uri="{FF2B5EF4-FFF2-40B4-BE49-F238E27FC236}">
                  <a16:creationId xmlns:a16="http://schemas.microsoft.com/office/drawing/2014/main" id="{A0C7946C-58E1-FC1E-FE77-559FC638EB2F}"/>
                </a:ext>
              </a:extLst>
            </p:cNvPr>
            <p:cNvSpPr/>
            <p:nvPr/>
          </p:nvSpPr>
          <p:spPr>
            <a:xfrm>
              <a:off x="7790329" y="2617694"/>
              <a:ext cx="1021977" cy="22411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: Rounded Corners 12">
              <a:hlinkClick r:id="rId12"/>
              <a:extLst>
                <a:ext uri="{FF2B5EF4-FFF2-40B4-BE49-F238E27FC236}">
                  <a16:creationId xmlns:a16="http://schemas.microsoft.com/office/drawing/2014/main" id="{7DF066B4-D9E0-6EAC-A5DD-841E1CC5E985}"/>
                </a:ext>
              </a:extLst>
            </p:cNvPr>
            <p:cNvSpPr/>
            <p:nvPr/>
          </p:nvSpPr>
          <p:spPr>
            <a:xfrm>
              <a:off x="4921624" y="3630706"/>
              <a:ext cx="932330" cy="233082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915033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B3A614C148BB7459031CBD7BB4927B5" ma:contentTypeVersion="13" ma:contentTypeDescription="Create a new document." ma:contentTypeScope="" ma:versionID="87768ffaf332c5ab7548042e61ef5f72">
  <xsd:schema xmlns:xsd="http://www.w3.org/2001/XMLSchema" xmlns:xs="http://www.w3.org/2001/XMLSchema" xmlns:p="http://schemas.microsoft.com/office/2006/metadata/properties" xmlns:ns2="31d5118b-f9a2-40c1-b700-46b1e174dc98" xmlns:ns3="c5ef550f-d635-4e22-93b5-48e7c95bef96" targetNamespace="http://schemas.microsoft.com/office/2006/metadata/properties" ma:root="true" ma:fieldsID="8452e4863acc785a84768297fa44bcc2" ns2:_="" ns3:_="">
    <xsd:import namespace="31d5118b-f9a2-40c1-b700-46b1e174dc98"/>
    <xsd:import namespace="c5ef550f-d635-4e22-93b5-48e7c95bef96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d5118b-f9a2-40c1-b700-46b1e174dc98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937d121e-e9b4-4ccd-9842-2527c4ee57d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ef550f-d635-4e22-93b5-48e7c95bef96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5ed47df0-e273-48ee-8a13-96e7d57d2334}" ma:internalName="TaxCatchAll" ma:showField="CatchAllData" ma:web="c5ef550f-d635-4e22-93b5-48e7c95bef9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5ef550f-d635-4e22-93b5-48e7c95bef96" xsi:nil="true"/>
    <lcf76f155ced4ddcb4097134ff3c332f xmlns="31d5118b-f9a2-40c1-b700-46b1e174dc98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D8C5641-A4EE-44E7-BB29-9F5299E8A1BA}"/>
</file>

<file path=customXml/itemProps2.xml><?xml version="1.0" encoding="utf-8"?>
<ds:datastoreItem xmlns:ds="http://schemas.openxmlformats.org/officeDocument/2006/customXml" ds:itemID="{1C63EFA7-B8E4-44A0-8CD0-AA9374BFA740}"/>
</file>

<file path=customXml/itemProps3.xml><?xml version="1.0" encoding="utf-8"?>
<ds:datastoreItem xmlns:ds="http://schemas.openxmlformats.org/officeDocument/2006/customXml" ds:itemID="{B1484ECA-1F2D-4B5C-9783-45F0D04AC8D2}"/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0</Words>
  <Application>Microsoft Office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Meghan Littlejohn</dc:creator>
  <cp:lastModifiedBy>Meghan Littlejohn</cp:lastModifiedBy>
  <cp:revision>1</cp:revision>
  <dcterms:created xsi:type="dcterms:W3CDTF">2025-05-22T15:30:17Z</dcterms:created>
  <dcterms:modified xsi:type="dcterms:W3CDTF">2025-05-22T17:08:03Z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0x0101000B3A614C148BB7459031CBD7BB4927B5</vt:lpwstr>
  </property>
</Properties>
</file>