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61C14-986E-4952-85A5-6F7C11CE211A}" v="11" dt="2025-05-12T14:15:49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02" d="100"/>
          <a:sy n="102" d="100"/>
        </p:scale>
        <p:origin x="14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EE861C14-986E-4952-85A5-6F7C11CE211A}"/>
    <pc:docChg chg="custSel modSld">
      <pc:chgData name="Meghan Littlejohn" userId="2409a724-fb50-4bc2-84be-2261c21a1817" providerId="ADAL" clId="{EE861C14-986E-4952-85A5-6F7C11CE211A}" dt="2025-05-12T14:16:24.552" v="19" actId="1076"/>
      <pc:docMkLst>
        <pc:docMk/>
      </pc:docMkLst>
      <pc:sldChg chg="delSp mod setBg">
        <pc:chgData name="Meghan Littlejohn" userId="2409a724-fb50-4bc2-84be-2261c21a1817" providerId="ADAL" clId="{EE861C14-986E-4952-85A5-6F7C11CE211A}" dt="2025-05-12T14:15:11.253" v="3"/>
        <pc:sldMkLst>
          <pc:docMk/>
          <pc:sldMk cId="3313618186" sldId="257"/>
        </pc:sldMkLst>
        <pc:picChg chg="del">
          <ac:chgData name="Meghan Littlejohn" userId="2409a724-fb50-4bc2-84be-2261c21a1817" providerId="ADAL" clId="{EE861C14-986E-4952-85A5-6F7C11CE211A}" dt="2025-05-12T14:14:55.086" v="0" actId="478"/>
          <ac:picMkLst>
            <pc:docMk/>
            <pc:sldMk cId="3313618186" sldId="257"/>
            <ac:picMk id="2" creationId="{8F45050D-CAEB-87BA-5755-C63786F6FBE1}"/>
          </ac:picMkLst>
        </pc:picChg>
      </pc:sldChg>
      <pc:sldChg chg="delSp mod setBg">
        <pc:chgData name="Meghan Littlejohn" userId="2409a724-fb50-4bc2-84be-2261c21a1817" providerId="ADAL" clId="{EE861C14-986E-4952-85A5-6F7C11CE211A}" dt="2025-05-12T14:15:26.829" v="8"/>
        <pc:sldMkLst>
          <pc:docMk/>
          <pc:sldMk cId="3592224613" sldId="258"/>
        </pc:sldMkLst>
        <pc:picChg chg="del">
          <ac:chgData name="Meghan Littlejohn" userId="2409a724-fb50-4bc2-84be-2261c21a1817" providerId="ADAL" clId="{EE861C14-986E-4952-85A5-6F7C11CE211A}" dt="2025-05-12T14:15:15.754" v="4" actId="478"/>
          <ac:picMkLst>
            <pc:docMk/>
            <pc:sldMk cId="3592224613" sldId="258"/>
            <ac:picMk id="6" creationId="{87B583AC-7A0F-14E9-AD45-905DC1210C8A}"/>
          </ac:picMkLst>
        </pc:picChg>
      </pc:sldChg>
      <pc:sldChg chg="addSp delSp modSp mod setBg">
        <pc:chgData name="Meghan Littlejohn" userId="2409a724-fb50-4bc2-84be-2261c21a1817" providerId="ADAL" clId="{EE861C14-986E-4952-85A5-6F7C11CE211A}" dt="2025-05-12T14:16:24.552" v="19" actId="1076"/>
        <pc:sldMkLst>
          <pc:docMk/>
          <pc:sldMk cId="464166653" sldId="259"/>
        </pc:sldMkLst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4" creationId="{1FA01C49-A1A0-5595-A196-E7D6B5CF2FAF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5" creationId="{8E8BF84D-C925-E461-9736-33F269D848D0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6" creationId="{21A8B317-FBC1-E05E-8EB0-C820318670E7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8" creationId="{9E0E7A50-15BF-3272-B1B6-14EC44622010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10" creationId="{455715F5-C3E6-876D-8A60-72D0C6392C45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11" creationId="{435F5129-D171-8649-01D3-6DEA77C2980D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12" creationId="{BA463E60-B653-2358-523A-069DC27CAB6C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13" creationId="{7F110C79-06A9-E153-FEB2-029B87E66B38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14" creationId="{44A5C090-767B-CFD6-C97C-9FDFF4B800D7}"/>
          </ac:spMkLst>
        </pc:spChg>
        <pc:spChg chg="mod">
          <ac:chgData name="Meghan Littlejohn" userId="2409a724-fb50-4bc2-84be-2261c21a1817" providerId="ADAL" clId="{EE861C14-986E-4952-85A5-6F7C11CE211A}" dt="2025-05-12T14:15:49.768" v="13"/>
          <ac:spMkLst>
            <pc:docMk/>
            <pc:sldMk cId="464166653" sldId="259"/>
            <ac:spMk id="15" creationId="{7FE9ADAB-1E57-4DF9-EDF7-8D56E543FD34}"/>
          </ac:spMkLst>
        </pc:spChg>
        <pc:grpChg chg="mod">
          <ac:chgData name="Meghan Littlejohn" userId="2409a724-fb50-4bc2-84be-2261c21a1817" providerId="ADAL" clId="{EE861C14-986E-4952-85A5-6F7C11CE211A}" dt="2025-05-12T14:16:24.552" v="19" actId="1076"/>
          <ac:grpSpMkLst>
            <pc:docMk/>
            <pc:sldMk cId="464166653" sldId="259"/>
            <ac:grpSpMk id="3" creationId="{B6A9145B-74C8-17A5-B288-3B6BA77F19F1}"/>
          </ac:grpSpMkLst>
        </pc:grpChg>
        <pc:picChg chg="del">
          <ac:chgData name="Meghan Littlejohn" userId="2409a724-fb50-4bc2-84be-2261c21a1817" providerId="ADAL" clId="{EE861C14-986E-4952-85A5-6F7C11CE211A}" dt="2025-05-12T14:15:29.913" v="9" actId="478"/>
          <ac:picMkLst>
            <pc:docMk/>
            <pc:sldMk cId="464166653" sldId="259"/>
            <ac:picMk id="2" creationId="{D51832E2-F4A4-4238-4308-474CD5C3E3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76-EAF0-48B3-B0B6-6A860687E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54859-7AD7-6056-9EBA-A54090459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F714-47FE-94D5-56F8-65A15AB8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2C905-FE2B-F0AE-AB7C-242779AE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F83A7-B64D-7CAA-2277-B66441E6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FC4F-C039-08C3-9B22-2343976F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80D4D-418B-71C9-0890-1E93FCA9E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84B26-2440-E766-85FA-FD4846C5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0D12-65DC-0598-B104-0D5F6696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A611-E864-C532-A78D-0A72CB36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6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6AEC8-5E62-C376-EC72-825A6C560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00248-3BBE-1FBA-CE67-AF58E4B5D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37B43-6A7D-1AFE-1919-F5B745BE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95FCF-D377-7D8A-5A8F-E84E7A4D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10D98-399A-F5C0-73B9-4F6030BB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10F5-B000-A019-0B63-C55789E5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FF575-1E32-F7CC-B2C4-334AB951F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C59A0-20D2-F6CC-FA5D-45B37DA9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21214-7534-6318-4A42-B0E12F41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CFD9A-58F7-1E86-5C15-80821B4A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6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8219-3EAE-EF92-3CDC-77713E4B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233D4-44F2-BDD4-27E7-C4E43B2CA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AE256-7305-8726-5552-1D206AA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BB251-E0E0-A016-965C-A4B1DB19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CD84-92C9-753F-98CA-2B6D1C84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D0B8-CF70-E789-BD63-5ABBBB4E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86007-89F7-5660-9FE5-AD3CCB1A6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62260-567D-686A-432D-609B00BC4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98909-37C8-42AC-232E-0E92E1E2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77FA7-D4A1-3211-1E76-7467D562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2FBC-3A81-0669-7A54-3F808484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9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061F-D5CC-1F49-EB5B-22A22EEA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776F5-3BB6-1F4A-2904-C8B813CDD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EAF61-B5F7-DF3C-8528-6BFA904D8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8C1A2-9690-C078-0AF2-B3F0816C9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9D363-59AD-69D7-E4F6-180473EE5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13604-EE83-BCB6-24B5-6C2AAFB9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FEDF8-95F3-4315-7D9A-67E50C2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B0AC8-8FD6-C508-22E2-27DEAAD0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C2B4-C042-08C7-9A95-1DCE7A31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53501-DFAF-85F4-0E8A-F7A17BD5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ED23D-60A0-CC8B-A858-015C8D17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3A8BC-678F-63B0-764C-FB095FCF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4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242F8-E7CA-6547-2E81-E5FFD09B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3997D-A229-6DF6-B2F7-65AA53F6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6191B-9EDD-356E-E3F4-4B6D864D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0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FC30-D517-A8AD-EFFD-9861BD83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B4EF-E5F5-61A1-BCB7-2E2C7CBA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CC731-E60E-42E6-92A2-05B6436C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49E7F-18F2-B99D-A289-6118421C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B2026-F50C-8504-A387-1259C795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59CD-D499-5C97-505B-6583CE5A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07FC-39D3-A1AA-4C36-34E92969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68541-24F1-18D9-34B0-61A14462B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FF342-CE5E-4B05-E42C-A068E84A0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D63EB-38C0-5713-8632-2020C190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BEA83-D9CA-4679-E79E-FE857C56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ECFFA-3F91-D327-BB2E-6D77CED8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A28F8-DBC2-93AC-EAD3-98A4A07F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66338-DF50-A1E3-4721-5ADCA7F7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6DD8-740F-07B0-24F4-35289E9CA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B8C15-0717-4D32-8248-4E7ADE70589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EF190-1506-919E-FCC2-9CA5FF35C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C6E62-6394-CB59-2A4A-B248BA8D0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4893C-1477-4F4E-B1A0-BBCF63B0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1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3BFAC38-F354-EFA7-D409-5FD987D33C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135" y="-195262"/>
            <a:ext cx="13577359" cy="7524750"/>
          </a:xfrm>
          <a:prstGeom prst="rect">
            <a:avLst/>
          </a:prstGeom>
        </p:spPr>
      </p:pic>
      <p:pic>
        <p:nvPicPr>
          <p:cNvPr id="6" name="Chocolate scoop back 1">
            <a:extLst>
              <a:ext uri="{FF2B5EF4-FFF2-40B4-BE49-F238E27FC236}">
                <a16:creationId xmlns:a16="http://schemas.microsoft.com/office/drawing/2014/main" id="{4628AB2B-9AFC-0B18-3641-CD60914C0C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120" y="395877"/>
            <a:ext cx="1828800" cy="1565459"/>
          </a:xfrm>
          <a:prstGeom prst="rect">
            <a:avLst/>
          </a:prstGeom>
        </p:spPr>
      </p:pic>
      <p:pic>
        <p:nvPicPr>
          <p:cNvPr id="7" name="Chocolate scoop back 2">
            <a:extLst>
              <a:ext uri="{FF2B5EF4-FFF2-40B4-BE49-F238E27FC236}">
                <a16:creationId xmlns:a16="http://schemas.microsoft.com/office/drawing/2014/main" id="{A096C777-F11B-CE0C-5FFE-9EBEA9AB3F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204" y="4810912"/>
            <a:ext cx="1828959" cy="1566808"/>
          </a:xfrm>
          <a:prstGeom prst="rect">
            <a:avLst/>
          </a:prstGeom>
        </p:spPr>
      </p:pic>
      <p:pic>
        <p:nvPicPr>
          <p:cNvPr id="9" name="2 sundaes in a glass back 2">
            <a:extLst>
              <a:ext uri="{FF2B5EF4-FFF2-40B4-BE49-F238E27FC236}">
                <a16:creationId xmlns:a16="http://schemas.microsoft.com/office/drawing/2014/main" id="{387E8B7B-26A1-FBD4-BC3E-382C57692F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867" y="4798719"/>
            <a:ext cx="1828800" cy="1566808"/>
          </a:xfrm>
          <a:prstGeom prst="rect">
            <a:avLst/>
          </a:prstGeom>
        </p:spPr>
      </p:pic>
      <p:pic>
        <p:nvPicPr>
          <p:cNvPr id="10" name="2 sundaes in glass back 1">
            <a:extLst>
              <a:ext uri="{FF2B5EF4-FFF2-40B4-BE49-F238E27FC236}">
                <a16:creationId xmlns:a16="http://schemas.microsoft.com/office/drawing/2014/main" id="{C9A7192A-A9AA-94F5-3FD2-6A4C4BD397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4" y="2645596"/>
            <a:ext cx="1828959" cy="1566808"/>
          </a:xfrm>
          <a:prstGeom prst="rect">
            <a:avLst/>
          </a:prstGeom>
        </p:spPr>
      </p:pic>
      <p:pic>
        <p:nvPicPr>
          <p:cNvPr id="4" name="3 scoops in a cup back 1">
            <a:extLst>
              <a:ext uri="{FF2B5EF4-FFF2-40B4-BE49-F238E27FC236}">
                <a16:creationId xmlns:a16="http://schemas.microsoft.com/office/drawing/2014/main" id="{D2F8C8E0-EFC0-D6E3-36D8-4295A2B91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36" y="419886"/>
            <a:ext cx="1828800" cy="1579550"/>
          </a:xfrm>
          <a:prstGeom prst="rect">
            <a:avLst/>
          </a:prstGeom>
        </p:spPr>
      </p:pic>
      <p:pic>
        <p:nvPicPr>
          <p:cNvPr id="11" name="3 scoops in a cup back 2">
            <a:extLst>
              <a:ext uri="{FF2B5EF4-FFF2-40B4-BE49-F238E27FC236}">
                <a16:creationId xmlns:a16="http://schemas.microsoft.com/office/drawing/2014/main" id="{D6C0983A-B0CC-5724-4A7E-D4341AC5BB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876" y="4798719"/>
            <a:ext cx="1828959" cy="1579001"/>
          </a:xfrm>
          <a:prstGeom prst="rect">
            <a:avLst/>
          </a:prstGeom>
        </p:spPr>
      </p:pic>
      <p:pic>
        <p:nvPicPr>
          <p:cNvPr id="12" name="Cones in a cup back 2">
            <a:extLst>
              <a:ext uri="{FF2B5EF4-FFF2-40B4-BE49-F238E27FC236}">
                <a16:creationId xmlns:a16="http://schemas.microsoft.com/office/drawing/2014/main" id="{6190DCA5-7E4D-F5C1-AFA6-CBA7FD1AF4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6685" y="2639044"/>
            <a:ext cx="1794235" cy="1579912"/>
          </a:xfrm>
          <a:prstGeom prst="rect">
            <a:avLst/>
          </a:prstGeom>
        </p:spPr>
      </p:pic>
      <p:pic>
        <p:nvPicPr>
          <p:cNvPr id="13" name="Cones in a cup back 1">
            <a:extLst>
              <a:ext uri="{FF2B5EF4-FFF2-40B4-BE49-F238E27FC236}">
                <a16:creationId xmlns:a16="http://schemas.microsoft.com/office/drawing/2014/main" id="{E93D8C8C-0BD7-A1BC-C9AA-6B070127E6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4288" y="389105"/>
            <a:ext cx="1792379" cy="1579001"/>
          </a:xfrm>
          <a:prstGeom prst="rect">
            <a:avLst/>
          </a:prstGeom>
        </p:spPr>
      </p:pic>
      <p:pic>
        <p:nvPicPr>
          <p:cNvPr id="14" name="Criss Cross Cones back 2">
            <a:extLst>
              <a:ext uri="{FF2B5EF4-FFF2-40B4-BE49-F238E27FC236}">
                <a16:creationId xmlns:a16="http://schemas.microsoft.com/office/drawing/2014/main" id="{AAC68586-14C6-1460-5F08-964C4A569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9323" y="4810912"/>
            <a:ext cx="1828958" cy="1579912"/>
          </a:xfrm>
          <a:prstGeom prst="rect">
            <a:avLst/>
          </a:prstGeom>
        </p:spPr>
      </p:pic>
      <p:pic>
        <p:nvPicPr>
          <p:cNvPr id="15" name="Criss Cross Cones back 1">
            <a:extLst>
              <a:ext uri="{FF2B5EF4-FFF2-40B4-BE49-F238E27FC236}">
                <a16:creationId xmlns:a16="http://schemas.microsoft.com/office/drawing/2014/main" id="{1DD8873F-E4E2-50D2-733D-93C944D5C0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8124" y="381786"/>
            <a:ext cx="1828959" cy="1579001"/>
          </a:xfrm>
          <a:prstGeom prst="rect">
            <a:avLst/>
          </a:prstGeom>
        </p:spPr>
      </p:pic>
      <p:pic>
        <p:nvPicPr>
          <p:cNvPr id="16" name="Blue with mint back 2">
            <a:extLst>
              <a:ext uri="{FF2B5EF4-FFF2-40B4-BE49-F238E27FC236}">
                <a16:creationId xmlns:a16="http://schemas.microsoft.com/office/drawing/2014/main" id="{321DACB2-A992-899F-8462-5408F03006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5997" y="2683361"/>
            <a:ext cx="1828959" cy="1579912"/>
          </a:xfrm>
          <a:prstGeom prst="rect">
            <a:avLst/>
          </a:prstGeom>
        </p:spPr>
      </p:pic>
      <p:pic>
        <p:nvPicPr>
          <p:cNvPr id="17" name="Blue with mint back 1">
            <a:extLst>
              <a:ext uri="{FF2B5EF4-FFF2-40B4-BE49-F238E27FC236}">
                <a16:creationId xmlns:a16="http://schemas.microsoft.com/office/drawing/2014/main" id="{D6180ACA-3FE7-D86A-96AA-C97A52D0A7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875" y="2633403"/>
            <a:ext cx="1828959" cy="1579001"/>
          </a:xfrm>
          <a:prstGeom prst="rect">
            <a:avLst/>
          </a:prstGeom>
        </p:spPr>
      </p:pic>
      <p:sp>
        <p:nvSpPr>
          <p:cNvPr id="18" name="Reset Button">
            <a:extLst>
              <a:ext uri="{FF2B5EF4-FFF2-40B4-BE49-F238E27FC236}">
                <a16:creationId xmlns:a16="http://schemas.microsoft.com/office/drawing/2014/main" id="{F247A3E1-87E2-45FA-41C8-3C69553312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79551" y="1305612"/>
            <a:ext cx="956820" cy="409594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0" name="Front 1">
            <a:extLst>
              <a:ext uri="{FF2B5EF4-FFF2-40B4-BE49-F238E27FC236}">
                <a16:creationId xmlns:a16="http://schemas.microsoft.com/office/drawing/2014/main" id="{AE347864-A59D-34AF-5EE0-C776DC7E4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6340" y="395877"/>
            <a:ext cx="1876510" cy="1617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ont 2">
            <a:extLst>
              <a:ext uri="{FF2B5EF4-FFF2-40B4-BE49-F238E27FC236}">
                <a16:creationId xmlns:a16="http://schemas.microsoft.com/office/drawing/2014/main" id="{FCA13D21-E47C-5250-940A-A5332EA5D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878" y="395877"/>
            <a:ext cx="1828799" cy="1617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Front 3">
            <a:extLst>
              <a:ext uri="{FF2B5EF4-FFF2-40B4-BE49-F238E27FC236}">
                <a16:creationId xmlns:a16="http://schemas.microsoft.com/office/drawing/2014/main" id="{A3972370-2907-45B9-3E04-125FE855B1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6916" y="335946"/>
            <a:ext cx="1950889" cy="1737511"/>
          </a:xfrm>
          <a:prstGeom prst="rect">
            <a:avLst/>
          </a:prstGeom>
        </p:spPr>
      </p:pic>
      <p:pic>
        <p:nvPicPr>
          <p:cNvPr id="23" name="Front 4">
            <a:extLst>
              <a:ext uri="{FF2B5EF4-FFF2-40B4-BE49-F238E27FC236}">
                <a16:creationId xmlns:a16="http://schemas.microsoft.com/office/drawing/2014/main" id="{4233706A-CA49-16E5-BEDA-924FA748FB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6822" y="335946"/>
            <a:ext cx="1950889" cy="1737511"/>
          </a:xfrm>
          <a:prstGeom prst="rect">
            <a:avLst/>
          </a:prstGeom>
        </p:spPr>
      </p:pic>
      <p:pic>
        <p:nvPicPr>
          <p:cNvPr id="24" name="Front 5">
            <a:extLst>
              <a:ext uri="{FF2B5EF4-FFF2-40B4-BE49-F238E27FC236}">
                <a16:creationId xmlns:a16="http://schemas.microsoft.com/office/drawing/2014/main" id="{35976466-6F6D-D296-EE2E-A67A5DBBB0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325" y="2604561"/>
            <a:ext cx="1950889" cy="1737511"/>
          </a:xfrm>
          <a:prstGeom prst="rect">
            <a:avLst/>
          </a:prstGeom>
        </p:spPr>
      </p:pic>
      <p:pic>
        <p:nvPicPr>
          <p:cNvPr id="25" name="Front 6">
            <a:extLst>
              <a:ext uri="{FF2B5EF4-FFF2-40B4-BE49-F238E27FC236}">
                <a16:creationId xmlns:a16="http://schemas.microsoft.com/office/drawing/2014/main" id="{3AE4123F-ABFA-5E7E-C587-97D5E729B9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0832" y="2604560"/>
            <a:ext cx="1950889" cy="1737511"/>
          </a:xfrm>
          <a:prstGeom prst="rect">
            <a:avLst/>
          </a:prstGeom>
        </p:spPr>
      </p:pic>
      <p:pic>
        <p:nvPicPr>
          <p:cNvPr id="27" name="Front 7">
            <a:extLst>
              <a:ext uri="{FF2B5EF4-FFF2-40B4-BE49-F238E27FC236}">
                <a16:creationId xmlns:a16="http://schemas.microsoft.com/office/drawing/2014/main" id="{5F8AD8FF-4E0F-4DE3-2507-701D058F0A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6916" y="2604558"/>
            <a:ext cx="1950889" cy="1737511"/>
          </a:xfrm>
          <a:prstGeom prst="rect">
            <a:avLst/>
          </a:prstGeom>
        </p:spPr>
      </p:pic>
      <p:pic>
        <p:nvPicPr>
          <p:cNvPr id="26" name="Front 8">
            <a:extLst>
              <a:ext uri="{FF2B5EF4-FFF2-40B4-BE49-F238E27FC236}">
                <a16:creationId xmlns:a16="http://schemas.microsoft.com/office/drawing/2014/main" id="{7A07B482-EDC8-4E7F-693D-32581A1221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5031" y="2604559"/>
            <a:ext cx="1950889" cy="1737511"/>
          </a:xfrm>
          <a:prstGeom prst="rect">
            <a:avLst/>
          </a:prstGeom>
        </p:spPr>
      </p:pic>
      <p:pic>
        <p:nvPicPr>
          <p:cNvPr id="28" name="Front 9">
            <a:extLst>
              <a:ext uri="{FF2B5EF4-FFF2-40B4-BE49-F238E27FC236}">
                <a16:creationId xmlns:a16="http://schemas.microsoft.com/office/drawing/2014/main" id="{C29DCB43-FE78-10F4-3B7A-000AEE159A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324" y="4742272"/>
            <a:ext cx="1950889" cy="1737511"/>
          </a:xfrm>
          <a:prstGeom prst="rect">
            <a:avLst/>
          </a:prstGeom>
        </p:spPr>
      </p:pic>
      <p:pic>
        <p:nvPicPr>
          <p:cNvPr id="29" name="Front 10">
            <a:extLst>
              <a:ext uri="{FF2B5EF4-FFF2-40B4-BE49-F238E27FC236}">
                <a16:creationId xmlns:a16="http://schemas.microsoft.com/office/drawing/2014/main" id="{2D4565D7-2694-6A96-7CE5-6AADE9BA61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0831" y="4761158"/>
            <a:ext cx="1991619" cy="1737511"/>
          </a:xfrm>
          <a:prstGeom prst="rect">
            <a:avLst/>
          </a:prstGeom>
        </p:spPr>
      </p:pic>
      <p:pic>
        <p:nvPicPr>
          <p:cNvPr id="30" name="Front 11">
            <a:extLst>
              <a:ext uri="{FF2B5EF4-FFF2-40B4-BE49-F238E27FC236}">
                <a16:creationId xmlns:a16="http://schemas.microsoft.com/office/drawing/2014/main" id="{816ACC1D-59E8-52C4-A405-01BDD76EE3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9191" y="4761158"/>
            <a:ext cx="1950889" cy="1737511"/>
          </a:xfrm>
          <a:prstGeom prst="rect">
            <a:avLst/>
          </a:prstGeom>
        </p:spPr>
      </p:pic>
      <p:pic>
        <p:nvPicPr>
          <p:cNvPr id="31" name="Front 12">
            <a:extLst>
              <a:ext uri="{FF2B5EF4-FFF2-40B4-BE49-F238E27FC236}">
                <a16:creationId xmlns:a16="http://schemas.microsoft.com/office/drawing/2014/main" id="{AEAD9692-DFBE-9B27-5A32-A485660A9A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6821" y="4713367"/>
            <a:ext cx="1950889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A9145B-74C8-17A5-B288-3B6BA77F19F1}"/>
              </a:ext>
            </a:extLst>
          </p:cNvPr>
          <p:cNvGrpSpPr/>
          <p:nvPr/>
        </p:nvGrpSpPr>
        <p:grpSpPr>
          <a:xfrm>
            <a:off x="530257" y="2573518"/>
            <a:ext cx="11131485" cy="4030504"/>
            <a:chOff x="322729" y="2617694"/>
            <a:chExt cx="11438965" cy="4007223"/>
          </a:xfrm>
        </p:grpSpPr>
        <p:sp>
          <p:nvSpPr>
            <p:cNvPr id="4" name="Rectangle: Rounded Corners 3">
              <a:hlinkClick r:id="rId3"/>
              <a:extLst>
                <a:ext uri="{FF2B5EF4-FFF2-40B4-BE49-F238E27FC236}">
                  <a16:creationId xmlns:a16="http://schemas.microsoft.com/office/drawing/2014/main" id="{1FA01C49-A1A0-5595-A196-E7D6B5CF2FAF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hlinkClick r:id="rId4"/>
              <a:extLst>
                <a:ext uri="{FF2B5EF4-FFF2-40B4-BE49-F238E27FC236}">
                  <a16:creationId xmlns:a16="http://schemas.microsoft.com/office/drawing/2014/main" id="{8E8BF84D-C925-E461-9736-33F269D848D0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5"/>
              <a:extLst>
                <a:ext uri="{FF2B5EF4-FFF2-40B4-BE49-F238E27FC236}">
                  <a16:creationId xmlns:a16="http://schemas.microsoft.com/office/drawing/2014/main" id="{21A8B317-FBC1-E05E-8EB0-C820318670E7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6"/>
              <a:extLst>
                <a:ext uri="{FF2B5EF4-FFF2-40B4-BE49-F238E27FC236}">
                  <a16:creationId xmlns:a16="http://schemas.microsoft.com/office/drawing/2014/main" id="{9E0E7A50-15BF-3272-B1B6-14EC44622010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7"/>
              <a:extLst>
                <a:ext uri="{FF2B5EF4-FFF2-40B4-BE49-F238E27FC236}">
                  <a16:creationId xmlns:a16="http://schemas.microsoft.com/office/drawing/2014/main" id="{7961F71D-E5EA-A082-5DD8-4B0AF81BB4E1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8"/>
              <a:extLst>
                <a:ext uri="{FF2B5EF4-FFF2-40B4-BE49-F238E27FC236}">
                  <a16:creationId xmlns:a16="http://schemas.microsoft.com/office/drawing/2014/main" id="{455715F5-C3E6-876D-8A60-72D0C6392C45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9"/>
              <a:extLst>
                <a:ext uri="{FF2B5EF4-FFF2-40B4-BE49-F238E27FC236}">
                  <a16:creationId xmlns:a16="http://schemas.microsoft.com/office/drawing/2014/main" id="{435F5129-D171-8649-01D3-6DEA77C2980D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hlinkClick r:id="rId10"/>
              <a:extLst>
                <a:ext uri="{FF2B5EF4-FFF2-40B4-BE49-F238E27FC236}">
                  <a16:creationId xmlns:a16="http://schemas.microsoft.com/office/drawing/2014/main" id="{BA463E60-B653-2358-523A-069DC27CAB6C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hlinkClick r:id="rId10"/>
              <a:extLst>
                <a:ext uri="{FF2B5EF4-FFF2-40B4-BE49-F238E27FC236}">
                  <a16:creationId xmlns:a16="http://schemas.microsoft.com/office/drawing/2014/main" id="{7F110C79-06A9-E153-FEB2-029B87E66B38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hlinkClick r:id="rId11"/>
              <a:extLst>
                <a:ext uri="{FF2B5EF4-FFF2-40B4-BE49-F238E27FC236}">
                  <a16:creationId xmlns:a16="http://schemas.microsoft.com/office/drawing/2014/main" id="{44A5C090-767B-CFD6-C97C-9FDFF4B800D7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hlinkClick r:id="rId12"/>
              <a:extLst>
                <a:ext uri="{FF2B5EF4-FFF2-40B4-BE49-F238E27FC236}">
                  <a16:creationId xmlns:a16="http://schemas.microsoft.com/office/drawing/2014/main" id="{7FE9ADAB-1E57-4DF9-EDF7-8D56E543FD34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416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BBAD1B-3A29-494F-8B1F-79CDA3918B59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customXml/itemProps2.xml><?xml version="1.0" encoding="utf-8"?>
<ds:datastoreItem xmlns:ds="http://schemas.openxmlformats.org/officeDocument/2006/customXml" ds:itemID="{95DBD6F4-1078-4AB0-ABB4-661373D3A98C}"/>
</file>

<file path=customXml/itemProps3.xml><?xml version="1.0" encoding="utf-8"?>
<ds:datastoreItem xmlns:ds="http://schemas.openxmlformats.org/officeDocument/2006/customXml" ds:itemID="{40D3FCB3-C136-4D4D-88D2-E86397A2EA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Sippl</dc:creator>
  <cp:lastModifiedBy>Meghan Littlejohn</cp:lastModifiedBy>
  <cp:revision>19</cp:revision>
  <dcterms:created xsi:type="dcterms:W3CDTF">2022-05-15T16:23:16Z</dcterms:created>
  <dcterms:modified xsi:type="dcterms:W3CDTF">2025-05-12T14:16:26Z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  <property fmtid="{D5CDD505-2E9C-101B-9397-08002B2CF9AE}" pid="3" name="MediaServiceImageTags">
    <vt:lpwstr/>
  </property>
</Properties>
</file>