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etherapyexperts" TargetMode="External"/><Relationship Id="rId3" Type="http://schemas.openxmlformats.org/officeDocument/2006/relationships/hyperlink" Target="https://electronic-therapy.com/apply/" TargetMode="External"/><Relationship Id="rId7" Type="http://schemas.openxmlformats.org/officeDocument/2006/relationships/hyperlink" Target="https://www.instagram.com/etherapyexperts/" TargetMode="External"/><Relationship Id="rId12" Type="http://schemas.openxmlformats.org/officeDocument/2006/relationships/hyperlink" Target="https://electronic-therapy.com/resource-library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ElectronicTherapy" TargetMode="External"/><Relationship Id="rId11" Type="http://schemas.openxmlformats.org/officeDocument/2006/relationships/hyperlink" Target="https://electronic-therapy.com/blog/" TargetMode="External"/><Relationship Id="rId5" Type="http://schemas.openxmlformats.org/officeDocument/2006/relationships/hyperlink" Target="https://www.facebook.com/ETherapyServices/" TargetMode="External"/><Relationship Id="rId10" Type="http://schemas.openxmlformats.org/officeDocument/2006/relationships/hyperlink" Target="https://electronic-therapy.com/" TargetMode="External"/><Relationship Id="rId4" Type="http://schemas.openxmlformats.org/officeDocument/2006/relationships/hyperlink" Target="https://electronic-therapy.com/refer-a-friend/" TargetMode="External"/><Relationship Id="rId9" Type="http://schemas.openxmlformats.org/officeDocument/2006/relationships/hyperlink" Target="https://www.linkedin.com/company/e-thera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67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04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629204" y="206376"/>
            <a:ext cx="1314864" cy="2247632"/>
          </a:xfrm>
          <a:custGeom>
            <a:avLst/>
            <a:gdLst/>
            <a:ahLst/>
            <a:cxnLst/>
            <a:rect l="l" t="t" r="r" b="b"/>
            <a:pathLst>
              <a:path w="1314864" h="2247632">
                <a:moveTo>
                  <a:pt x="0" y="0"/>
                </a:moveTo>
                <a:lnTo>
                  <a:pt x="1314864" y="0"/>
                </a:lnTo>
                <a:lnTo>
                  <a:pt x="1314864" y="2247631"/>
                </a:lnTo>
                <a:lnTo>
                  <a:pt x="0" y="2247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421430" y="131718"/>
            <a:ext cx="1175659" cy="2322289"/>
          </a:xfrm>
          <a:custGeom>
            <a:avLst/>
            <a:gdLst/>
            <a:ahLst/>
            <a:cxnLst/>
            <a:rect l="l" t="t" r="r" b="b"/>
            <a:pathLst>
              <a:path w="1175659" h="2322289">
                <a:moveTo>
                  <a:pt x="0" y="0"/>
                </a:moveTo>
                <a:lnTo>
                  <a:pt x="1175658" y="0"/>
                </a:lnTo>
                <a:lnTo>
                  <a:pt x="1175658" y="2322289"/>
                </a:lnTo>
                <a:lnTo>
                  <a:pt x="0" y="23222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524692" y="2560011"/>
            <a:ext cx="1660653" cy="832402"/>
          </a:xfrm>
          <a:custGeom>
            <a:avLst/>
            <a:gdLst/>
            <a:ahLst/>
            <a:cxnLst/>
            <a:rect l="l" t="t" r="r" b="b"/>
            <a:pathLst>
              <a:path w="1660653" h="832402">
                <a:moveTo>
                  <a:pt x="0" y="0"/>
                </a:moveTo>
                <a:lnTo>
                  <a:pt x="1660653" y="0"/>
                </a:lnTo>
                <a:lnTo>
                  <a:pt x="1660653" y="832403"/>
                </a:lnTo>
                <a:lnTo>
                  <a:pt x="0" y="8324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948806" y="2356534"/>
            <a:ext cx="851792" cy="619678"/>
          </a:xfrm>
          <a:custGeom>
            <a:avLst/>
            <a:gdLst/>
            <a:ahLst/>
            <a:cxnLst/>
            <a:rect l="l" t="t" r="r" b="b"/>
            <a:pathLst>
              <a:path w="851792" h="619678">
                <a:moveTo>
                  <a:pt x="0" y="0"/>
                </a:moveTo>
                <a:lnTo>
                  <a:pt x="851791" y="0"/>
                </a:lnTo>
                <a:lnTo>
                  <a:pt x="851791" y="619679"/>
                </a:lnTo>
                <a:lnTo>
                  <a:pt x="0" y="6196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190539" y="2901252"/>
            <a:ext cx="1089350" cy="851055"/>
          </a:xfrm>
          <a:custGeom>
            <a:avLst/>
            <a:gdLst/>
            <a:ahLst/>
            <a:cxnLst/>
            <a:rect l="l" t="t" r="r" b="b"/>
            <a:pathLst>
              <a:path w="1089350" h="851055">
                <a:moveTo>
                  <a:pt x="0" y="0"/>
                </a:moveTo>
                <a:lnTo>
                  <a:pt x="1089350" y="0"/>
                </a:lnTo>
                <a:lnTo>
                  <a:pt x="1089350" y="851055"/>
                </a:lnTo>
                <a:lnTo>
                  <a:pt x="0" y="8510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647393" y="3326780"/>
            <a:ext cx="1167442" cy="1315428"/>
          </a:xfrm>
          <a:custGeom>
            <a:avLst/>
            <a:gdLst/>
            <a:ahLst/>
            <a:cxnLst/>
            <a:rect l="l" t="t" r="r" b="b"/>
            <a:pathLst>
              <a:path w="1167442" h="1315428">
                <a:moveTo>
                  <a:pt x="0" y="0"/>
                </a:moveTo>
                <a:lnTo>
                  <a:pt x="1167442" y="0"/>
                </a:lnTo>
                <a:lnTo>
                  <a:pt x="1167442" y="1315427"/>
                </a:lnTo>
                <a:lnTo>
                  <a:pt x="0" y="1315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5910085" y="3473507"/>
            <a:ext cx="1000883" cy="1268948"/>
          </a:xfrm>
          <a:custGeom>
            <a:avLst/>
            <a:gdLst/>
            <a:ahLst/>
            <a:cxnLst/>
            <a:rect l="l" t="t" r="r" b="b"/>
            <a:pathLst>
              <a:path w="1000883" h="1268948">
                <a:moveTo>
                  <a:pt x="1000883" y="0"/>
                </a:moveTo>
                <a:lnTo>
                  <a:pt x="0" y="0"/>
                </a:lnTo>
                <a:lnTo>
                  <a:pt x="0" y="1268948"/>
                </a:lnTo>
                <a:lnTo>
                  <a:pt x="1000883" y="1268948"/>
                </a:lnTo>
                <a:lnTo>
                  <a:pt x="100088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102851" y="3642122"/>
            <a:ext cx="988474" cy="684743"/>
          </a:xfrm>
          <a:custGeom>
            <a:avLst/>
            <a:gdLst/>
            <a:ahLst/>
            <a:cxnLst/>
            <a:rect l="l" t="t" r="r" b="b"/>
            <a:pathLst>
              <a:path w="988474" h="684743">
                <a:moveTo>
                  <a:pt x="0" y="0"/>
                </a:moveTo>
                <a:lnTo>
                  <a:pt x="988475" y="0"/>
                </a:lnTo>
                <a:lnTo>
                  <a:pt x="988475" y="684743"/>
                </a:lnTo>
                <a:lnTo>
                  <a:pt x="0" y="6847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441951" y="4650893"/>
            <a:ext cx="1345743" cy="1273410"/>
          </a:xfrm>
          <a:custGeom>
            <a:avLst/>
            <a:gdLst/>
            <a:ahLst/>
            <a:cxnLst/>
            <a:rect l="l" t="t" r="r" b="b"/>
            <a:pathLst>
              <a:path w="1345743" h="1273410">
                <a:moveTo>
                  <a:pt x="0" y="0"/>
                </a:moveTo>
                <a:lnTo>
                  <a:pt x="1345744" y="0"/>
                </a:lnTo>
                <a:lnTo>
                  <a:pt x="1345744" y="1273410"/>
                </a:lnTo>
                <a:lnTo>
                  <a:pt x="0" y="127341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126279" y="5005536"/>
            <a:ext cx="1754698" cy="1561681"/>
          </a:xfrm>
          <a:custGeom>
            <a:avLst/>
            <a:gdLst/>
            <a:ahLst/>
            <a:cxnLst/>
            <a:rect l="l" t="t" r="r" b="b"/>
            <a:pathLst>
              <a:path w="1754698" h="1561681">
                <a:moveTo>
                  <a:pt x="0" y="0"/>
                </a:moveTo>
                <a:lnTo>
                  <a:pt x="1754699" y="0"/>
                </a:lnTo>
                <a:lnTo>
                  <a:pt x="1754699" y="1561681"/>
                </a:lnTo>
                <a:lnTo>
                  <a:pt x="0" y="156168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5713031" y="4599463"/>
            <a:ext cx="708399" cy="709285"/>
          </a:xfrm>
          <a:custGeom>
            <a:avLst/>
            <a:gdLst/>
            <a:ahLst/>
            <a:cxnLst/>
            <a:rect l="l" t="t" r="r" b="b"/>
            <a:pathLst>
              <a:path w="708399" h="709285">
                <a:moveTo>
                  <a:pt x="0" y="0"/>
                </a:moveTo>
                <a:lnTo>
                  <a:pt x="708399" y="0"/>
                </a:lnTo>
                <a:lnTo>
                  <a:pt x="708399" y="709285"/>
                </a:lnTo>
                <a:lnTo>
                  <a:pt x="0" y="70928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739310" y="5924303"/>
            <a:ext cx="983607" cy="860656"/>
          </a:xfrm>
          <a:custGeom>
            <a:avLst/>
            <a:gdLst/>
            <a:ahLst/>
            <a:cxnLst/>
            <a:rect l="l" t="t" r="r" b="b"/>
            <a:pathLst>
              <a:path w="983607" h="860656">
                <a:moveTo>
                  <a:pt x="0" y="0"/>
                </a:moveTo>
                <a:lnTo>
                  <a:pt x="983607" y="0"/>
                </a:lnTo>
                <a:lnTo>
                  <a:pt x="983607" y="860656"/>
                </a:lnTo>
                <a:lnTo>
                  <a:pt x="0" y="86065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964064" y="6360386"/>
            <a:ext cx="828319" cy="1656637"/>
          </a:xfrm>
          <a:custGeom>
            <a:avLst/>
            <a:gdLst/>
            <a:ahLst/>
            <a:cxnLst/>
            <a:rect l="l" t="t" r="r" b="b"/>
            <a:pathLst>
              <a:path w="828319" h="1656637">
                <a:moveTo>
                  <a:pt x="0" y="0"/>
                </a:moveTo>
                <a:lnTo>
                  <a:pt x="828318" y="0"/>
                </a:lnTo>
                <a:lnTo>
                  <a:pt x="828318" y="1656638"/>
                </a:lnTo>
                <a:lnTo>
                  <a:pt x="0" y="165663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673160" y="6702363"/>
            <a:ext cx="750662" cy="744094"/>
          </a:xfrm>
          <a:custGeom>
            <a:avLst/>
            <a:gdLst/>
            <a:ahLst/>
            <a:cxnLst/>
            <a:rect l="l" t="t" r="r" b="b"/>
            <a:pathLst>
              <a:path w="750662" h="744094">
                <a:moveTo>
                  <a:pt x="0" y="0"/>
                </a:moveTo>
                <a:lnTo>
                  <a:pt x="750662" y="0"/>
                </a:lnTo>
                <a:lnTo>
                  <a:pt x="750662" y="744093"/>
                </a:lnTo>
                <a:lnTo>
                  <a:pt x="0" y="74409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4374282" y="7041766"/>
            <a:ext cx="1713663" cy="1657969"/>
          </a:xfrm>
          <a:custGeom>
            <a:avLst/>
            <a:gdLst/>
            <a:ahLst/>
            <a:cxnLst/>
            <a:rect l="l" t="t" r="r" b="b"/>
            <a:pathLst>
              <a:path w="1713663" h="1657969">
                <a:moveTo>
                  <a:pt x="0" y="0"/>
                </a:moveTo>
                <a:lnTo>
                  <a:pt x="1713663" y="0"/>
                </a:lnTo>
                <a:lnTo>
                  <a:pt x="1713663" y="1657969"/>
                </a:lnTo>
                <a:lnTo>
                  <a:pt x="0" y="165796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5187501" y="8359624"/>
            <a:ext cx="3066673" cy="1824670"/>
          </a:xfrm>
          <a:custGeom>
            <a:avLst/>
            <a:gdLst/>
            <a:ahLst/>
            <a:cxnLst/>
            <a:rect l="l" t="t" r="r" b="b"/>
            <a:pathLst>
              <a:path w="3066673" h="1824670">
                <a:moveTo>
                  <a:pt x="0" y="0"/>
                </a:moveTo>
                <a:lnTo>
                  <a:pt x="3066673" y="0"/>
                </a:lnTo>
                <a:lnTo>
                  <a:pt x="3066673" y="1824670"/>
                </a:lnTo>
                <a:lnTo>
                  <a:pt x="0" y="1824670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7034793" y="4373622"/>
            <a:ext cx="753550" cy="591537"/>
          </a:xfrm>
          <a:custGeom>
            <a:avLst/>
            <a:gdLst/>
            <a:ahLst/>
            <a:cxnLst/>
            <a:rect l="l" t="t" r="r" b="b"/>
            <a:pathLst>
              <a:path w="753550" h="591537">
                <a:moveTo>
                  <a:pt x="0" y="0"/>
                </a:moveTo>
                <a:lnTo>
                  <a:pt x="753550" y="0"/>
                </a:lnTo>
                <a:lnTo>
                  <a:pt x="753550" y="591537"/>
                </a:lnTo>
                <a:lnTo>
                  <a:pt x="0" y="59153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6410526" y="7579806"/>
            <a:ext cx="1762154" cy="581888"/>
          </a:xfrm>
          <a:custGeom>
            <a:avLst/>
            <a:gdLst/>
            <a:ahLst/>
            <a:cxnLst/>
            <a:rect l="l" t="t" r="r" b="b"/>
            <a:pathLst>
              <a:path w="1762154" h="581888">
                <a:moveTo>
                  <a:pt x="0" y="0"/>
                </a:moveTo>
                <a:lnTo>
                  <a:pt x="1762155" y="0"/>
                </a:lnTo>
                <a:lnTo>
                  <a:pt x="1762155" y="581888"/>
                </a:lnTo>
                <a:lnTo>
                  <a:pt x="0" y="581888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B45632-DA69-DE85-889B-F4F11D143256}"/>
              </a:ext>
            </a:extLst>
          </p:cNvPr>
          <p:cNvGrpSpPr/>
          <p:nvPr/>
        </p:nvGrpSpPr>
        <p:grpSpPr>
          <a:xfrm>
            <a:off x="533400" y="3848100"/>
            <a:ext cx="16992601" cy="6096000"/>
            <a:chOff x="322729" y="2617694"/>
            <a:chExt cx="11438965" cy="4007223"/>
          </a:xfrm>
        </p:grpSpPr>
        <p:sp>
          <p:nvSpPr>
            <p:cNvPr id="3" name="Rectangle: Rounded Corners 2">
              <a:hlinkClick r:id="rId3"/>
              <a:extLst>
                <a:ext uri="{FF2B5EF4-FFF2-40B4-BE49-F238E27FC236}">
                  <a16:creationId xmlns:a16="http://schemas.microsoft.com/office/drawing/2014/main" id="{D6423EE7-FE58-C966-E841-49069AB6F7FD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4"/>
              <a:extLst>
                <a:ext uri="{FF2B5EF4-FFF2-40B4-BE49-F238E27FC236}">
                  <a16:creationId xmlns:a16="http://schemas.microsoft.com/office/drawing/2014/main" id="{1CA74532-ECB0-28EE-F445-51F0595B1D5A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5"/>
              <a:extLst>
                <a:ext uri="{FF2B5EF4-FFF2-40B4-BE49-F238E27FC236}">
                  <a16:creationId xmlns:a16="http://schemas.microsoft.com/office/drawing/2014/main" id="{157DACCF-AC4B-4FC2-C2E6-0514FF21FB3E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6"/>
              <a:extLst>
                <a:ext uri="{FF2B5EF4-FFF2-40B4-BE49-F238E27FC236}">
                  <a16:creationId xmlns:a16="http://schemas.microsoft.com/office/drawing/2014/main" id="{E9799A5D-F2E4-3FEF-3F06-23C8A2DCB9D9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7"/>
              <a:extLst>
                <a:ext uri="{FF2B5EF4-FFF2-40B4-BE49-F238E27FC236}">
                  <a16:creationId xmlns:a16="http://schemas.microsoft.com/office/drawing/2014/main" id="{F2A8D237-2451-13B9-39FF-9EE68FE13875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8"/>
              <a:extLst>
                <a:ext uri="{FF2B5EF4-FFF2-40B4-BE49-F238E27FC236}">
                  <a16:creationId xmlns:a16="http://schemas.microsoft.com/office/drawing/2014/main" id="{C4023BAA-942D-BA89-76C6-A70D10B1AAAF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9"/>
              <a:extLst>
                <a:ext uri="{FF2B5EF4-FFF2-40B4-BE49-F238E27FC236}">
                  <a16:creationId xmlns:a16="http://schemas.microsoft.com/office/drawing/2014/main" id="{E2F0A9A6-C022-BDEB-811A-A118814FBC30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0"/>
              <a:extLst>
                <a:ext uri="{FF2B5EF4-FFF2-40B4-BE49-F238E27FC236}">
                  <a16:creationId xmlns:a16="http://schemas.microsoft.com/office/drawing/2014/main" id="{75C9C06B-F189-4036-2DA7-A3A65807FAD8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0"/>
              <a:extLst>
                <a:ext uri="{FF2B5EF4-FFF2-40B4-BE49-F238E27FC236}">
                  <a16:creationId xmlns:a16="http://schemas.microsoft.com/office/drawing/2014/main" id="{37A2E0BD-6333-CAE2-80C5-55C0CCC0DC7F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1"/>
              <a:extLst>
                <a:ext uri="{FF2B5EF4-FFF2-40B4-BE49-F238E27FC236}">
                  <a16:creationId xmlns:a16="http://schemas.microsoft.com/office/drawing/2014/main" id="{A5D6FD4E-F165-F76D-BBE5-58522994E1D1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2"/>
              <a:extLst>
                <a:ext uri="{FF2B5EF4-FFF2-40B4-BE49-F238E27FC236}">
                  <a16:creationId xmlns:a16="http://schemas.microsoft.com/office/drawing/2014/main" id="{203AB12A-B12A-F382-611F-F3F97A384107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5728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C21E4A-8B90-4E70-978D-AC2E1555FAA6}"/>
</file>

<file path=customXml/itemProps2.xml><?xml version="1.0" encoding="utf-8"?>
<ds:datastoreItem xmlns:ds="http://schemas.openxmlformats.org/officeDocument/2006/customXml" ds:itemID="{2E4A9976-F777-4FF8-A128-4C95D0297090}"/>
</file>

<file path=customXml/itemProps3.xml><?xml version="1.0" encoding="utf-8"?>
<ds:datastoreItem xmlns:ds="http://schemas.openxmlformats.org/officeDocument/2006/customXml" ds:itemID="{DCB3F5E6-3E70-4992-846F-757CC9E317E4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Sticker Scene: Camping Edition</dc:title>
  <dc:creator>Meghan Littlejohn</dc:creator>
  <cp:lastModifiedBy>Meghan Littlejohn</cp:lastModifiedBy>
  <cp:revision>2</cp:revision>
  <dcterms:created xsi:type="dcterms:W3CDTF">2006-08-16T00:00:00Z</dcterms:created>
  <dcterms:modified xsi:type="dcterms:W3CDTF">2025-05-19T20:49:28Z</dcterms:modified>
  <dc:identifier>DAGn62oElpo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