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C35E7-7AC6-44E8-8730-0CB3E9CCF837}" v="10" dt="2025-05-16T16:16:26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3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67DC35E7-7AC6-44E8-8730-0CB3E9CCF837}"/>
    <pc:docChg chg="undo custSel modSld">
      <pc:chgData name="Meghan Littlejohn" userId="2409a724-fb50-4bc2-84be-2261c21a1817" providerId="ADAL" clId="{67DC35E7-7AC6-44E8-8730-0CB3E9CCF837}" dt="2025-05-16T16:16:41.175" v="37" actId="1076"/>
      <pc:docMkLst>
        <pc:docMk/>
      </pc:docMkLst>
      <pc:sldChg chg="delSp mod setBg">
        <pc:chgData name="Meghan Littlejohn" userId="2409a724-fb50-4bc2-84be-2261c21a1817" providerId="ADAL" clId="{67DC35E7-7AC6-44E8-8730-0CB3E9CCF837}" dt="2025-05-16T16:16:26.822" v="32"/>
        <pc:sldMkLst>
          <pc:docMk/>
          <pc:sldMk cId="0" sldId="256"/>
        </pc:sldMkLst>
        <pc:spChg chg="del">
          <ac:chgData name="Meghan Littlejohn" userId="2409a724-fb50-4bc2-84be-2261c21a1817" providerId="ADAL" clId="{67DC35E7-7AC6-44E8-8730-0CB3E9CCF837}" dt="2025-05-16T16:13:32.492" v="0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3:32.492" v="0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3:32.492" v="0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3:32.492" v="0" actId="47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3:32.492" v="0" actId="478"/>
          <ac:spMkLst>
            <pc:docMk/>
            <pc:sldMk cId="0" sldId="256"/>
            <ac:spMk id="12" creationId="{00000000-0000-0000-0000-000000000000}"/>
          </ac:spMkLst>
        </pc:spChg>
        <pc:grpChg chg="del">
          <ac:chgData name="Meghan Littlejohn" userId="2409a724-fb50-4bc2-84be-2261c21a1817" providerId="ADAL" clId="{67DC35E7-7AC6-44E8-8730-0CB3E9CCF837}" dt="2025-05-16T16:13:32.492" v="0" actId="478"/>
          <ac:grpSpMkLst>
            <pc:docMk/>
            <pc:sldMk cId="0" sldId="256"/>
            <ac:grpSpMk id="2" creationId="{00000000-0000-0000-0000-000000000000}"/>
          </ac:grpSpMkLst>
        </pc:grpChg>
        <pc:grpChg chg="del">
          <ac:chgData name="Meghan Littlejohn" userId="2409a724-fb50-4bc2-84be-2261c21a1817" providerId="ADAL" clId="{67DC35E7-7AC6-44E8-8730-0CB3E9CCF837}" dt="2025-05-16T16:13:32.492" v="0" actId="478"/>
          <ac:grpSpMkLst>
            <pc:docMk/>
            <pc:sldMk cId="0" sldId="256"/>
            <ac:grpSpMk id="7" creationId="{00000000-0000-0000-0000-000000000000}"/>
          </ac:grpSpMkLst>
        </pc:grpChg>
      </pc:sldChg>
      <pc:sldChg chg="delSp mod setBg">
        <pc:chgData name="Meghan Littlejohn" userId="2409a724-fb50-4bc2-84be-2261c21a1817" providerId="ADAL" clId="{67DC35E7-7AC6-44E8-8730-0CB3E9CCF837}" dt="2025-05-16T16:14:09.997" v="4"/>
        <pc:sldMkLst>
          <pc:docMk/>
          <pc:sldMk cId="0" sldId="257"/>
        </pc:sldMkLst>
        <pc:spChg chg="del">
          <ac:chgData name="Meghan Littlejohn" userId="2409a724-fb50-4bc2-84be-2261c21a1817" providerId="ADAL" clId="{67DC35E7-7AC6-44E8-8730-0CB3E9CCF837}" dt="2025-05-16T16:13:58.260" v="1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3:58.260" v="1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3:58.260" v="1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3:58.260" v="1" actId="478"/>
          <ac:spMkLst>
            <pc:docMk/>
            <pc:sldMk cId="0" sldId="257"/>
            <ac:spMk id="8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3:58.260" v="1" actId="478"/>
          <ac:spMkLst>
            <pc:docMk/>
            <pc:sldMk cId="0" sldId="257"/>
            <ac:spMk id="9" creationId="{00000000-0000-0000-0000-000000000000}"/>
          </ac:spMkLst>
        </pc:spChg>
        <pc:grpChg chg="del">
          <ac:chgData name="Meghan Littlejohn" userId="2409a724-fb50-4bc2-84be-2261c21a1817" providerId="ADAL" clId="{67DC35E7-7AC6-44E8-8730-0CB3E9CCF837}" dt="2025-05-16T16:13:58.260" v="1" actId="478"/>
          <ac:grpSpMkLst>
            <pc:docMk/>
            <pc:sldMk cId="0" sldId="257"/>
            <ac:grpSpMk id="3" creationId="{00000000-0000-0000-0000-000000000000}"/>
          </ac:grpSpMkLst>
        </pc:grpChg>
      </pc:sldChg>
      <pc:sldChg chg="modSp mod">
        <pc:chgData name="Meghan Littlejohn" userId="2409a724-fb50-4bc2-84be-2261c21a1817" providerId="ADAL" clId="{67DC35E7-7AC6-44E8-8730-0CB3E9CCF837}" dt="2025-05-16T16:16:41.175" v="37" actId="1076"/>
        <pc:sldMkLst>
          <pc:docMk/>
          <pc:sldMk cId="0" sldId="258"/>
        </pc:sldMkLst>
        <pc:spChg chg="mod">
          <ac:chgData name="Meghan Littlejohn" userId="2409a724-fb50-4bc2-84be-2261c21a1817" providerId="ADAL" clId="{67DC35E7-7AC6-44E8-8730-0CB3E9CCF837}" dt="2025-05-16T16:16:41.175" v="37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Meghan Littlejohn" userId="2409a724-fb50-4bc2-84be-2261c21a1817" providerId="ADAL" clId="{67DC35E7-7AC6-44E8-8730-0CB3E9CCF837}" dt="2025-05-16T16:16:39.140" v="35" actId="1076"/>
          <ac:spMkLst>
            <pc:docMk/>
            <pc:sldMk cId="0" sldId="258"/>
            <ac:spMk id="7" creationId="{00000000-0000-0000-0000-000000000000}"/>
          </ac:spMkLst>
        </pc:spChg>
      </pc:sldChg>
      <pc:sldChg chg="addSp delSp modSp mod setBg">
        <pc:chgData name="Meghan Littlejohn" userId="2409a724-fb50-4bc2-84be-2261c21a1817" providerId="ADAL" clId="{67DC35E7-7AC6-44E8-8730-0CB3E9CCF837}" dt="2025-05-16T16:16:09.479" v="29" actId="1076"/>
        <pc:sldMkLst>
          <pc:docMk/>
          <pc:sldMk cId="0" sldId="260"/>
        </pc:sldMkLst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15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16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20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21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22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23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24" creationId="{00000000-0000-0000-0000-000000000000}"/>
          </ac:spMkLst>
        </pc:spChg>
        <pc:spChg chg="del">
          <ac:chgData name="Meghan Littlejohn" userId="2409a724-fb50-4bc2-84be-2261c21a1817" providerId="ADAL" clId="{67DC35E7-7AC6-44E8-8730-0CB3E9CCF837}" dt="2025-05-16T16:14:21.563" v="5" actId="478"/>
          <ac:spMkLst>
            <pc:docMk/>
            <pc:sldMk cId="0" sldId="260"/>
            <ac:spMk id="25" creationId="{00000000-0000-0000-0000-000000000000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27" creationId="{300AD59C-921D-763A-181E-716C2A36D793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28" creationId="{3F95861B-0FDD-508A-DAAC-FACC8A3CD760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29" creationId="{B6825235-73C9-2F88-F88D-F8F3B02272E7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30" creationId="{C146B59C-45F1-1CB3-847A-8F4AFB509329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31" creationId="{5473A110-5BCD-B096-6B67-57312B8B4146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32" creationId="{8EC54ECA-1788-3102-541E-A118B7DB3CE9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33" creationId="{0391F140-A4EA-035B-4AE8-841C7272C52B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34" creationId="{1869CBC1-8B98-2B67-C643-56F649087A15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35" creationId="{AAD2462C-32DA-EC36-003D-26CB232DA3E3}"/>
          </ac:spMkLst>
        </pc:spChg>
        <pc:spChg chg="mod">
          <ac:chgData name="Meghan Littlejohn" userId="2409a724-fb50-4bc2-84be-2261c21a1817" providerId="ADAL" clId="{67DC35E7-7AC6-44E8-8730-0CB3E9CCF837}" dt="2025-05-16T16:14:35.687" v="9"/>
          <ac:spMkLst>
            <pc:docMk/>
            <pc:sldMk cId="0" sldId="260"/>
            <ac:spMk id="36" creationId="{2D9A11D5-D9B8-0191-ECB9-FCC195F10A48}"/>
          </ac:spMkLst>
        </pc:spChg>
        <pc:grpChg chg="del">
          <ac:chgData name="Meghan Littlejohn" userId="2409a724-fb50-4bc2-84be-2261c21a1817" providerId="ADAL" clId="{67DC35E7-7AC6-44E8-8730-0CB3E9CCF837}" dt="2025-05-16T16:14:21.563" v="5" actId="478"/>
          <ac:grpSpMkLst>
            <pc:docMk/>
            <pc:sldMk cId="0" sldId="260"/>
            <ac:grpSpMk id="17" creationId="{00000000-0000-0000-0000-000000000000}"/>
          </ac:grpSpMkLst>
        </pc:grpChg>
        <pc:grpChg chg="mod">
          <ac:chgData name="Meghan Littlejohn" userId="2409a724-fb50-4bc2-84be-2261c21a1817" providerId="ADAL" clId="{67DC35E7-7AC6-44E8-8730-0CB3E9CCF837}" dt="2025-05-16T16:16:09.479" v="29" actId="1076"/>
          <ac:grpSpMkLst>
            <pc:docMk/>
            <pc:sldMk cId="0" sldId="260"/>
            <ac:grpSpMk id="26" creationId="{AECF0B19-120A-3DF2-04DD-DA2B83E0E6DC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svg"/><Relationship Id="rId2" Type="http://schemas.openxmlformats.org/officeDocument/2006/relationships/image" Target="../media/image3.jpe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8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sv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5" Type="http://schemas.openxmlformats.org/officeDocument/2006/relationships/image" Target="../media/image59.svg"/><Relationship Id="rId2" Type="http://schemas.openxmlformats.org/officeDocument/2006/relationships/image" Target="../media/image36.png"/><Relationship Id="rId16" Type="http://schemas.openxmlformats.org/officeDocument/2006/relationships/image" Target="../media/image50.svg"/><Relationship Id="rId20" Type="http://schemas.openxmlformats.org/officeDocument/2006/relationships/image" Target="../media/image54.png"/><Relationship Id="rId29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3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sv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31" Type="http://schemas.openxmlformats.org/officeDocument/2006/relationships/image" Target="../media/image65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png"/><Relationship Id="rId27" Type="http://schemas.openxmlformats.org/officeDocument/2006/relationships/image" Target="../media/image61.svg"/><Relationship Id="rId30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1926" y="0"/>
            <a:ext cx="15240000" cy="10287000"/>
          </a:xfrm>
          <a:custGeom>
            <a:avLst/>
            <a:gdLst/>
            <a:ahLst/>
            <a:cxnLst/>
            <a:rect l="l" t="t" r="r" b="b"/>
            <a:pathLst>
              <a:path w="15240000" h="10287000">
                <a:moveTo>
                  <a:pt x="0" y="0"/>
                </a:moveTo>
                <a:lnTo>
                  <a:pt x="15240000" y="0"/>
                </a:lnTo>
                <a:lnTo>
                  <a:pt x="15240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72" r="-4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898657" y="99320"/>
            <a:ext cx="999371" cy="1978953"/>
          </a:xfrm>
          <a:custGeom>
            <a:avLst/>
            <a:gdLst/>
            <a:ahLst/>
            <a:cxnLst/>
            <a:rect l="l" t="t" r="r" b="b"/>
            <a:pathLst>
              <a:path w="999371" h="1978953">
                <a:moveTo>
                  <a:pt x="0" y="0"/>
                </a:moveTo>
                <a:lnTo>
                  <a:pt x="999371" y="0"/>
                </a:lnTo>
                <a:lnTo>
                  <a:pt x="999371" y="1978953"/>
                </a:lnTo>
                <a:lnTo>
                  <a:pt x="0" y="19789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412256" y="113199"/>
            <a:ext cx="898257" cy="2177593"/>
          </a:xfrm>
          <a:custGeom>
            <a:avLst/>
            <a:gdLst/>
            <a:ahLst/>
            <a:cxnLst/>
            <a:rect l="l" t="t" r="r" b="b"/>
            <a:pathLst>
              <a:path w="898257" h="2177593">
                <a:moveTo>
                  <a:pt x="0" y="0"/>
                </a:moveTo>
                <a:lnTo>
                  <a:pt x="898257" y="0"/>
                </a:lnTo>
                <a:lnTo>
                  <a:pt x="898257" y="2177593"/>
                </a:lnTo>
                <a:lnTo>
                  <a:pt x="0" y="217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432557" y="1768995"/>
            <a:ext cx="1717757" cy="1533098"/>
          </a:xfrm>
          <a:custGeom>
            <a:avLst/>
            <a:gdLst/>
            <a:ahLst/>
            <a:cxnLst/>
            <a:rect l="l" t="t" r="r" b="b"/>
            <a:pathLst>
              <a:path w="1717757" h="1533098">
                <a:moveTo>
                  <a:pt x="0" y="0"/>
                </a:moveTo>
                <a:lnTo>
                  <a:pt x="1717757" y="0"/>
                </a:lnTo>
                <a:lnTo>
                  <a:pt x="1717757" y="1533099"/>
                </a:lnTo>
                <a:lnTo>
                  <a:pt x="0" y="15330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511597" y="2026379"/>
            <a:ext cx="1536241" cy="1669828"/>
          </a:xfrm>
          <a:custGeom>
            <a:avLst/>
            <a:gdLst/>
            <a:ahLst/>
            <a:cxnLst/>
            <a:rect l="l" t="t" r="r" b="b"/>
            <a:pathLst>
              <a:path w="1536241" h="1669828">
                <a:moveTo>
                  <a:pt x="0" y="0"/>
                </a:moveTo>
                <a:lnTo>
                  <a:pt x="1536241" y="0"/>
                </a:lnTo>
                <a:lnTo>
                  <a:pt x="1536241" y="1669827"/>
                </a:lnTo>
                <a:lnTo>
                  <a:pt x="0" y="1669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92150" y="3604407"/>
            <a:ext cx="1719221" cy="1315204"/>
          </a:xfrm>
          <a:custGeom>
            <a:avLst/>
            <a:gdLst/>
            <a:ahLst/>
            <a:cxnLst/>
            <a:rect l="l" t="t" r="r" b="b"/>
            <a:pathLst>
              <a:path w="1719221" h="1315204">
                <a:moveTo>
                  <a:pt x="0" y="0"/>
                </a:moveTo>
                <a:lnTo>
                  <a:pt x="1719221" y="0"/>
                </a:lnTo>
                <a:lnTo>
                  <a:pt x="1719221" y="1315204"/>
                </a:lnTo>
                <a:lnTo>
                  <a:pt x="0" y="13152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284819" y="3726874"/>
            <a:ext cx="1937139" cy="1070269"/>
          </a:xfrm>
          <a:custGeom>
            <a:avLst/>
            <a:gdLst/>
            <a:ahLst/>
            <a:cxnLst/>
            <a:rect l="l" t="t" r="r" b="b"/>
            <a:pathLst>
              <a:path w="1937139" h="1070269">
                <a:moveTo>
                  <a:pt x="0" y="0"/>
                </a:moveTo>
                <a:lnTo>
                  <a:pt x="1937139" y="0"/>
                </a:lnTo>
                <a:lnTo>
                  <a:pt x="1937139" y="1070269"/>
                </a:lnTo>
                <a:lnTo>
                  <a:pt x="0" y="1070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710037" y="5110111"/>
            <a:ext cx="1149565" cy="1208478"/>
          </a:xfrm>
          <a:custGeom>
            <a:avLst/>
            <a:gdLst/>
            <a:ahLst/>
            <a:cxnLst/>
            <a:rect l="l" t="t" r="r" b="b"/>
            <a:pathLst>
              <a:path w="1149565" h="1208478">
                <a:moveTo>
                  <a:pt x="0" y="0"/>
                </a:moveTo>
                <a:lnTo>
                  <a:pt x="1149565" y="0"/>
                </a:lnTo>
                <a:lnTo>
                  <a:pt x="1149565" y="1208478"/>
                </a:lnTo>
                <a:lnTo>
                  <a:pt x="0" y="1208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835208" y="5110111"/>
            <a:ext cx="577048" cy="1208478"/>
          </a:xfrm>
          <a:custGeom>
            <a:avLst/>
            <a:gdLst/>
            <a:ahLst/>
            <a:cxnLst/>
            <a:rect l="l" t="t" r="r" b="b"/>
            <a:pathLst>
              <a:path w="577048" h="1208478">
                <a:moveTo>
                  <a:pt x="0" y="0"/>
                </a:moveTo>
                <a:lnTo>
                  <a:pt x="577049" y="0"/>
                </a:lnTo>
                <a:lnTo>
                  <a:pt x="577049" y="1208478"/>
                </a:lnTo>
                <a:lnTo>
                  <a:pt x="0" y="12084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819663" y="4914017"/>
            <a:ext cx="1185751" cy="1330945"/>
          </a:xfrm>
          <a:custGeom>
            <a:avLst/>
            <a:gdLst/>
            <a:ahLst/>
            <a:cxnLst/>
            <a:rect l="l" t="t" r="r" b="b"/>
            <a:pathLst>
              <a:path w="1185751" h="1330945">
                <a:moveTo>
                  <a:pt x="0" y="0"/>
                </a:moveTo>
                <a:lnTo>
                  <a:pt x="1185751" y="0"/>
                </a:lnTo>
                <a:lnTo>
                  <a:pt x="1185751" y="1330945"/>
                </a:lnTo>
                <a:lnTo>
                  <a:pt x="0" y="13309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469660" y="6386328"/>
            <a:ext cx="1815159" cy="689761"/>
          </a:xfrm>
          <a:custGeom>
            <a:avLst/>
            <a:gdLst/>
            <a:ahLst/>
            <a:cxnLst/>
            <a:rect l="l" t="t" r="r" b="b"/>
            <a:pathLst>
              <a:path w="1815159" h="689761">
                <a:moveTo>
                  <a:pt x="0" y="0"/>
                </a:moveTo>
                <a:lnTo>
                  <a:pt x="1815159" y="0"/>
                </a:lnTo>
                <a:lnTo>
                  <a:pt x="1815159" y="689760"/>
                </a:lnTo>
                <a:lnTo>
                  <a:pt x="0" y="6897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641540" y="6509089"/>
            <a:ext cx="1646460" cy="1133999"/>
          </a:xfrm>
          <a:custGeom>
            <a:avLst/>
            <a:gdLst/>
            <a:ahLst/>
            <a:cxnLst/>
            <a:rect l="l" t="t" r="r" b="b"/>
            <a:pathLst>
              <a:path w="1646460" h="1133999">
                <a:moveTo>
                  <a:pt x="0" y="0"/>
                </a:moveTo>
                <a:lnTo>
                  <a:pt x="1646460" y="0"/>
                </a:lnTo>
                <a:lnTo>
                  <a:pt x="1646460" y="1133999"/>
                </a:lnTo>
                <a:lnTo>
                  <a:pt x="0" y="113399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864532" y="6936463"/>
            <a:ext cx="762888" cy="706625"/>
          </a:xfrm>
          <a:custGeom>
            <a:avLst/>
            <a:gdLst/>
            <a:ahLst/>
            <a:cxnLst/>
            <a:rect l="l" t="t" r="r" b="b"/>
            <a:pathLst>
              <a:path w="762888" h="706625">
                <a:moveTo>
                  <a:pt x="0" y="0"/>
                </a:moveTo>
                <a:lnTo>
                  <a:pt x="762888" y="0"/>
                </a:lnTo>
                <a:lnTo>
                  <a:pt x="762888" y="706625"/>
                </a:lnTo>
                <a:lnTo>
                  <a:pt x="0" y="7066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482761" y="7289775"/>
            <a:ext cx="971452" cy="920451"/>
          </a:xfrm>
          <a:custGeom>
            <a:avLst/>
            <a:gdLst/>
            <a:ahLst/>
            <a:cxnLst/>
            <a:rect l="l" t="t" r="r" b="b"/>
            <a:pathLst>
              <a:path w="971452" h="920451">
                <a:moveTo>
                  <a:pt x="0" y="0"/>
                </a:moveTo>
                <a:lnTo>
                  <a:pt x="971452" y="0"/>
                </a:lnTo>
                <a:lnTo>
                  <a:pt x="971452" y="920451"/>
                </a:lnTo>
                <a:lnTo>
                  <a:pt x="0" y="9204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457715" y="7643088"/>
            <a:ext cx="1460089" cy="978259"/>
          </a:xfrm>
          <a:custGeom>
            <a:avLst/>
            <a:gdLst/>
            <a:ahLst/>
            <a:cxnLst/>
            <a:rect l="l" t="t" r="r" b="b"/>
            <a:pathLst>
              <a:path w="1460089" h="978259">
                <a:moveTo>
                  <a:pt x="0" y="0"/>
                </a:moveTo>
                <a:lnTo>
                  <a:pt x="1460088" y="0"/>
                </a:lnTo>
                <a:lnTo>
                  <a:pt x="1460088" y="978259"/>
                </a:lnTo>
                <a:lnTo>
                  <a:pt x="0" y="97825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870722" y="3208936"/>
            <a:ext cx="948941" cy="924031"/>
          </a:xfrm>
          <a:custGeom>
            <a:avLst/>
            <a:gdLst/>
            <a:ahLst/>
            <a:cxnLst/>
            <a:rect l="l" t="t" r="r" b="b"/>
            <a:pathLst>
              <a:path w="948941" h="924031">
                <a:moveTo>
                  <a:pt x="0" y="0"/>
                </a:moveTo>
                <a:lnTo>
                  <a:pt x="948941" y="0"/>
                </a:lnTo>
                <a:lnTo>
                  <a:pt x="948941" y="924031"/>
                </a:lnTo>
                <a:lnTo>
                  <a:pt x="0" y="92403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432358" y="7947888"/>
            <a:ext cx="852461" cy="1100248"/>
          </a:xfrm>
          <a:custGeom>
            <a:avLst/>
            <a:gdLst/>
            <a:ahLst/>
            <a:cxnLst/>
            <a:rect l="l" t="t" r="r" b="b"/>
            <a:pathLst>
              <a:path w="852461" h="1100248">
                <a:moveTo>
                  <a:pt x="0" y="0"/>
                </a:moveTo>
                <a:lnTo>
                  <a:pt x="852461" y="0"/>
                </a:lnTo>
                <a:lnTo>
                  <a:pt x="852461" y="1100248"/>
                </a:lnTo>
                <a:lnTo>
                  <a:pt x="0" y="110024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492150" y="9103531"/>
            <a:ext cx="1513904" cy="789983"/>
          </a:xfrm>
          <a:custGeom>
            <a:avLst/>
            <a:gdLst/>
            <a:ahLst/>
            <a:cxnLst/>
            <a:rect l="l" t="t" r="r" b="b"/>
            <a:pathLst>
              <a:path w="1513904" h="789983">
                <a:moveTo>
                  <a:pt x="0" y="0"/>
                </a:moveTo>
                <a:lnTo>
                  <a:pt x="1513904" y="0"/>
                </a:lnTo>
                <a:lnTo>
                  <a:pt x="1513904" y="789983"/>
                </a:lnTo>
                <a:lnTo>
                  <a:pt x="0" y="78998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345193" y="8735647"/>
            <a:ext cx="1446264" cy="1446264"/>
          </a:xfrm>
          <a:custGeom>
            <a:avLst/>
            <a:gdLst/>
            <a:ahLst/>
            <a:cxnLst/>
            <a:rect l="l" t="t" r="r" b="b"/>
            <a:pathLst>
              <a:path w="1446264" h="1446264">
                <a:moveTo>
                  <a:pt x="0" y="0"/>
                </a:moveTo>
                <a:lnTo>
                  <a:pt x="1446263" y="0"/>
                </a:lnTo>
                <a:lnTo>
                  <a:pt x="1446263" y="1446264"/>
                </a:lnTo>
                <a:lnTo>
                  <a:pt x="0" y="144626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730152" y="9793112"/>
            <a:ext cx="2147123" cy="388799"/>
          </a:xfrm>
          <a:custGeom>
            <a:avLst/>
            <a:gdLst/>
            <a:ahLst/>
            <a:cxnLst/>
            <a:rect l="l" t="t" r="r" b="b"/>
            <a:pathLst>
              <a:path w="2147123" h="388799">
                <a:moveTo>
                  <a:pt x="0" y="0"/>
                </a:moveTo>
                <a:lnTo>
                  <a:pt x="2147124" y="0"/>
                </a:lnTo>
                <a:lnTo>
                  <a:pt x="2147124" y="388799"/>
                </a:lnTo>
                <a:lnTo>
                  <a:pt x="0" y="388799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2624" y="-5926274"/>
            <a:ext cx="16172740" cy="16213274"/>
          </a:xfrm>
          <a:custGeom>
            <a:avLst/>
            <a:gdLst/>
            <a:ahLst/>
            <a:cxnLst/>
            <a:rect l="l" t="t" r="r" b="b"/>
            <a:pathLst>
              <a:path w="16172740" h="16213274">
                <a:moveTo>
                  <a:pt x="0" y="0"/>
                </a:moveTo>
                <a:lnTo>
                  <a:pt x="16172740" y="0"/>
                </a:lnTo>
                <a:lnTo>
                  <a:pt x="16172740" y="16213274"/>
                </a:lnTo>
                <a:lnTo>
                  <a:pt x="0" y="1621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033822" y="3262083"/>
            <a:ext cx="3881780" cy="3095720"/>
          </a:xfrm>
          <a:custGeom>
            <a:avLst/>
            <a:gdLst/>
            <a:ahLst/>
            <a:cxnLst/>
            <a:rect l="l" t="t" r="r" b="b"/>
            <a:pathLst>
              <a:path w="3881780" h="3095720">
                <a:moveTo>
                  <a:pt x="0" y="0"/>
                </a:moveTo>
                <a:lnTo>
                  <a:pt x="3881780" y="0"/>
                </a:lnTo>
                <a:lnTo>
                  <a:pt x="3881780" y="3095720"/>
                </a:lnTo>
                <a:lnTo>
                  <a:pt x="0" y="309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76734" y="3262083"/>
            <a:ext cx="6645359" cy="5224913"/>
          </a:xfrm>
          <a:custGeom>
            <a:avLst/>
            <a:gdLst/>
            <a:ahLst/>
            <a:cxnLst/>
            <a:rect l="l" t="t" r="r" b="b"/>
            <a:pathLst>
              <a:path w="6645359" h="5224913">
                <a:moveTo>
                  <a:pt x="0" y="0"/>
                </a:moveTo>
                <a:lnTo>
                  <a:pt x="6645358" y="0"/>
                </a:lnTo>
                <a:lnTo>
                  <a:pt x="6645358" y="5224913"/>
                </a:lnTo>
                <a:lnTo>
                  <a:pt x="0" y="5224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271711" y="7834544"/>
            <a:ext cx="5643892" cy="1846400"/>
          </a:xfrm>
          <a:custGeom>
            <a:avLst/>
            <a:gdLst/>
            <a:ahLst/>
            <a:cxnLst/>
            <a:rect l="l" t="t" r="r" b="b"/>
            <a:pathLst>
              <a:path w="5643892" h="1846400">
                <a:moveTo>
                  <a:pt x="0" y="0"/>
                </a:moveTo>
                <a:lnTo>
                  <a:pt x="5643891" y="0"/>
                </a:lnTo>
                <a:lnTo>
                  <a:pt x="5643891" y="1846399"/>
                </a:lnTo>
                <a:lnTo>
                  <a:pt x="0" y="1846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686809" y="276772"/>
            <a:ext cx="1144983" cy="2436134"/>
          </a:xfrm>
          <a:custGeom>
            <a:avLst/>
            <a:gdLst/>
            <a:ahLst/>
            <a:cxnLst/>
            <a:rect l="l" t="t" r="r" b="b"/>
            <a:pathLst>
              <a:path w="1144983" h="2436134">
                <a:moveTo>
                  <a:pt x="0" y="0"/>
                </a:moveTo>
                <a:lnTo>
                  <a:pt x="1144982" y="0"/>
                </a:lnTo>
                <a:lnTo>
                  <a:pt x="1144982" y="2436134"/>
                </a:lnTo>
                <a:lnTo>
                  <a:pt x="0" y="2436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274083" y="276772"/>
            <a:ext cx="998815" cy="2436134"/>
          </a:xfrm>
          <a:custGeom>
            <a:avLst/>
            <a:gdLst/>
            <a:ahLst/>
            <a:cxnLst/>
            <a:rect l="l" t="t" r="r" b="b"/>
            <a:pathLst>
              <a:path w="998815" h="2436134">
                <a:moveTo>
                  <a:pt x="0" y="0"/>
                </a:moveTo>
                <a:lnTo>
                  <a:pt x="998815" y="0"/>
                </a:lnTo>
                <a:lnTo>
                  <a:pt x="998815" y="2436134"/>
                </a:lnTo>
                <a:lnTo>
                  <a:pt x="0" y="2436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805624" y="2910117"/>
            <a:ext cx="1199715" cy="1525869"/>
          </a:xfrm>
          <a:custGeom>
            <a:avLst/>
            <a:gdLst/>
            <a:ahLst/>
            <a:cxnLst/>
            <a:rect l="l" t="t" r="r" b="b"/>
            <a:pathLst>
              <a:path w="1199715" h="1525869">
                <a:moveTo>
                  <a:pt x="0" y="0"/>
                </a:moveTo>
                <a:lnTo>
                  <a:pt x="1199715" y="0"/>
                </a:lnTo>
                <a:lnTo>
                  <a:pt x="1199715" y="1525869"/>
                </a:lnTo>
                <a:lnTo>
                  <a:pt x="0" y="15258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55222" y="2831036"/>
            <a:ext cx="863172" cy="862093"/>
          </a:xfrm>
          <a:custGeom>
            <a:avLst/>
            <a:gdLst/>
            <a:ahLst/>
            <a:cxnLst/>
            <a:rect l="l" t="t" r="r" b="b"/>
            <a:pathLst>
              <a:path w="863172" h="862093">
                <a:moveTo>
                  <a:pt x="0" y="0"/>
                </a:moveTo>
                <a:lnTo>
                  <a:pt x="863173" y="0"/>
                </a:lnTo>
                <a:lnTo>
                  <a:pt x="863173" y="862094"/>
                </a:lnTo>
                <a:lnTo>
                  <a:pt x="0" y="8620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799935" y="2831036"/>
            <a:ext cx="948295" cy="1298783"/>
          </a:xfrm>
          <a:custGeom>
            <a:avLst/>
            <a:gdLst/>
            <a:ahLst/>
            <a:cxnLst/>
            <a:rect l="l" t="t" r="r" b="b"/>
            <a:pathLst>
              <a:path w="948295" h="1298783">
                <a:moveTo>
                  <a:pt x="0" y="0"/>
                </a:moveTo>
                <a:lnTo>
                  <a:pt x="948296" y="0"/>
                </a:lnTo>
                <a:lnTo>
                  <a:pt x="948296" y="1298784"/>
                </a:lnTo>
                <a:lnTo>
                  <a:pt x="0" y="1298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596787" y="4282398"/>
            <a:ext cx="1676111" cy="861102"/>
          </a:xfrm>
          <a:custGeom>
            <a:avLst/>
            <a:gdLst/>
            <a:ahLst/>
            <a:cxnLst/>
            <a:rect l="l" t="t" r="r" b="b"/>
            <a:pathLst>
              <a:path w="1676111" h="861102">
                <a:moveTo>
                  <a:pt x="0" y="0"/>
                </a:moveTo>
                <a:lnTo>
                  <a:pt x="1676111" y="0"/>
                </a:lnTo>
                <a:lnTo>
                  <a:pt x="1676111" y="861102"/>
                </a:lnTo>
                <a:lnTo>
                  <a:pt x="0" y="86110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394755" y="3930095"/>
            <a:ext cx="2021455" cy="1565708"/>
          </a:xfrm>
          <a:custGeom>
            <a:avLst/>
            <a:gdLst/>
            <a:ahLst/>
            <a:cxnLst/>
            <a:rect l="l" t="t" r="r" b="b"/>
            <a:pathLst>
              <a:path w="2021455" h="1565708">
                <a:moveTo>
                  <a:pt x="0" y="0"/>
                </a:moveTo>
                <a:lnTo>
                  <a:pt x="2021454" y="0"/>
                </a:lnTo>
                <a:lnTo>
                  <a:pt x="2021454" y="1565708"/>
                </a:lnTo>
                <a:lnTo>
                  <a:pt x="0" y="1565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128263" y="5561666"/>
            <a:ext cx="877076" cy="1218161"/>
          </a:xfrm>
          <a:custGeom>
            <a:avLst/>
            <a:gdLst/>
            <a:ahLst/>
            <a:cxnLst/>
            <a:rect l="l" t="t" r="r" b="b"/>
            <a:pathLst>
              <a:path w="877076" h="1218161">
                <a:moveTo>
                  <a:pt x="0" y="0"/>
                </a:moveTo>
                <a:lnTo>
                  <a:pt x="877076" y="0"/>
                </a:lnTo>
                <a:lnTo>
                  <a:pt x="877076" y="1218161"/>
                </a:lnTo>
                <a:lnTo>
                  <a:pt x="0" y="121816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652819" y="5295900"/>
            <a:ext cx="1120671" cy="1088452"/>
          </a:xfrm>
          <a:custGeom>
            <a:avLst/>
            <a:gdLst/>
            <a:ahLst/>
            <a:cxnLst/>
            <a:rect l="l" t="t" r="r" b="b"/>
            <a:pathLst>
              <a:path w="1120671" h="1088452">
                <a:moveTo>
                  <a:pt x="0" y="0"/>
                </a:moveTo>
                <a:lnTo>
                  <a:pt x="1120671" y="0"/>
                </a:lnTo>
                <a:lnTo>
                  <a:pt x="1120671" y="1088452"/>
                </a:lnTo>
                <a:lnTo>
                  <a:pt x="0" y="108845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748231" y="5648203"/>
            <a:ext cx="1214719" cy="1214719"/>
          </a:xfrm>
          <a:custGeom>
            <a:avLst/>
            <a:gdLst/>
            <a:ahLst/>
            <a:cxnLst/>
            <a:rect l="l" t="t" r="r" b="b"/>
            <a:pathLst>
              <a:path w="1214719" h="1214719">
                <a:moveTo>
                  <a:pt x="0" y="0"/>
                </a:moveTo>
                <a:lnTo>
                  <a:pt x="1214719" y="0"/>
                </a:lnTo>
                <a:lnTo>
                  <a:pt x="1214719" y="1214719"/>
                </a:lnTo>
                <a:lnTo>
                  <a:pt x="0" y="12147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688090" y="6862922"/>
            <a:ext cx="1171986" cy="1227794"/>
          </a:xfrm>
          <a:custGeom>
            <a:avLst/>
            <a:gdLst/>
            <a:ahLst/>
            <a:cxnLst/>
            <a:rect l="l" t="t" r="r" b="b"/>
            <a:pathLst>
              <a:path w="1171986" h="1227794">
                <a:moveTo>
                  <a:pt x="0" y="0"/>
                </a:moveTo>
                <a:lnTo>
                  <a:pt x="1171986" y="0"/>
                </a:lnTo>
                <a:lnTo>
                  <a:pt x="1171986" y="1227794"/>
                </a:lnTo>
                <a:lnTo>
                  <a:pt x="0" y="122779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448739" y="6977222"/>
            <a:ext cx="1409876" cy="1263761"/>
          </a:xfrm>
          <a:custGeom>
            <a:avLst/>
            <a:gdLst/>
            <a:ahLst/>
            <a:cxnLst/>
            <a:rect l="l" t="t" r="r" b="b"/>
            <a:pathLst>
              <a:path w="1409876" h="1263761">
                <a:moveTo>
                  <a:pt x="0" y="0"/>
                </a:moveTo>
                <a:lnTo>
                  <a:pt x="1409875" y="0"/>
                </a:lnTo>
                <a:lnTo>
                  <a:pt x="1409875" y="1263761"/>
                </a:lnTo>
                <a:lnTo>
                  <a:pt x="0" y="12637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971352" y="8240983"/>
            <a:ext cx="2768475" cy="1806430"/>
          </a:xfrm>
          <a:custGeom>
            <a:avLst/>
            <a:gdLst/>
            <a:ahLst/>
            <a:cxnLst/>
            <a:rect l="l" t="t" r="r" b="b"/>
            <a:pathLst>
              <a:path w="2768475" h="1806430">
                <a:moveTo>
                  <a:pt x="0" y="0"/>
                </a:moveTo>
                <a:lnTo>
                  <a:pt x="2768476" y="0"/>
                </a:lnTo>
                <a:lnTo>
                  <a:pt x="2768476" y="1806430"/>
                </a:lnTo>
                <a:lnTo>
                  <a:pt x="0" y="180643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2197795" y="9680943"/>
            <a:ext cx="1906350" cy="345200"/>
          </a:xfrm>
          <a:custGeom>
            <a:avLst/>
            <a:gdLst/>
            <a:ahLst/>
            <a:cxnLst/>
            <a:rect l="l" t="t" r="r" b="b"/>
            <a:pathLst>
              <a:path w="1906350" h="345200">
                <a:moveTo>
                  <a:pt x="0" y="0"/>
                </a:moveTo>
                <a:lnTo>
                  <a:pt x="1906351" y="0"/>
                </a:lnTo>
                <a:lnTo>
                  <a:pt x="1906351" y="345201"/>
                </a:lnTo>
                <a:lnTo>
                  <a:pt x="0" y="345201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ECF0B19-120A-3DF2-04DD-DA2B83E0E6DC}"/>
              </a:ext>
            </a:extLst>
          </p:cNvPr>
          <p:cNvGrpSpPr/>
          <p:nvPr/>
        </p:nvGrpSpPr>
        <p:grpSpPr>
          <a:xfrm>
            <a:off x="914400" y="3848100"/>
            <a:ext cx="16154400" cy="6107206"/>
            <a:chOff x="322729" y="2617694"/>
            <a:chExt cx="11438965" cy="4007223"/>
          </a:xfrm>
        </p:grpSpPr>
        <p:sp>
          <p:nvSpPr>
            <p:cNvPr id="27" name="Rectangle: Rounded Corners 26">
              <a:hlinkClick r:id="rId3"/>
              <a:extLst>
                <a:ext uri="{FF2B5EF4-FFF2-40B4-BE49-F238E27FC236}">
                  <a16:creationId xmlns:a16="http://schemas.microsoft.com/office/drawing/2014/main" id="{300AD59C-921D-763A-181E-716C2A36D793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hlinkClick r:id="rId4"/>
              <a:extLst>
                <a:ext uri="{FF2B5EF4-FFF2-40B4-BE49-F238E27FC236}">
                  <a16:creationId xmlns:a16="http://schemas.microsoft.com/office/drawing/2014/main" id="{3F95861B-0FDD-508A-DAAC-FACC8A3CD760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hlinkClick r:id="rId5"/>
              <a:extLst>
                <a:ext uri="{FF2B5EF4-FFF2-40B4-BE49-F238E27FC236}">
                  <a16:creationId xmlns:a16="http://schemas.microsoft.com/office/drawing/2014/main" id="{B6825235-73C9-2F88-F88D-F8F3B02272E7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hlinkClick r:id="rId6"/>
              <a:extLst>
                <a:ext uri="{FF2B5EF4-FFF2-40B4-BE49-F238E27FC236}">
                  <a16:creationId xmlns:a16="http://schemas.microsoft.com/office/drawing/2014/main" id="{C146B59C-45F1-1CB3-847A-8F4AFB509329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hlinkClick r:id="rId7"/>
              <a:extLst>
                <a:ext uri="{FF2B5EF4-FFF2-40B4-BE49-F238E27FC236}">
                  <a16:creationId xmlns:a16="http://schemas.microsoft.com/office/drawing/2014/main" id="{5473A110-5BCD-B096-6B67-57312B8B4146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hlinkClick r:id="rId8"/>
              <a:extLst>
                <a:ext uri="{FF2B5EF4-FFF2-40B4-BE49-F238E27FC236}">
                  <a16:creationId xmlns:a16="http://schemas.microsoft.com/office/drawing/2014/main" id="{8EC54ECA-1788-3102-541E-A118B7DB3CE9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hlinkClick r:id="rId9"/>
              <a:extLst>
                <a:ext uri="{FF2B5EF4-FFF2-40B4-BE49-F238E27FC236}">
                  <a16:creationId xmlns:a16="http://schemas.microsoft.com/office/drawing/2014/main" id="{0391F140-A4EA-035B-4AE8-841C7272C52B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hlinkClick r:id="rId10"/>
              <a:extLst>
                <a:ext uri="{FF2B5EF4-FFF2-40B4-BE49-F238E27FC236}">
                  <a16:creationId xmlns:a16="http://schemas.microsoft.com/office/drawing/2014/main" id="{1869CBC1-8B98-2B67-C643-56F649087A15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hlinkClick r:id="rId10"/>
              <a:extLst>
                <a:ext uri="{FF2B5EF4-FFF2-40B4-BE49-F238E27FC236}">
                  <a16:creationId xmlns:a16="http://schemas.microsoft.com/office/drawing/2014/main" id="{AAD2462C-32DA-EC36-003D-26CB232DA3E3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hlinkClick r:id="rId11"/>
              <a:extLst>
                <a:ext uri="{FF2B5EF4-FFF2-40B4-BE49-F238E27FC236}">
                  <a16:creationId xmlns:a16="http://schemas.microsoft.com/office/drawing/2014/main" id="{2D9A11D5-D9B8-0191-ECB9-FCC195F10A48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hlinkClick r:id="rId12"/>
              <a:extLst>
                <a:ext uri="{FF2B5EF4-FFF2-40B4-BE49-F238E27FC236}">
                  <a16:creationId xmlns:a16="http://schemas.microsoft.com/office/drawing/2014/main" id="{B4C34DA1-1DAA-EAC7-F79B-C93DC346EE87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DCC1BF-FB4F-4E9A-9F23-878F22B8701F}"/>
</file>

<file path=customXml/itemProps2.xml><?xml version="1.0" encoding="utf-8"?>
<ds:datastoreItem xmlns:ds="http://schemas.openxmlformats.org/officeDocument/2006/customXml" ds:itemID="{311E61BA-F2E0-4BA0-AE5E-16226233994B}"/>
</file>

<file path=customXml/itemProps3.xml><?xml version="1.0" encoding="utf-8"?>
<ds:datastoreItem xmlns:ds="http://schemas.openxmlformats.org/officeDocument/2006/customXml" ds:itemID="{B3A49024-2B3A-49E3-BAFB-A4BFFB4F99D2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Sticker Scene: Summer Edition</dc:title>
  <dc:creator>Meghan Littlejohn</dc:creator>
  <cp:lastModifiedBy>Meghan Littlejohn</cp:lastModifiedBy>
  <cp:revision>1</cp:revision>
  <dcterms:created xsi:type="dcterms:W3CDTF">2006-08-16T00:00:00Z</dcterms:created>
  <dcterms:modified xsi:type="dcterms:W3CDTF">2025-05-16T16:16:43Z</dcterms:modified>
  <dc:identifier>DAGnn6Lbl6c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