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2C399-4593-4470-914E-4163FCDCA8C1}" v="7" dt="2025-05-13T10:39:42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28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CC32C399-4593-4470-914E-4163FCDCA8C1}"/>
    <pc:docChg chg="modSld">
      <pc:chgData name="Meghan Littlejohn" userId="2409a724-fb50-4bc2-84be-2261c21a1817" providerId="ADAL" clId="{CC32C399-4593-4470-914E-4163FCDCA8C1}" dt="2025-05-13T10:40:14.837" v="11" actId="14100"/>
      <pc:docMkLst>
        <pc:docMk/>
      </pc:docMkLst>
      <pc:sldChg chg="setBg modNotes">
        <pc:chgData name="Meghan Littlejohn" userId="2409a724-fb50-4bc2-84be-2261c21a1817" providerId="ADAL" clId="{CC32C399-4593-4470-914E-4163FCDCA8C1}" dt="2025-05-13T10:38:58.216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CC32C399-4593-4470-914E-4163FCDCA8C1}" dt="2025-05-13T10:39:11.649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CC32C399-4593-4470-914E-4163FCDCA8C1}" dt="2025-05-13T10:40:14.837" v="11" actId="14100"/>
        <pc:sldMkLst>
          <pc:docMk/>
          <pc:sldMk cId="0" sldId="261"/>
        </pc:sldMkLst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3" creationId="{0A68EBCB-9D2E-EA26-103F-2214606A3D92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4" creationId="{3E8AC5B6-DC97-8E65-4359-B4BF3722A284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5" creationId="{559C85B4-87AC-579B-6DBC-CB61A5F91AF2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6" creationId="{48BC3F3A-FC09-2CA8-EFCD-C0335CE60A98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7" creationId="{27FE8BA8-F76F-FE59-963E-C95C37E105A5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8" creationId="{6EDAE8EE-9FA6-F06A-8709-91FAF26EEA9F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9" creationId="{02AE27A0-AD6C-2869-34DA-8DE24E294236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11" creationId="{5BD8D11B-A81F-CAF2-9426-60C7F0F789E9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12" creationId="{DB0B919F-EBE7-19F0-BAB1-9B1037D8FCAB}"/>
          </ac:spMkLst>
        </pc:spChg>
        <pc:spChg chg="mod">
          <ac:chgData name="Meghan Littlejohn" userId="2409a724-fb50-4bc2-84be-2261c21a1817" providerId="ADAL" clId="{CC32C399-4593-4470-914E-4163FCDCA8C1}" dt="2025-05-13T10:39:42.687" v="6"/>
          <ac:spMkLst>
            <pc:docMk/>
            <pc:sldMk cId="0" sldId="261"/>
            <ac:spMk id="13" creationId="{00131E21-2EAE-1527-EE06-2E56A31E8D9F}"/>
          </ac:spMkLst>
        </pc:spChg>
        <pc:grpChg chg="mod">
          <ac:chgData name="Meghan Littlejohn" userId="2409a724-fb50-4bc2-84be-2261c21a1817" providerId="ADAL" clId="{CC32C399-4593-4470-914E-4163FCDCA8C1}" dt="2025-05-13T10:40:14.837" v="11" actId="14100"/>
          <ac:grpSpMkLst>
            <pc:docMk/>
            <pc:sldMk cId="0" sldId="261"/>
            <ac:grpSpMk id="2" creationId="{723082BE-1527-E748-3FEC-EF04B6FCF3CE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a79593d4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a79593d4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79593d46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79593d46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79593d46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79593d46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79593d46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79593d46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79593d46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a79593d46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5225" y="2743400"/>
            <a:ext cx="1095550" cy="7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6225" y="3077350"/>
            <a:ext cx="923000" cy="5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2875" y="3387130"/>
            <a:ext cx="2545862" cy="12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188" y="3665975"/>
            <a:ext cx="1700466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775" y="1858650"/>
            <a:ext cx="1480075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3050" y="713613"/>
            <a:ext cx="1767899" cy="12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3400" y="746425"/>
            <a:ext cx="1664600" cy="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8063" y="1858650"/>
            <a:ext cx="1664600" cy="12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612" y="3682725"/>
            <a:ext cx="1340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7875" y="2318300"/>
            <a:ext cx="1947225" cy="14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8850" y="950632"/>
            <a:ext cx="1400475" cy="126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075" y="2084200"/>
            <a:ext cx="8382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8925" y="498950"/>
            <a:ext cx="2593950" cy="22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9499" y="1974525"/>
            <a:ext cx="1288325" cy="169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97000" y="1100975"/>
            <a:ext cx="1210825" cy="13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3900" y="3080750"/>
            <a:ext cx="2217875" cy="15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225" y="1257300"/>
            <a:ext cx="1062650" cy="5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1799" y="2672738"/>
            <a:ext cx="1453050" cy="7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0350" y="3394250"/>
            <a:ext cx="1512650" cy="134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7750" y="1257305"/>
            <a:ext cx="2174400" cy="71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4983" y="2001826"/>
            <a:ext cx="2174390" cy="16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225" y="2505550"/>
            <a:ext cx="773750" cy="11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71300" y="3422423"/>
            <a:ext cx="2268673" cy="1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9088" y="909137"/>
            <a:ext cx="1163775" cy="12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3082BE-1527-E748-3FEC-EF04B6FCF3CE}"/>
              </a:ext>
            </a:extLst>
          </p:cNvPr>
          <p:cNvGrpSpPr/>
          <p:nvPr/>
        </p:nvGrpSpPr>
        <p:grpSpPr>
          <a:xfrm>
            <a:off x="114300" y="1993900"/>
            <a:ext cx="8808944" cy="2992717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0A68EBCB-9D2E-EA26-103F-2214606A3D92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3E8AC5B6-DC97-8E65-4359-B4BF3722A284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559C85B4-87AC-579B-6DBC-CB61A5F91AF2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48BC3F3A-FC09-2CA8-EFCD-C0335CE60A98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27FE8BA8-F76F-FE59-963E-C95C37E105A5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6EDAE8EE-9FA6-F06A-8709-91FAF26EEA9F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02AE27A0-AD6C-2869-34DA-8DE24E294236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E153CA65-21A5-7CA9-2423-01E3F1B8CDCE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5BD8D11B-A81F-CAF2-9426-60C7F0F789E9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DB0B919F-EBE7-19F0-BAB1-9B1037D8FCAB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00131E21-2EAE-1527-EE06-2E56A31E8D9F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8DA67-6503-4BE9-A07D-68BBC0D00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60E56-BC92-4314-BE57-855346D58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2025-05-13T10:40:19Z</dcterms:modified>
</cp:coreProperties>
</file>