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18" r:id="rId3"/>
    <p:sldId id="301" r:id="rId4"/>
    <p:sldId id="32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9D9C"/>
    <a:srgbClr val="8DAAA9"/>
    <a:srgbClr val="E47976"/>
    <a:srgbClr val="B7C9C9"/>
    <a:srgbClr val="FFDADA"/>
    <a:srgbClr val="ECA09F"/>
    <a:srgbClr val="F58E8F"/>
    <a:srgbClr val="FF9F9F"/>
    <a:srgbClr val="FF4743"/>
    <a:srgbClr val="FF9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88E20C-9015-4ABA-B557-C1D620165270}" v="2" dt="2025-06-05T10:15:40.9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8488E20C-9015-4ABA-B557-C1D620165270}"/>
    <pc:docChg chg="undo custSel addSld delSld modSld">
      <pc:chgData name="Meghan Littlejohn" userId="2409a724-fb50-4bc2-84be-2261c21a1817" providerId="ADAL" clId="{8488E20C-9015-4ABA-B557-C1D620165270}" dt="2025-06-05T12:49:40.136" v="321" actId="2696"/>
      <pc:docMkLst>
        <pc:docMk/>
      </pc:docMkLst>
      <pc:sldChg chg="add del setBg">
        <pc:chgData name="Meghan Littlejohn" userId="2409a724-fb50-4bc2-84be-2261c21a1817" providerId="ADAL" clId="{8488E20C-9015-4ABA-B557-C1D620165270}" dt="2025-06-05T12:49:40.136" v="321" actId="2696"/>
        <pc:sldMkLst>
          <pc:docMk/>
          <pc:sldMk cId="0" sldId="256"/>
        </pc:sldMkLst>
      </pc:sldChg>
      <pc:sldChg chg="del">
        <pc:chgData name="Meghan Littlejohn" userId="2409a724-fb50-4bc2-84be-2261c21a1817" providerId="ADAL" clId="{8488E20C-9015-4ABA-B557-C1D620165270}" dt="2025-06-05T10:19:43.272" v="27" actId="2696"/>
        <pc:sldMkLst>
          <pc:docMk/>
          <pc:sldMk cId="3549931653" sldId="297"/>
        </pc:sldMkLst>
      </pc:sldChg>
      <pc:sldChg chg="addSp delSp modSp mod setBg addAnim delAnim">
        <pc:chgData name="Meghan Littlejohn" userId="2409a724-fb50-4bc2-84be-2261c21a1817" providerId="ADAL" clId="{8488E20C-9015-4ABA-B557-C1D620165270}" dt="2025-06-05T12:45:55.862" v="316" actId="208"/>
        <pc:sldMkLst>
          <pc:docMk/>
          <pc:sldMk cId="3467442216" sldId="301"/>
        </pc:sldMkLst>
        <pc:spChg chg="add del">
          <ac:chgData name="Meghan Littlejohn" userId="2409a724-fb50-4bc2-84be-2261c21a1817" providerId="ADAL" clId="{8488E20C-9015-4ABA-B557-C1D620165270}" dt="2025-06-05T10:21:12.665" v="31" actId="478"/>
          <ac:spMkLst>
            <pc:docMk/>
            <pc:sldMk cId="3467442216" sldId="301"/>
            <ac:spMk id="2" creationId="{883A97F9-A42F-FF36-F4C6-BCBDC4F2EAA6}"/>
          </ac:spMkLst>
        </pc:spChg>
        <pc:spChg chg="del">
          <ac:chgData name="Meghan Littlejohn" userId="2409a724-fb50-4bc2-84be-2261c21a1817" providerId="ADAL" clId="{8488E20C-9015-4ABA-B557-C1D620165270}" dt="2025-06-05T10:21:24.967" v="32" actId="478"/>
          <ac:spMkLst>
            <pc:docMk/>
            <pc:sldMk cId="3467442216" sldId="301"/>
            <ac:spMk id="3" creationId="{82552224-8650-297C-5FD0-9F60E1FAD732}"/>
          </ac:spMkLst>
        </pc:spChg>
        <pc:spChg chg="add mod ord">
          <ac:chgData name="Meghan Littlejohn" userId="2409a724-fb50-4bc2-84be-2261c21a1817" providerId="ADAL" clId="{8488E20C-9015-4ABA-B557-C1D620165270}" dt="2025-06-05T12:02:05.577" v="126" actId="1076"/>
          <ac:spMkLst>
            <pc:docMk/>
            <pc:sldMk cId="3467442216" sldId="301"/>
            <ac:spMk id="4" creationId="{ED9B23D7-E9F1-D706-B704-5BF6D6680261}"/>
          </ac:spMkLst>
        </pc:spChg>
        <pc:spChg chg="mod">
          <ac:chgData name="Meghan Littlejohn" userId="2409a724-fb50-4bc2-84be-2261c21a1817" providerId="ADAL" clId="{8488E20C-9015-4ABA-B557-C1D620165270}" dt="2025-06-05T12:08:05.702" v="160" actId="1076"/>
          <ac:spMkLst>
            <pc:docMk/>
            <pc:sldMk cId="3467442216" sldId="301"/>
            <ac:spMk id="86" creationId="{E80E81B1-32F8-AA56-BC9C-22A5BA520AA0}"/>
          </ac:spMkLst>
        </pc:spChg>
        <pc:spChg chg="mod">
          <ac:chgData name="Meghan Littlejohn" userId="2409a724-fb50-4bc2-84be-2261c21a1817" providerId="ADAL" clId="{8488E20C-9015-4ABA-B557-C1D620165270}" dt="2025-06-05T12:08:01.616" v="159" actId="1076"/>
          <ac:spMkLst>
            <pc:docMk/>
            <pc:sldMk cId="3467442216" sldId="301"/>
            <ac:spMk id="87" creationId="{AE714C9D-558C-5B38-FF00-3D795013722F}"/>
          </ac:spMkLst>
        </pc:spChg>
        <pc:spChg chg="mod">
          <ac:chgData name="Meghan Littlejohn" userId="2409a724-fb50-4bc2-84be-2261c21a1817" providerId="ADAL" clId="{8488E20C-9015-4ABA-B557-C1D620165270}" dt="2025-06-05T12:08:13.070" v="162" actId="208"/>
          <ac:spMkLst>
            <pc:docMk/>
            <pc:sldMk cId="3467442216" sldId="301"/>
            <ac:spMk id="88" creationId="{571E880B-AC34-B1BF-424A-071379FDE724}"/>
          </ac:spMkLst>
        </pc:spChg>
        <pc:spChg chg="mod">
          <ac:chgData name="Meghan Littlejohn" userId="2409a724-fb50-4bc2-84be-2261c21a1817" providerId="ADAL" clId="{8488E20C-9015-4ABA-B557-C1D620165270}" dt="2025-06-05T12:08:37.056" v="169" actId="1076"/>
          <ac:spMkLst>
            <pc:docMk/>
            <pc:sldMk cId="3467442216" sldId="301"/>
            <ac:spMk id="90" creationId="{E30E112F-6EEA-6CDE-DFFC-A7004CC703FB}"/>
          </ac:spMkLst>
        </pc:spChg>
        <pc:spChg chg="mod">
          <ac:chgData name="Meghan Littlejohn" userId="2409a724-fb50-4bc2-84be-2261c21a1817" providerId="ADAL" clId="{8488E20C-9015-4ABA-B557-C1D620165270}" dt="2025-06-05T12:08:38.945" v="170" actId="1076"/>
          <ac:spMkLst>
            <pc:docMk/>
            <pc:sldMk cId="3467442216" sldId="301"/>
            <ac:spMk id="91" creationId="{7B528F0D-3A11-8BD8-1942-6EF61A0D05D2}"/>
          </ac:spMkLst>
        </pc:spChg>
        <pc:spChg chg="mod">
          <ac:chgData name="Meghan Littlejohn" userId="2409a724-fb50-4bc2-84be-2261c21a1817" providerId="ADAL" clId="{8488E20C-9015-4ABA-B557-C1D620165270}" dt="2025-06-05T12:08:47.086" v="172" actId="208"/>
          <ac:spMkLst>
            <pc:docMk/>
            <pc:sldMk cId="3467442216" sldId="301"/>
            <ac:spMk id="92" creationId="{83789F71-80B4-AC6A-9E83-F7C511EB0922}"/>
          </ac:spMkLst>
        </pc:spChg>
        <pc:spChg chg="mod">
          <ac:chgData name="Meghan Littlejohn" userId="2409a724-fb50-4bc2-84be-2261c21a1817" providerId="ADAL" clId="{8488E20C-9015-4ABA-B557-C1D620165270}" dt="2025-06-05T12:40:59.804" v="262" actId="1076"/>
          <ac:spMkLst>
            <pc:docMk/>
            <pc:sldMk cId="3467442216" sldId="301"/>
            <ac:spMk id="94" creationId="{3C512DFA-28B3-BA99-0133-E4FB552499CC}"/>
          </ac:spMkLst>
        </pc:spChg>
        <pc:spChg chg="mod">
          <ac:chgData name="Meghan Littlejohn" userId="2409a724-fb50-4bc2-84be-2261c21a1817" providerId="ADAL" clId="{8488E20C-9015-4ABA-B557-C1D620165270}" dt="2025-06-05T12:40:55.689" v="261" actId="1076"/>
          <ac:spMkLst>
            <pc:docMk/>
            <pc:sldMk cId="3467442216" sldId="301"/>
            <ac:spMk id="95" creationId="{A4BC7AC6-9917-262A-5AC7-F1D99BB08E3E}"/>
          </ac:spMkLst>
        </pc:spChg>
        <pc:spChg chg="mod">
          <ac:chgData name="Meghan Littlejohn" userId="2409a724-fb50-4bc2-84be-2261c21a1817" providerId="ADAL" clId="{8488E20C-9015-4ABA-B557-C1D620165270}" dt="2025-06-05T12:41:07.632" v="263" actId="208"/>
          <ac:spMkLst>
            <pc:docMk/>
            <pc:sldMk cId="3467442216" sldId="301"/>
            <ac:spMk id="96" creationId="{134C15C5-87D0-3056-6C9F-09A132369205}"/>
          </ac:spMkLst>
        </pc:spChg>
        <pc:spChg chg="mod">
          <ac:chgData name="Meghan Littlejohn" userId="2409a724-fb50-4bc2-84be-2261c21a1817" providerId="ADAL" clId="{8488E20C-9015-4ABA-B557-C1D620165270}" dt="2025-06-05T12:40:37.239" v="255" actId="1076"/>
          <ac:spMkLst>
            <pc:docMk/>
            <pc:sldMk cId="3467442216" sldId="301"/>
            <ac:spMk id="98" creationId="{CAE3B948-D39C-9CB1-E51A-C7F63D8D17F9}"/>
          </ac:spMkLst>
        </pc:spChg>
        <pc:spChg chg="mod">
          <ac:chgData name="Meghan Littlejohn" userId="2409a724-fb50-4bc2-84be-2261c21a1817" providerId="ADAL" clId="{8488E20C-9015-4ABA-B557-C1D620165270}" dt="2025-06-05T12:40:34.334" v="254" actId="1076"/>
          <ac:spMkLst>
            <pc:docMk/>
            <pc:sldMk cId="3467442216" sldId="301"/>
            <ac:spMk id="99" creationId="{417E5B08-E69A-FE27-26A4-1E7F8E44FD4E}"/>
          </ac:spMkLst>
        </pc:spChg>
        <pc:spChg chg="mod">
          <ac:chgData name="Meghan Littlejohn" userId="2409a724-fb50-4bc2-84be-2261c21a1817" providerId="ADAL" clId="{8488E20C-9015-4ABA-B557-C1D620165270}" dt="2025-06-05T12:40:30.865" v="253" actId="1076"/>
          <ac:spMkLst>
            <pc:docMk/>
            <pc:sldMk cId="3467442216" sldId="301"/>
            <ac:spMk id="100" creationId="{02A18868-46D8-FE94-8307-860DCAED2BB8}"/>
          </ac:spMkLst>
        </pc:spChg>
        <pc:spChg chg="mod">
          <ac:chgData name="Meghan Littlejohn" userId="2409a724-fb50-4bc2-84be-2261c21a1817" providerId="ADAL" clId="{8488E20C-9015-4ABA-B557-C1D620165270}" dt="2025-06-05T12:45:50.701" v="315" actId="1076"/>
          <ac:spMkLst>
            <pc:docMk/>
            <pc:sldMk cId="3467442216" sldId="301"/>
            <ac:spMk id="102" creationId="{2E20E0B2-57CD-F805-D4C4-032F744C23E6}"/>
          </ac:spMkLst>
        </pc:spChg>
        <pc:spChg chg="mod">
          <ac:chgData name="Meghan Littlejohn" userId="2409a724-fb50-4bc2-84be-2261c21a1817" providerId="ADAL" clId="{8488E20C-9015-4ABA-B557-C1D620165270}" dt="2025-06-05T12:45:48.207" v="314" actId="1076"/>
          <ac:spMkLst>
            <pc:docMk/>
            <pc:sldMk cId="3467442216" sldId="301"/>
            <ac:spMk id="103" creationId="{27199102-CE81-27E2-76F3-A9BEA3CF011C}"/>
          </ac:spMkLst>
        </pc:spChg>
        <pc:spChg chg="mod">
          <ac:chgData name="Meghan Littlejohn" userId="2409a724-fb50-4bc2-84be-2261c21a1817" providerId="ADAL" clId="{8488E20C-9015-4ABA-B557-C1D620165270}" dt="2025-06-05T12:45:55.862" v="316" actId="208"/>
          <ac:spMkLst>
            <pc:docMk/>
            <pc:sldMk cId="3467442216" sldId="301"/>
            <ac:spMk id="104" creationId="{E3D0E156-C338-F6E0-2529-0C84270400F0}"/>
          </ac:spMkLst>
        </pc:spChg>
        <pc:spChg chg="mod">
          <ac:chgData name="Meghan Littlejohn" userId="2409a724-fb50-4bc2-84be-2261c21a1817" providerId="ADAL" clId="{8488E20C-9015-4ABA-B557-C1D620165270}" dt="2025-06-05T12:45:22.565" v="307" actId="1076"/>
          <ac:spMkLst>
            <pc:docMk/>
            <pc:sldMk cId="3467442216" sldId="301"/>
            <ac:spMk id="106" creationId="{F8DDEDC1-4F3F-950C-4AA3-D9690501CA46}"/>
          </ac:spMkLst>
        </pc:spChg>
        <pc:spChg chg="mod">
          <ac:chgData name="Meghan Littlejohn" userId="2409a724-fb50-4bc2-84be-2261c21a1817" providerId="ADAL" clId="{8488E20C-9015-4ABA-B557-C1D620165270}" dt="2025-06-05T12:45:18.358" v="306" actId="1076"/>
          <ac:spMkLst>
            <pc:docMk/>
            <pc:sldMk cId="3467442216" sldId="301"/>
            <ac:spMk id="107" creationId="{94D0B9ED-1EBF-1F63-7449-37B317B6FDA6}"/>
          </ac:spMkLst>
        </pc:spChg>
        <pc:spChg chg="mod">
          <ac:chgData name="Meghan Littlejohn" userId="2409a724-fb50-4bc2-84be-2261c21a1817" providerId="ADAL" clId="{8488E20C-9015-4ABA-B557-C1D620165270}" dt="2025-06-05T12:45:29.505" v="308" actId="208"/>
          <ac:spMkLst>
            <pc:docMk/>
            <pc:sldMk cId="3467442216" sldId="301"/>
            <ac:spMk id="108" creationId="{4C863664-E89B-62E4-1FF5-6D9989B363DA}"/>
          </ac:spMkLst>
        </pc:spChg>
        <pc:spChg chg="mod">
          <ac:chgData name="Meghan Littlejohn" userId="2409a724-fb50-4bc2-84be-2261c21a1817" providerId="ADAL" clId="{8488E20C-9015-4ABA-B557-C1D620165270}" dt="2025-06-05T12:06:48.597" v="154" actId="1076"/>
          <ac:spMkLst>
            <pc:docMk/>
            <pc:sldMk cId="3467442216" sldId="301"/>
            <ac:spMk id="110" creationId="{CFD1FEC6-2EAE-4F0F-4BA9-F0BB31799276}"/>
          </ac:spMkLst>
        </pc:spChg>
        <pc:spChg chg="mod">
          <ac:chgData name="Meghan Littlejohn" userId="2409a724-fb50-4bc2-84be-2261c21a1817" providerId="ADAL" clId="{8488E20C-9015-4ABA-B557-C1D620165270}" dt="2025-06-05T12:06:38.670" v="151" actId="1076"/>
          <ac:spMkLst>
            <pc:docMk/>
            <pc:sldMk cId="3467442216" sldId="301"/>
            <ac:spMk id="111" creationId="{6F14BE88-AE88-A166-D0C1-19305B539A25}"/>
          </ac:spMkLst>
        </pc:spChg>
        <pc:spChg chg="mod">
          <ac:chgData name="Meghan Littlejohn" userId="2409a724-fb50-4bc2-84be-2261c21a1817" providerId="ADAL" clId="{8488E20C-9015-4ABA-B557-C1D620165270}" dt="2025-06-05T12:06:46.197" v="153" actId="1076"/>
          <ac:spMkLst>
            <pc:docMk/>
            <pc:sldMk cId="3467442216" sldId="301"/>
            <ac:spMk id="112" creationId="{F094FC52-4283-1D89-E51C-DA202CC7E156}"/>
          </ac:spMkLst>
        </pc:spChg>
        <pc:spChg chg="mod">
          <ac:chgData name="Meghan Littlejohn" userId="2409a724-fb50-4bc2-84be-2261c21a1817" providerId="ADAL" clId="{8488E20C-9015-4ABA-B557-C1D620165270}" dt="2025-06-05T12:03:41.566" v="138" actId="1076"/>
          <ac:spMkLst>
            <pc:docMk/>
            <pc:sldMk cId="3467442216" sldId="301"/>
            <ac:spMk id="114" creationId="{56E16848-F56C-78D2-9E7E-F6A00B307015}"/>
          </ac:spMkLst>
        </pc:spChg>
        <pc:spChg chg="mod">
          <ac:chgData name="Meghan Littlejohn" userId="2409a724-fb50-4bc2-84be-2261c21a1817" providerId="ADAL" clId="{8488E20C-9015-4ABA-B557-C1D620165270}" dt="2025-06-05T12:03:39.110" v="137" actId="1076"/>
          <ac:spMkLst>
            <pc:docMk/>
            <pc:sldMk cId="3467442216" sldId="301"/>
            <ac:spMk id="115" creationId="{D732DC02-2E23-A481-1B6D-794AFAAA3312}"/>
          </ac:spMkLst>
        </pc:spChg>
        <pc:spChg chg="mod">
          <ac:chgData name="Meghan Littlejohn" userId="2409a724-fb50-4bc2-84be-2261c21a1817" providerId="ADAL" clId="{8488E20C-9015-4ABA-B557-C1D620165270}" dt="2025-06-05T12:04:56.189" v="145" actId="208"/>
          <ac:spMkLst>
            <pc:docMk/>
            <pc:sldMk cId="3467442216" sldId="301"/>
            <ac:spMk id="116" creationId="{F2561301-CB39-3B32-A3AD-C72DDFBE5685}"/>
          </ac:spMkLst>
        </pc:spChg>
        <pc:spChg chg="mod">
          <ac:chgData name="Meghan Littlejohn" userId="2409a724-fb50-4bc2-84be-2261c21a1817" providerId="ADAL" clId="{8488E20C-9015-4ABA-B557-C1D620165270}" dt="2025-06-05T12:13:51.475" v="228" actId="1076"/>
          <ac:spMkLst>
            <pc:docMk/>
            <pc:sldMk cId="3467442216" sldId="301"/>
            <ac:spMk id="118" creationId="{22AB6095-D48E-5CA1-0F86-4609863B882C}"/>
          </ac:spMkLst>
        </pc:spChg>
        <pc:spChg chg="mod">
          <ac:chgData name="Meghan Littlejohn" userId="2409a724-fb50-4bc2-84be-2261c21a1817" providerId="ADAL" clId="{8488E20C-9015-4ABA-B557-C1D620165270}" dt="2025-06-05T12:13:48.371" v="227" actId="1076"/>
          <ac:spMkLst>
            <pc:docMk/>
            <pc:sldMk cId="3467442216" sldId="301"/>
            <ac:spMk id="119" creationId="{AD2892DF-558C-DE81-F499-65F3B074A230}"/>
          </ac:spMkLst>
        </pc:spChg>
        <pc:spChg chg="mod">
          <ac:chgData name="Meghan Littlejohn" userId="2409a724-fb50-4bc2-84be-2261c21a1817" providerId="ADAL" clId="{8488E20C-9015-4ABA-B557-C1D620165270}" dt="2025-06-05T12:13:57.499" v="229" actId="1076"/>
          <ac:spMkLst>
            <pc:docMk/>
            <pc:sldMk cId="3467442216" sldId="301"/>
            <ac:spMk id="120" creationId="{F0321BA0-1F6D-C025-2C2F-51F89B6EFF1F}"/>
          </ac:spMkLst>
        </pc:spChg>
        <pc:spChg chg="mod">
          <ac:chgData name="Meghan Littlejohn" userId="2409a724-fb50-4bc2-84be-2261c21a1817" providerId="ADAL" clId="{8488E20C-9015-4ABA-B557-C1D620165270}" dt="2025-06-05T12:12:58.277" v="217" actId="1076"/>
          <ac:spMkLst>
            <pc:docMk/>
            <pc:sldMk cId="3467442216" sldId="301"/>
            <ac:spMk id="122" creationId="{40BE320C-DF1C-D35F-43E3-671F23661D70}"/>
          </ac:spMkLst>
        </pc:spChg>
        <pc:spChg chg="mod">
          <ac:chgData name="Meghan Littlejohn" userId="2409a724-fb50-4bc2-84be-2261c21a1817" providerId="ADAL" clId="{8488E20C-9015-4ABA-B557-C1D620165270}" dt="2025-06-05T12:12:53.779" v="216" actId="1076"/>
          <ac:spMkLst>
            <pc:docMk/>
            <pc:sldMk cId="3467442216" sldId="301"/>
            <ac:spMk id="123" creationId="{84E57363-A00D-CDF7-C894-CB63AF2D2020}"/>
          </ac:spMkLst>
        </pc:spChg>
        <pc:spChg chg="mod">
          <ac:chgData name="Meghan Littlejohn" userId="2409a724-fb50-4bc2-84be-2261c21a1817" providerId="ADAL" clId="{8488E20C-9015-4ABA-B557-C1D620165270}" dt="2025-06-05T12:13:09.450" v="220" actId="208"/>
          <ac:spMkLst>
            <pc:docMk/>
            <pc:sldMk cId="3467442216" sldId="301"/>
            <ac:spMk id="124" creationId="{938E0294-E5F0-C4D6-0137-0840FA000A3F}"/>
          </ac:spMkLst>
        </pc:spChg>
        <pc:spChg chg="mod">
          <ac:chgData name="Meghan Littlejohn" userId="2409a724-fb50-4bc2-84be-2261c21a1817" providerId="ADAL" clId="{8488E20C-9015-4ABA-B557-C1D620165270}" dt="2025-06-05T12:41:54.518" v="270" actId="1076"/>
          <ac:spMkLst>
            <pc:docMk/>
            <pc:sldMk cId="3467442216" sldId="301"/>
            <ac:spMk id="126" creationId="{D06C0AD0-47A3-55D1-75F2-09569153C7E5}"/>
          </ac:spMkLst>
        </pc:spChg>
        <pc:spChg chg="mod">
          <ac:chgData name="Meghan Littlejohn" userId="2409a724-fb50-4bc2-84be-2261c21a1817" providerId="ADAL" clId="{8488E20C-9015-4ABA-B557-C1D620165270}" dt="2025-06-05T12:41:49.769" v="269" actId="1076"/>
          <ac:spMkLst>
            <pc:docMk/>
            <pc:sldMk cId="3467442216" sldId="301"/>
            <ac:spMk id="127" creationId="{492F7A79-A806-CEE8-38B3-D753863A908D}"/>
          </ac:spMkLst>
        </pc:spChg>
        <pc:spChg chg="mod">
          <ac:chgData name="Meghan Littlejohn" userId="2409a724-fb50-4bc2-84be-2261c21a1817" providerId="ADAL" clId="{8488E20C-9015-4ABA-B557-C1D620165270}" dt="2025-06-05T12:42:01.869" v="271" actId="208"/>
          <ac:spMkLst>
            <pc:docMk/>
            <pc:sldMk cId="3467442216" sldId="301"/>
            <ac:spMk id="128" creationId="{B2B4A87C-C892-AAAB-4FAA-FF53F5294952}"/>
          </ac:spMkLst>
        </pc:spChg>
        <pc:spChg chg="mod">
          <ac:chgData name="Meghan Littlejohn" userId="2409a724-fb50-4bc2-84be-2261c21a1817" providerId="ADAL" clId="{8488E20C-9015-4ABA-B557-C1D620165270}" dt="2025-06-05T12:42:37.061" v="279" actId="1076"/>
          <ac:spMkLst>
            <pc:docMk/>
            <pc:sldMk cId="3467442216" sldId="301"/>
            <ac:spMk id="130" creationId="{598B63B2-CFE2-FB24-B344-A0B996EC774F}"/>
          </ac:spMkLst>
        </pc:spChg>
        <pc:spChg chg="mod">
          <ac:chgData name="Meghan Littlejohn" userId="2409a724-fb50-4bc2-84be-2261c21a1817" providerId="ADAL" clId="{8488E20C-9015-4ABA-B557-C1D620165270}" dt="2025-06-05T12:42:32.881" v="278" actId="1076"/>
          <ac:spMkLst>
            <pc:docMk/>
            <pc:sldMk cId="3467442216" sldId="301"/>
            <ac:spMk id="131" creationId="{3BED47AF-0691-DA27-951E-FD94355E7B4E}"/>
          </ac:spMkLst>
        </pc:spChg>
        <pc:spChg chg="mod">
          <ac:chgData name="Meghan Littlejohn" userId="2409a724-fb50-4bc2-84be-2261c21a1817" providerId="ADAL" clId="{8488E20C-9015-4ABA-B557-C1D620165270}" dt="2025-06-05T12:42:42.070" v="280" actId="208"/>
          <ac:spMkLst>
            <pc:docMk/>
            <pc:sldMk cId="3467442216" sldId="301"/>
            <ac:spMk id="132" creationId="{31035A2D-CBFA-0D43-F8C5-C6585026F5C6}"/>
          </ac:spMkLst>
        </pc:spChg>
        <pc:spChg chg="mod">
          <ac:chgData name="Meghan Littlejohn" userId="2409a724-fb50-4bc2-84be-2261c21a1817" providerId="ADAL" clId="{8488E20C-9015-4ABA-B557-C1D620165270}" dt="2025-06-05T12:09:54.874" v="187" actId="1076"/>
          <ac:spMkLst>
            <pc:docMk/>
            <pc:sldMk cId="3467442216" sldId="301"/>
            <ac:spMk id="134" creationId="{E95B46D6-49A4-5A1D-070B-9913B90C8142}"/>
          </ac:spMkLst>
        </pc:spChg>
        <pc:spChg chg="mod">
          <ac:chgData name="Meghan Littlejohn" userId="2409a724-fb50-4bc2-84be-2261c21a1817" providerId="ADAL" clId="{8488E20C-9015-4ABA-B557-C1D620165270}" dt="2025-06-05T12:09:52.126" v="186" actId="1076"/>
          <ac:spMkLst>
            <pc:docMk/>
            <pc:sldMk cId="3467442216" sldId="301"/>
            <ac:spMk id="135" creationId="{CCBBE260-648B-D401-CE04-96410E004D60}"/>
          </ac:spMkLst>
        </pc:spChg>
        <pc:spChg chg="mod">
          <ac:chgData name="Meghan Littlejohn" userId="2409a724-fb50-4bc2-84be-2261c21a1817" providerId="ADAL" clId="{8488E20C-9015-4ABA-B557-C1D620165270}" dt="2025-06-05T12:09:48.047" v="185" actId="1076"/>
          <ac:spMkLst>
            <pc:docMk/>
            <pc:sldMk cId="3467442216" sldId="301"/>
            <ac:spMk id="136" creationId="{52F252F1-A750-FCFA-1F10-5996935035AC}"/>
          </ac:spMkLst>
        </pc:spChg>
        <pc:spChg chg="mod">
          <ac:chgData name="Meghan Littlejohn" userId="2409a724-fb50-4bc2-84be-2261c21a1817" providerId="ADAL" clId="{8488E20C-9015-4ABA-B557-C1D620165270}" dt="2025-06-05T12:10:50.733" v="204" actId="2085"/>
          <ac:spMkLst>
            <pc:docMk/>
            <pc:sldMk cId="3467442216" sldId="301"/>
            <ac:spMk id="138" creationId="{0CE9BE77-840E-B549-8E8D-D5BBBFD0DCF1}"/>
          </ac:spMkLst>
        </pc:spChg>
        <pc:spChg chg="mod">
          <ac:chgData name="Meghan Littlejohn" userId="2409a724-fb50-4bc2-84be-2261c21a1817" providerId="ADAL" clId="{8488E20C-9015-4ABA-B557-C1D620165270}" dt="2025-06-05T12:10:56.893" v="206" actId="1076"/>
          <ac:spMkLst>
            <pc:docMk/>
            <pc:sldMk cId="3467442216" sldId="301"/>
            <ac:spMk id="139" creationId="{C979FD15-F8E4-EC63-6D8D-97B49149AF34}"/>
          </ac:spMkLst>
        </pc:spChg>
        <pc:spChg chg="mod">
          <ac:chgData name="Meghan Littlejohn" userId="2409a724-fb50-4bc2-84be-2261c21a1817" providerId="ADAL" clId="{8488E20C-9015-4ABA-B557-C1D620165270}" dt="2025-06-05T12:11:06.755" v="209" actId="208"/>
          <ac:spMkLst>
            <pc:docMk/>
            <pc:sldMk cId="3467442216" sldId="301"/>
            <ac:spMk id="140" creationId="{BA2F786E-2D89-8C18-41D9-D94357C98AD1}"/>
          </ac:spMkLst>
        </pc:spChg>
        <pc:spChg chg="mod">
          <ac:chgData name="Meghan Littlejohn" userId="2409a724-fb50-4bc2-84be-2261c21a1817" providerId="ADAL" clId="{8488E20C-9015-4ABA-B557-C1D620165270}" dt="2025-06-05T12:37:03.812" v="236" actId="1076"/>
          <ac:spMkLst>
            <pc:docMk/>
            <pc:sldMk cId="3467442216" sldId="301"/>
            <ac:spMk id="142" creationId="{EE2E93CB-5A89-CA38-3753-217F27431167}"/>
          </ac:spMkLst>
        </pc:spChg>
        <pc:spChg chg="mod">
          <ac:chgData name="Meghan Littlejohn" userId="2409a724-fb50-4bc2-84be-2261c21a1817" providerId="ADAL" clId="{8488E20C-9015-4ABA-B557-C1D620165270}" dt="2025-06-05T12:36:58.476" v="235" actId="1076"/>
          <ac:spMkLst>
            <pc:docMk/>
            <pc:sldMk cId="3467442216" sldId="301"/>
            <ac:spMk id="143" creationId="{6CFF142C-3FDF-553B-308F-279ED69B04DE}"/>
          </ac:spMkLst>
        </pc:spChg>
        <pc:spChg chg="mod">
          <ac:chgData name="Meghan Littlejohn" userId="2409a724-fb50-4bc2-84be-2261c21a1817" providerId="ADAL" clId="{8488E20C-9015-4ABA-B557-C1D620165270}" dt="2025-06-05T12:37:16.469" v="239" actId="208"/>
          <ac:spMkLst>
            <pc:docMk/>
            <pc:sldMk cId="3467442216" sldId="301"/>
            <ac:spMk id="144" creationId="{55BCA6C3-83C7-A2D3-D7F6-7EE26E4EC5B9}"/>
          </ac:spMkLst>
        </pc:spChg>
        <pc:spChg chg="mod">
          <ac:chgData name="Meghan Littlejohn" userId="2409a724-fb50-4bc2-84be-2261c21a1817" providerId="ADAL" clId="{8488E20C-9015-4ABA-B557-C1D620165270}" dt="2025-06-05T12:37:52.257" v="246" actId="1076"/>
          <ac:spMkLst>
            <pc:docMk/>
            <pc:sldMk cId="3467442216" sldId="301"/>
            <ac:spMk id="146" creationId="{1C1DA72C-DDB8-6C20-8988-667246E4E067}"/>
          </ac:spMkLst>
        </pc:spChg>
        <pc:spChg chg="mod">
          <ac:chgData name="Meghan Littlejohn" userId="2409a724-fb50-4bc2-84be-2261c21a1817" providerId="ADAL" clId="{8488E20C-9015-4ABA-B557-C1D620165270}" dt="2025-06-05T12:37:49.066" v="245" actId="1076"/>
          <ac:spMkLst>
            <pc:docMk/>
            <pc:sldMk cId="3467442216" sldId="301"/>
            <ac:spMk id="147" creationId="{78840FAD-FF23-21FC-3F4D-4646FE2982C4}"/>
          </ac:spMkLst>
        </pc:spChg>
        <pc:spChg chg="mod">
          <ac:chgData name="Meghan Littlejohn" userId="2409a724-fb50-4bc2-84be-2261c21a1817" providerId="ADAL" clId="{8488E20C-9015-4ABA-B557-C1D620165270}" dt="2025-06-05T12:37:56.670" v="247" actId="208"/>
          <ac:spMkLst>
            <pc:docMk/>
            <pc:sldMk cId="3467442216" sldId="301"/>
            <ac:spMk id="148" creationId="{81ED10C1-C706-C283-CAE1-B346C9F7BDE6}"/>
          </ac:spMkLst>
        </pc:spChg>
        <pc:spChg chg="mod">
          <ac:chgData name="Meghan Littlejohn" userId="2409a724-fb50-4bc2-84be-2261c21a1817" providerId="ADAL" clId="{8488E20C-9015-4ABA-B557-C1D620165270}" dt="2025-06-05T12:43:29.674" v="290" actId="1076"/>
          <ac:spMkLst>
            <pc:docMk/>
            <pc:sldMk cId="3467442216" sldId="301"/>
            <ac:spMk id="150" creationId="{BC94859E-7F3E-2932-8290-BECD5F0CCD47}"/>
          </ac:spMkLst>
        </pc:spChg>
        <pc:spChg chg="mod">
          <ac:chgData name="Meghan Littlejohn" userId="2409a724-fb50-4bc2-84be-2261c21a1817" providerId="ADAL" clId="{8488E20C-9015-4ABA-B557-C1D620165270}" dt="2025-06-05T12:43:22.577" v="288" actId="1076"/>
          <ac:spMkLst>
            <pc:docMk/>
            <pc:sldMk cId="3467442216" sldId="301"/>
            <ac:spMk id="151" creationId="{B33EB2FD-032F-CA13-8AFD-FE13C4531C6A}"/>
          </ac:spMkLst>
        </pc:spChg>
        <pc:spChg chg="mod">
          <ac:chgData name="Meghan Littlejohn" userId="2409a724-fb50-4bc2-84be-2261c21a1817" providerId="ADAL" clId="{8488E20C-9015-4ABA-B557-C1D620165270}" dt="2025-06-05T12:43:33.933" v="291" actId="208"/>
          <ac:spMkLst>
            <pc:docMk/>
            <pc:sldMk cId="3467442216" sldId="301"/>
            <ac:spMk id="152" creationId="{458704AF-BE47-359A-F4B4-3868FCCDD623}"/>
          </ac:spMkLst>
        </pc:spChg>
        <pc:spChg chg="mod">
          <ac:chgData name="Meghan Littlejohn" userId="2409a724-fb50-4bc2-84be-2261c21a1817" providerId="ADAL" clId="{8488E20C-9015-4ABA-B557-C1D620165270}" dt="2025-06-05T12:44:21.626" v="299" actId="1076"/>
          <ac:spMkLst>
            <pc:docMk/>
            <pc:sldMk cId="3467442216" sldId="301"/>
            <ac:spMk id="154" creationId="{FD624937-3A62-A3C1-5D40-0437368A8313}"/>
          </ac:spMkLst>
        </pc:spChg>
        <pc:spChg chg="mod">
          <ac:chgData name="Meghan Littlejohn" userId="2409a724-fb50-4bc2-84be-2261c21a1817" providerId="ADAL" clId="{8488E20C-9015-4ABA-B557-C1D620165270}" dt="2025-06-05T12:44:17.526" v="298" actId="1076"/>
          <ac:spMkLst>
            <pc:docMk/>
            <pc:sldMk cId="3467442216" sldId="301"/>
            <ac:spMk id="155" creationId="{CBFFD88F-24D1-F46A-824D-4B882A910F94}"/>
          </ac:spMkLst>
        </pc:spChg>
        <pc:spChg chg="mod">
          <ac:chgData name="Meghan Littlejohn" userId="2409a724-fb50-4bc2-84be-2261c21a1817" providerId="ADAL" clId="{8488E20C-9015-4ABA-B557-C1D620165270}" dt="2025-06-05T12:44:35.249" v="300" actId="208"/>
          <ac:spMkLst>
            <pc:docMk/>
            <pc:sldMk cId="3467442216" sldId="301"/>
            <ac:spMk id="156" creationId="{0ADC3597-9165-091C-6E3D-B7CCE01699DB}"/>
          </ac:spMkLst>
        </pc:spChg>
        <pc:spChg chg="del">
          <ac:chgData name="Meghan Littlejohn" userId="2409a724-fb50-4bc2-84be-2261c21a1817" providerId="ADAL" clId="{8488E20C-9015-4ABA-B557-C1D620165270}" dt="2025-06-05T10:21:24.967" v="32" actId="478"/>
          <ac:spMkLst>
            <pc:docMk/>
            <pc:sldMk cId="3467442216" sldId="301"/>
            <ac:spMk id="157" creationId="{221AED31-21AF-784E-66E6-8AE487B08B11}"/>
          </ac:spMkLst>
        </pc:spChg>
        <pc:spChg chg="del">
          <ac:chgData name="Meghan Littlejohn" userId="2409a724-fb50-4bc2-84be-2261c21a1817" providerId="ADAL" clId="{8488E20C-9015-4ABA-B557-C1D620165270}" dt="2025-06-05T10:21:24.967" v="32" actId="478"/>
          <ac:spMkLst>
            <pc:docMk/>
            <pc:sldMk cId="3467442216" sldId="301"/>
            <ac:spMk id="158" creationId="{BFCE9F48-18DF-52D0-9031-8B74E7E85BA8}"/>
          </ac:spMkLst>
        </pc:spChg>
        <pc:spChg chg="del">
          <ac:chgData name="Meghan Littlejohn" userId="2409a724-fb50-4bc2-84be-2261c21a1817" providerId="ADAL" clId="{8488E20C-9015-4ABA-B557-C1D620165270}" dt="2025-06-05T10:21:24.967" v="32" actId="478"/>
          <ac:spMkLst>
            <pc:docMk/>
            <pc:sldMk cId="3467442216" sldId="301"/>
            <ac:spMk id="159" creationId="{FFC05E18-1703-21FD-E2C1-777AD48635F9}"/>
          </ac:spMkLst>
        </pc:spChg>
        <pc:spChg chg="del">
          <ac:chgData name="Meghan Littlejohn" userId="2409a724-fb50-4bc2-84be-2261c21a1817" providerId="ADAL" clId="{8488E20C-9015-4ABA-B557-C1D620165270}" dt="2025-06-05T10:21:24.967" v="32" actId="478"/>
          <ac:spMkLst>
            <pc:docMk/>
            <pc:sldMk cId="3467442216" sldId="301"/>
            <ac:spMk id="160" creationId="{17688D2E-CC6C-17E0-510A-D8B40D470A4D}"/>
          </ac:spMkLst>
        </pc:spChg>
        <pc:spChg chg="del">
          <ac:chgData name="Meghan Littlejohn" userId="2409a724-fb50-4bc2-84be-2261c21a1817" providerId="ADAL" clId="{8488E20C-9015-4ABA-B557-C1D620165270}" dt="2025-06-05T10:21:24.967" v="32" actId="478"/>
          <ac:spMkLst>
            <pc:docMk/>
            <pc:sldMk cId="3467442216" sldId="301"/>
            <ac:spMk id="161" creationId="{2ED30EFC-E210-AA8E-3454-95B847FE44FD}"/>
          </ac:spMkLst>
        </pc:spChg>
        <pc:spChg chg="del">
          <ac:chgData name="Meghan Littlejohn" userId="2409a724-fb50-4bc2-84be-2261c21a1817" providerId="ADAL" clId="{8488E20C-9015-4ABA-B557-C1D620165270}" dt="2025-06-05T11:59:25.483" v="43" actId="478"/>
          <ac:spMkLst>
            <pc:docMk/>
            <pc:sldMk cId="3467442216" sldId="301"/>
            <ac:spMk id="162" creationId="{B66534C9-7393-BB85-5AD0-365A136AABB8}"/>
          </ac:spMkLst>
        </pc:spChg>
        <pc:picChg chg="mod">
          <ac:chgData name="Meghan Littlejohn" userId="2409a724-fb50-4bc2-84be-2261c21a1817" providerId="ADAL" clId="{8488E20C-9015-4ABA-B557-C1D620165270}" dt="2025-06-05T12:07:55.584" v="158" actId="14826"/>
          <ac:picMkLst>
            <pc:docMk/>
            <pc:sldMk cId="3467442216" sldId="301"/>
            <ac:picMk id="85" creationId="{1F1E79F4-DD6D-C5ED-56BE-A579DA8EEEC0}"/>
          </ac:picMkLst>
        </pc:picChg>
        <pc:picChg chg="mod">
          <ac:chgData name="Meghan Littlejohn" userId="2409a724-fb50-4bc2-84be-2261c21a1817" providerId="ADAL" clId="{8488E20C-9015-4ABA-B557-C1D620165270}" dt="2025-06-05T12:08:26.033" v="166" actId="14826"/>
          <ac:picMkLst>
            <pc:docMk/>
            <pc:sldMk cId="3467442216" sldId="301"/>
            <ac:picMk id="89" creationId="{BAE79779-E995-52F3-166A-D4A6082D284F}"/>
          </ac:picMkLst>
        </pc:picChg>
        <pc:picChg chg="mod">
          <ac:chgData name="Meghan Littlejohn" userId="2409a724-fb50-4bc2-84be-2261c21a1817" providerId="ADAL" clId="{8488E20C-9015-4ABA-B557-C1D620165270}" dt="2025-06-05T12:40:48.367" v="259" actId="14826"/>
          <ac:picMkLst>
            <pc:docMk/>
            <pc:sldMk cId="3467442216" sldId="301"/>
            <ac:picMk id="93" creationId="{E0FB2030-FB42-F7AB-AC0B-50AAD66D489D}"/>
          </ac:picMkLst>
        </pc:picChg>
        <pc:picChg chg="mod">
          <ac:chgData name="Meghan Littlejohn" userId="2409a724-fb50-4bc2-84be-2261c21a1817" providerId="ADAL" clId="{8488E20C-9015-4ABA-B557-C1D620165270}" dt="2025-06-05T12:40:19.301" v="251" actId="14826"/>
          <ac:picMkLst>
            <pc:docMk/>
            <pc:sldMk cId="3467442216" sldId="301"/>
            <ac:picMk id="97" creationId="{2EC218E7-D366-9CDC-6C71-C109DFE50591}"/>
          </ac:picMkLst>
        </pc:picChg>
        <pc:picChg chg="mod">
          <ac:chgData name="Meghan Littlejohn" userId="2409a724-fb50-4bc2-84be-2261c21a1817" providerId="ADAL" clId="{8488E20C-9015-4ABA-B557-C1D620165270}" dt="2025-06-05T12:45:38.921" v="312" actId="14826"/>
          <ac:picMkLst>
            <pc:docMk/>
            <pc:sldMk cId="3467442216" sldId="301"/>
            <ac:picMk id="101" creationId="{A13D3D38-EF65-BF26-8B9F-5FB8490ECD84}"/>
          </ac:picMkLst>
        </pc:picChg>
        <pc:picChg chg="mod">
          <ac:chgData name="Meghan Littlejohn" userId="2409a724-fb50-4bc2-84be-2261c21a1817" providerId="ADAL" clId="{8488E20C-9015-4ABA-B557-C1D620165270}" dt="2025-06-05T12:45:05.592" v="304" actId="14826"/>
          <ac:picMkLst>
            <pc:docMk/>
            <pc:sldMk cId="3467442216" sldId="301"/>
            <ac:picMk id="105" creationId="{3F0121B7-7E5A-272B-6A99-9D6BDA14011D}"/>
          </ac:picMkLst>
        </pc:picChg>
        <pc:picChg chg="mod">
          <ac:chgData name="Meghan Littlejohn" userId="2409a724-fb50-4bc2-84be-2261c21a1817" providerId="ADAL" clId="{8488E20C-9015-4ABA-B557-C1D620165270}" dt="2025-06-05T12:06:28.003" v="149" actId="14826"/>
          <ac:picMkLst>
            <pc:docMk/>
            <pc:sldMk cId="3467442216" sldId="301"/>
            <ac:picMk id="109" creationId="{CFBB8319-0D9F-B489-6652-D59CB59A4869}"/>
          </ac:picMkLst>
        </pc:picChg>
        <pc:picChg chg="add del mod">
          <ac:chgData name="Meghan Littlejohn" userId="2409a724-fb50-4bc2-84be-2261c21a1817" providerId="ADAL" clId="{8488E20C-9015-4ABA-B557-C1D620165270}" dt="2025-06-05T12:03:29.085" v="135" actId="14826"/>
          <ac:picMkLst>
            <pc:docMk/>
            <pc:sldMk cId="3467442216" sldId="301"/>
            <ac:picMk id="113" creationId="{32C3EE4B-CEF3-0A93-308B-70A03AF827D2}"/>
          </ac:picMkLst>
        </pc:picChg>
        <pc:picChg chg="mod">
          <ac:chgData name="Meghan Littlejohn" userId="2409a724-fb50-4bc2-84be-2261c21a1817" providerId="ADAL" clId="{8488E20C-9015-4ABA-B557-C1D620165270}" dt="2025-06-05T12:13:26.672" v="224" actId="14826"/>
          <ac:picMkLst>
            <pc:docMk/>
            <pc:sldMk cId="3467442216" sldId="301"/>
            <ac:picMk id="117" creationId="{C84CFF48-8526-7A64-42F4-36A4C8F23AF8}"/>
          </ac:picMkLst>
        </pc:picChg>
        <pc:picChg chg="mod">
          <ac:chgData name="Meghan Littlejohn" userId="2409a724-fb50-4bc2-84be-2261c21a1817" providerId="ADAL" clId="{8488E20C-9015-4ABA-B557-C1D620165270}" dt="2025-06-05T12:12:39.896" v="213" actId="14826"/>
          <ac:picMkLst>
            <pc:docMk/>
            <pc:sldMk cId="3467442216" sldId="301"/>
            <ac:picMk id="121" creationId="{5CB8131E-2B2F-7099-FE7B-A493B178B656}"/>
          </ac:picMkLst>
        </pc:picChg>
        <pc:picChg chg="mod">
          <ac:chgData name="Meghan Littlejohn" userId="2409a724-fb50-4bc2-84be-2261c21a1817" providerId="ADAL" clId="{8488E20C-9015-4ABA-B557-C1D620165270}" dt="2025-06-05T12:41:42.674" v="267" actId="14826"/>
          <ac:picMkLst>
            <pc:docMk/>
            <pc:sldMk cId="3467442216" sldId="301"/>
            <ac:picMk id="125" creationId="{9CA50674-D53C-60CC-74C3-B3AD47A59818}"/>
          </ac:picMkLst>
        </pc:picChg>
        <pc:picChg chg="mod">
          <ac:chgData name="Meghan Littlejohn" userId="2409a724-fb50-4bc2-84be-2261c21a1817" providerId="ADAL" clId="{8488E20C-9015-4ABA-B557-C1D620165270}" dt="2025-06-05T12:42:20.674" v="275" actId="14826"/>
          <ac:picMkLst>
            <pc:docMk/>
            <pc:sldMk cId="3467442216" sldId="301"/>
            <ac:picMk id="129" creationId="{9ADC8E2E-C494-F59D-3F3F-746463DDD88F}"/>
          </ac:picMkLst>
        </pc:picChg>
        <pc:picChg chg="mod">
          <ac:chgData name="Meghan Littlejohn" userId="2409a724-fb50-4bc2-84be-2261c21a1817" providerId="ADAL" clId="{8488E20C-9015-4ABA-B557-C1D620165270}" dt="2025-06-05T12:09:42.148" v="184" actId="14826"/>
          <ac:picMkLst>
            <pc:docMk/>
            <pc:sldMk cId="3467442216" sldId="301"/>
            <ac:picMk id="133" creationId="{798C206D-F208-9F6C-EBB1-BCB5F45722D7}"/>
          </ac:picMkLst>
        </pc:picChg>
        <pc:picChg chg="mod">
          <ac:chgData name="Meghan Littlejohn" userId="2409a724-fb50-4bc2-84be-2261c21a1817" providerId="ADAL" clId="{8488E20C-9015-4ABA-B557-C1D620165270}" dt="2025-06-05T12:10:10.288" v="191" actId="14826"/>
          <ac:picMkLst>
            <pc:docMk/>
            <pc:sldMk cId="3467442216" sldId="301"/>
            <ac:picMk id="137" creationId="{697B372E-20EB-8505-6FF6-271D601824BD}"/>
          </ac:picMkLst>
        </pc:picChg>
        <pc:picChg chg="mod">
          <ac:chgData name="Meghan Littlejohn" userId="2409a724-fb50-4bc2-84be-2261c21a1817" providerId="ADAL" clId="{8488E20C-9015-4ABA-B557-C1D620165270}" dt="2025-06-05T12:36:44.939" v="233" actId="14826"/>
          <ac:picMkLst>
            <pc:docMk/>
            <pc:sldMk cId="3467442216" sldId="301"/>
            <ac:picMk id="141" creationId="{8EDF575F-FDF3-6CCA-0749-0874A1AD0A28}"/>
          </ac:picMkLst>
        </pc:picChg>
        <pc:picChg chg="mod">
          <ac:chgData name="Meghan Littlejohn" userId="2409a724-fb50-4bc2-84be-2261c21a1817" providerId="ADAL" clId="{8488E20C-9015-4ABA-B557-C1D620165270}" dt="2025-06-05T12:37:37.085" v="243" actId="14826"/>
          <ac:picMkLst>
            <pc:docMk/>
            <pc:sldMk cId="3467442216" sldId="301"/>
            <ac:picMk id="145" creationId="{6C0D8C7E-4606-94F4-6CFC-2FB8F83E3048}"/>
          </ac:picMkLst>
        </pc:picChg>
        <pc:picChg chg="mod">
          <ac:chgData name="Meghan Littlejohn" userId="2409a724-fb50-4bc2-84be-2261c21a1817" providerId="ADAL" clId="{8488E20C-9015-4ABA-B557-C1D620165270}" dt="2025-06-05T12:43:10.199" v="284" actId="14826"/>
          <ac:picMkLst>
            <pc:docMk/>
            <pc:sldMk cId="3467442216" sldId="301"/>
            <ac:picMk id="149" creationId="{E185DFBA-8503-C1B4-ABA0-D2A06C2E6858}"/>
          </ac:picMkLst>
        </pc:picChg>
        <pc:picChg chg="mod">
          <ac:chgData name="Meghan Littlejohn" userId="2409a724-fb50-4bc2-84be-2261c21a1817" providerId="ADAL" clId="{8488E20C-9015-4ABA-B557-C1D620165270}" dt="2025-06-05T12:44:07.527" v="296" actId="14826"/>
          <ac:picMkLst>
            <pc:docMk/>
            <pc:sldMk cId="3467442216" sldId="301"/>
            <ac:picMk id="153" creationId="{8F7116EB-EC63-2585-7C66-4C6F3274CAB7}"/>
          </ac:picMkLst>
        </pc:picChg>
      </pc:sldChg>
      <pc:sldChg chg="del">
        <pc:chgData name="Meghan Littlejohn" userId="2409a724-fb50-4bc2-84be-2261c21a1817" providerId="ADAL" clId="{8488E20C-9015-4ABA-B557-C1D620165270}" dt="2025-06-05T10:19:35.560" v="26" actId="2696"/>
        <pc:sldMkLst>
          <pc:docMk/>
          <pc:sldMk cId="1807760664" sldId="310"/>
        </pc:sldMkLst>
      </pc:sldChg>
      <pc:sldChg chg="del">
        <pc:chgData name="Meghan Littlejohn" userId="2409a724-fb50-4bc2-84be-2261c21a1817" providerId="ADAL" clId="{8488E20C-9015-4ABA-B557-C1D620165270}" dt="2025-06-05T10:19:35.560" v="26" actId="2696"/>
        <pc:sldMkLst>
          <pc:docMk/>
          <pc:sldMk cId="2496835058" sldId="311"/>
        </pc:sldMkLst>
      </pc:sldChg>
      <pc:sldChg chg="del">
        <pc:chgData name="Meghan Littlejohn" userId="2409a724-fb50-4bc2-84be-2261c21a1817" providerId="ADAL" clId="{8488E20C-9015-4ABA-B557-C1D620165270}" dt="2025-06-05T10:19:35.560" v="26" actId="2696"/>
        <pc:sldMkLst>
          <pc:docMk/>
          <pc:sldMk cId="2622591217" sldId="312"/>
        </pc:sldMkLst>
      </pc:sldChg>
      <pc:sldChg chg="del">
        <pc:chgData name="Meghan Littlejohn" userId="2409a724-fb50-4bc2-84be-2261c21a1817" providerId="ADAL" clId="{8488E20C-9015-4ABA-B557-C1D620165270}" dt="2025-06-05T10:19:35.560" v="26" actId="2696"/>
        <pc:sldMkLst>
          <pc:docMk/>
          <pc:sldMk cId="3813198740" sldId="313"/>
        </pc:sldMkLst>
      </pc:sldChg>
      <pc:sldChg chg="del">
        <pc:chgData name="Meghan Littlejohn" userId="2409a724-fb50-4bc2-84be-2261c21a1817" providerId="ADAL" clId="{8488E20C-9015-4ABA-B557-C1D620165270}" dt="2025-06-05T10:19:43.272" v="27" actId="2696"/>
        <pc:sldMkLst>
          <pc:docMk/>
          <pc:sldMk cId="4219356650" sldId="314"/>
        </pc:sldMkLst>
      </pc:sldChg>
      <pc:sldChg chg="setBg">
        <pc:chgData name="Meghan Littlejohn" userId="2409a724-fb50-4bc2-84be-2261c21a1817" providerId="ADAL" clId="{8488E20C-9015-4ABA-B557-C1D620165270}" dt="2025-06-05T11:54:06.876" v="36"/>
        <pc:sldMkLst>
          <pc:docMk/>
          <pc:sldMk cId="138485699" sldId="317"/>
        </pc:sldMkLst>
      </pc:sldChg>
      <pc:sldChg chg="addSp modSp mod setBg">
        <pc:chgData name="Meghan Littlejohn" userId="2409a724-fb50-4bc2-84be-2261c21a1817" providerId="ADAL" clId="{8488E20C-9015-4ABA-B557-C1D620165270}" dt="2025-06-05T12:49:00.219" v="318" actId="1076"/>
        <pc:sldMkLst>
          <pc:docMk/>
          <pc:sldMk cId="1515832241" sldId="318"/>
        </pc:sldMkLst>
        <pc:spChg chg="add mod">
          <ac:chgData name="Meghan Littlejohn" userId="2409a724-fb50-4bc2-84be-2261c21a1817" providerId="ADAL" clId="{8488E20C-9015-4ABA-B557-C1D620165270}" dt="2025-06-05T12:49:00.219" v="318" actId="1076"/>
          <ac:spMkLst>
            <pc:docMk/>
            <pc:sldMk cId="1515832241" sldId="318"/>
            <ac:spMk id="3" creationId="{995B05DB-779E-9745-7D33-7BBBAFCBCDE2}"/>
          </ac:spMkLst>
        </pc:spChg>
      </pc:sldChg>
      <pc:sldChg chg="del">
        <pc:chgData name="Meghan Littlejohn" userId="2409a724-fb50-4bc2-84be-2261c21a1817" providerId="ADAL" clId="{8488E20C-9015-4ABA-B557-C1D620165270}" dt="2025-06-05T10:19:35.560" v="26" actId="2696"/>
        <pc:sldMkLst>
          <pc:docMk/>
          <pc:sldMk cId="410239521" sldId="319"/>
        </pc:sldMkLst>
      </pc:sldChg>
      <pc:sldChg chg="addSp modSp mod setBg">
        <pc:chgData name="Meghan Littlejohn" userId="2409a724-fb50-4bc2-84be-2261c21a1817" providerId="ADAL" clId="{8488E20C-9015-4ABA-B557-C1D620165270}" dt="2025-06-05T12:49:23.523" v="320" actId="1076"/>
        <pc:sldMkLst>
          <pc:docMk/>
          <pc:sldMk cId="2894238500" sldId="320"/>
        </pc:sldMkLst>
        <pc:spChg chg="mod">
          <ac:chgData name="Meghan Littlejohn" userId="2409a724-fb50-4bc2-84be-2261c21a1817" providerId="ADAL" clId="{8488E20C-9015-4ABA-B557-C1D620165270}" dt="2025-06-05T12:49:16.810" v="319"/>
          <ac:spMkLst>
            <pc:docMk/>
            <pc:sldMk cId="2894238500" sldId="320"/>
            <ac:spMk id="24" creationId="{B306BC4E-38FA-DC38-5C13-700E3CDF1033}"/>
          </ac:spMkLst>
        </pc:spChg>
        <pc:spChg chg="mod">
          <ac:chgData name="Meghan Littlejohn" userId="2409a724-fb50-4bc2-84be-2261c21a1817" providerId="ADAL" clId="{8488E20C-9015-4ABA-B557-C1D620165270}" dt="2025-06-05T12:49:16.810" v="319"/>
          <ac:spMkLst>
            <pc:docMk/>
            <pc:sldMk cId="2894238500" sldId="320"/>
            <ac:spMk id="25" creationId="{BC9ECC5D-EBB0-1E31-F5B7-3D9A5674451F}"/>
          </ac:spMkLst>
        </pc:spChg>
        <pc:spChg chg="mod">
          <ac:chgData name="Meghan Littlejohn" userId="2409a724-fb50-4bc2-84be-2261c21a1817" providerId="ADAL" clId="{8488E20C-9015-4ABA-B557-C1D620165270}" dt="2025-06-05T12:49:16.810" v="319"/>
          <ac:spMkLst>
            <pc:docMk/>
            <pc:sldMk cId="2894238500" sldId="320"/>
            <ac:spMk id="26" creationId="{C460A9A6-CC62-A156-45F9-36F8FB83ACDF}"/>
          </ac:spMkLst>
        </pc:spChg>
        <pc:spChg chg="mod">
          <ac:chgData name="Meghan Littlejohn" userId="2409a724-fb50-4bc2-84be-2261c21a1817" providerId="ADAL" clId="{8488E20C-9015-4ABA-B557-C1D620165270}" dt="2025-06-05T12:49:16.810" v="319"/>
          <ac:spMkLst>
            <pc:docMk/>
            <pc:sldMk cId="2894238500" sldId="320"/>
            <ac:spMk id="27" creationId="{67967365-B90F-98B0-60F2-80CF8E954EF3}"/>
          </ac:spMkLst>
        </pc:spChg>
        <pc:spChg chg="mod">
          <ac:chgData name="Meghan Littlejohn" userId="2409a724-fb50-4bc2-84be-2261c21a1817" providerId="ADAL" clId="{8488E20C-9015-4ABA-B557-C1D620165270}" dt="2025-06-05T12:49:16.810" v="319"/>
          <ac:spMkLst>
            <pc:docMk/>
            <pc:sldMk cId="2894238500" sldId="320"/>
            <ac:spMk id="28" creationId="{59973E82-90A9-2C6C-043F-96FA78F1243D}"/>
          </ac:spMkLst>
        </pc:spChg>
        <pc:spChg chg="mod">
          <ac:chgData name="Meghan Littlejohn" userId="2409a724-fb50-4bc2-84be-2261c21a1817" providerId="ADAL" clId="{8488E20C-9015-4ABA-B557-C1D620165270}" dt="2025-06-05T12:49:16.810" v="319"/>
          <ac:spMkLst>
            <pc:docMk/>
            <pc:sldMk cId="2894238500" sldId="320"/>
            <ac:spMk id="29" creationId="{F614F857-D03A-2C18-3790-638C9E6948DD}"/>
          </ac:spMkLst>
        </pc:spChg>
        <pc:spChg chg="mod">
          <ac:chgData name="Meghan Littlejohn" userId="2409a724-fb50-4bc2-84be-2261c21a1817" providerId="ADAL" clId="{8488E20C-9015-4ABA-B557-C1D620165270}" dt="2025-06-05T12:49:16.810" v="319"/>
          <ac:spMkLst>
            <pc:docMk/>
            <pc:sldMk cId="2894238500" sldId="320"/>
            <ac:spMk id="30" creationId="{CC8A3FF9-AF52-6FE7-400E-03853ED7A385}"/>
          </ac:spMkLst>
        </pc:spChg>
        <pc:spChg chg="mod">
          <ac:chgData name="Meghan Littlejohn" userId="2409a724-fb50-4bc2-84be-2261c21a1817" providerId="ADAL" clId="{8488E20C-9015-4ABA-B557-C1D620165270}" dt="2025-06-05T12:49:16.810" v="319"/>
          <ac:spMkLst>
            <pc:docMk/>
            <pc:sldMk cId="2894238500" sldId="320"/>
            <ac:spMk id="31" creationId="{66B871AC-9D36-067A-03BF-FAD0B55FA4A4}"/>
          </ac:spMkLst>
        </pc:spChg>
        <pc:spChg chg="mod">
          <ac:chgData name="Meghan Littlejohn" userId="2409a724-fb50-4bc2-84be-2261c21a1817" providerId="ADAL" clId="{8488E20C-9015-4ABA-B557-C1D620165270}" dt="2025-06-05T12:49:16.810" v="319"/>
          <ac:spMkLst>
            <pc:docMk/>
            <pc:sldMk cId="2894238500" sldId="320"/>
            <ac:spMk id="32" creationId="{9AA62829-16CF-2BA7-0694-8D3240BAAD63}"/>
          </ac:spMkLst>
        </pc:spChg>
        <pc:spChg chg="mod">
          <ac:chgData name="Meghan Littlejohn" userId="2409a724-fb50-4bc2-84be-2261c21a1817" providerId="ADAL" clId="{8488E20C-9015-4ABA-B557-C1D620165270}" dt="2025-06-05T12:49:16.810" v="319"/>
          <ac:spMkLst>
            <pc:docMk/>
            <pc:sldMk cId="2894238500" sldId="320"/>
            <ac:spMk id="34" creationId="{3C009ED2-033D-C6BC-0698-16CBC74A96C1}"/>
          </ac:spMkLst>
        </pc:spChg>
        <pc:grpChg chg="mod">
          <ac:chgData name="Meghan Littlejohn" userId="2409a724-fb50-4bc2-84be-2261c21a1817" providerId="ADAL" clId="{8488E20C-9015-4ABA-B557-C1D620165270}" dt="2025-06-05T12:49:23.523" v="320" actId="1076"/>
          <ac:grpSpMkLst>
            <pc:docMk/>
            <pc:sldMk cId="2894238500" sldId="320"/>
            <ac:grpSpMk id="23" creationId="{28A1792D-55BE-80E0-04FE-BB2BA08D9CFC}"/>
          </ac:grpSpMkLst>
        </pc:grpChg>
      </pc:sldChg>
      <pc:sldChg chg="new del">
        <pc:chgData name="Meghan Littlejohn" userId="2409a724-fb50-4bc2-84be-2261c21a1817" providerId="ADAL" clId="{8488E20C-9015-4ABA-B557-C1D620165270}" dt="2025-06-05T12:00:49.188" v="107" actId="47"/>
        <pc:sldMkLst>
          <pc:docMk/>
          <pc:sldMk cId="4135513665" sldId="32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4E15-53AC-B3F3-4FEE-97280EDF7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34FB6-079B-6E22-EC54-194E814FC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83302-6C4A-264A-783E-06ED602D9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6DF0-5E0B-4442-82AA-A1DDE8656B3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3BC23-3124-E860-AAAA-B91C517B1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0F109-95E6-2D1C-ED00-B3297B8C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B201-CF81-49D8-87B1-6DACC0E9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2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D4895-F447-00B1-D66B-C4B02E61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6DF0-5E0B-4442-82AA-A1DDE8656B3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7C816-2D3E-61A6-31F4-BE2DF769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B3EB0-9790-3082-A3D6-1E923BC8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B201-CF81-49D8-87B1-6DACC0E9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4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D4895-F447-00B1-D66B-C4B02E61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6DF0-5E0B-4442-82AA-A1DDE8656B3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7C816-2D3E-61A6-31F4-BE2DF769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B3EB0-9790-3082-A3D6-1E923BC8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B201-CF81-49D8-87B1-6DACC0E9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D4895-F447-00B1-D66B-C4B02E61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6DF0-5E0B-4442-82AA-A1DDE8656B3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7C816-2D3E-61A6-31F4-BE2DF769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B3EB0-9790-3082-A3D6-1E923BC8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B201-CF81-49D8-87B1-6DACC0E9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01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D4895-F447-00B1-D66B-C4B02E61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6DF0-5E0B-4442-82AA-A1DDE8656B3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7C816-2D3E-61A6-31F4-BE2DF769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B3EB0-9790-3082-A3D6-1E923BC8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B201-CF81-49D8-87B1-6DACC0E9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04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D4895-F447-00B1-D66B-C4B02E61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6DF0-5E0B-4442-82AA-A1DDE8656B3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7C816-2D3E-61A6-31F4-BE2DF769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B3EB0-9790-3082-A3D6-1E923BC8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B201-CF81-49D8-87B1-6DACC0E9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69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196D-5774-2407-D505-F94A7881B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2A588-8B21-BE25-9062-467C77822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60774-D4FB-5691-219E-EAE77BEBB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8D19E-677F-FC56-D10D-4CC20AE4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6DF0-5E0B-4442-82AA-A1DDE8656B3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73F32-A5FE-9633-3DE7-606A86E35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0172E-029B-9699-1D3C-1D48C3FF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B201-CF81-49D8-87B1-6DACC0E9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99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AA78-13C9-AF2E-AB3A-BF0FB5F3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D1D94C-B6CB-177C-C27A-600BFC63B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EBD7A-146C-BAE2-C86B-91B6C30E2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53094-2C11-80A3-4C51-D26AB547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6DF0-5E0B-4442-82AA-A1DDE8656B3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A0917-3B0D-E9CD-093A-88BE566A3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4C45A-37E9-4E37-BD6E-CAE5442D1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B201-CF81-49D8-87B1-6DACC0E9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5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373CB-F6FC-8F1B-79C9-A12BC88C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81521-D0A6-CA48-441B-278646C47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56B5A-A4A5-1F2F-D558-FA4FBB77E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6DF0-5E0B-4442-82AA-A1DDE8656B3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F00C8-90D7-432D-21E2-88A9BB28F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CF66D-5ACD-8BC5-64D2-1B3CF110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B201-CF81-49D8-87B1-6DACC0E9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49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0F9480-CF05-CA6C-953E-CF6FD32103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3818D9-C290-7560-95DE-57088CBB2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CFE31-E35D-5411-5623-51EAD491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6DF0-5E0B-4442-82AA-A1DDE8656B3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B89FC-1450-074B-331E-C1728CCB2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58976-DADF-D884-4E76-195353D4C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B201-CF81-49D8-87B1-6DACC0E9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3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8C0A6-4AFD-34E5-83EC-9AD2B359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F5197-81B6-891C-90CD-D3A7987F4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F5EE9-B776-2EBA-FF10-36757056F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6DF0-5E0B-4442-82AA-A1DDE8656B3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E18DF-2244-A004-4A15-68500EF0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85533-5942-AE0F-1569-9B332774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B201-CF81-49D8-87B1-6DACC0E9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7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B6A5-FA9D-E030-6CB8-3D0670352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DAC77-C935-9F4E-A542-DAC4452EE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C7DE7-1217-0871-D444-2A015553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6DF0-5E0B-4442-82AA-A1DDE8656B3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1BEB6-B07D-D833-2B72-52B59FA1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D218C-C4C1-7B47-A0AF-DA435365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B201-CF81-49D8-87B1-6DACC0E9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5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46BA-EC34-1410-739B-1309A2D66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E959E-A92B-57F3-CC4C-B5DF178C3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7C1AE-8F6E-14A2-E894-0414B2AA1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E0A17-C453-7965-0E0C-92DF46C11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6DF0-5E0B-4442-82AA-A1DDE8656B3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E30A4-8603-BFA4-A3EF-96953DCB3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6291E-36D4-1E96-A072-20CFA82D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B201-CF81-49D8-87B1-6DACC0E9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2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CA78C-F180-E69F-0B97-CE8995DA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85084-2ABE-EBF1-803F-40326B5C3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93485-2944-DB7C-10D4-BDE52C19F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A497DC-749A-C28E-38CA-FD8E53DC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D145E-8B75-951D-FAE0-0E7E420601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52757D-1586-0446-870B-10395E29E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6DF0-5E0B-4442-82AA-A1DDE8656B3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B72DDB-2AE6-2B22-9A4D-F4E7F4169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7BBBF-B3A8-9319-F181-6F307608B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B201-CF81-49D8-87B1-6DACC0E9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1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6FAF-E947-2CF9-002B-D1986A01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6BEC6-BD4E-E64F-80C1-05EF1CAC6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6DF0-5E0B-4442-82AA-A1DDE8656B3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09401-AAFF-84B3-5102-303ACB94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ECB6C-5D1E-33CB-CD1C-7D12A1CD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B201-CF81-49D8-87B1-6DACC0E9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0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D4895-F447-00B1-D66B-C4B02E61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6DF0-5E0B-4442-82AA-A1DDE8656B3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7C816-2D3E-61A6-31F4-BE2DF769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B3EB0-9790-3082-A3D6-1E923BC8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B201-CF81-49D8-87B1-6DACC0E9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6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D4895-F447-00B1-D66B-C4B02E61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6DF0-5E0B-4442-82AA-A1DDE8656B3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7C816-2D3E-61A6-31F4-BE2DF769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B3EB0-9790-3082-A3D6-1E923BC8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B201-CF81-49D8-87B1-6DACC0E9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1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D4895-F447-00B1-D66B-C4B02E61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6DF0-5E0B-4442-82AA-A1DDE8656B3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7C816-2D3E-61A6-31F4-BE2DF769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B3EB0-9790-3082-A3D6-1E923BC8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B201-CF81-49D8-87B1-6DACC0E9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9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597B0D-153D-6291-EE63-285ECD50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65922-9EB8-0B58-BE98-70BC59707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8198C-FE0A-CC63-BAA3-413DD866F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A6DF0-5E0B-4442-82AA-A1DDE8656B3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10DAB-AF0A-5FBC-4B43-5FA3EAC11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D07CD-BF3A-9F99-B2FB-4E3986E4C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EB201-CF81-49D8-87B1-6DACC0E9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6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hromewebstore.google.com/detail/chrome-remote-desktop/inomeogfingihgjfjlpeplalcfajhgai?pli=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e-therapy/" TargetMode="External"/><Relationship Id="rId13" Type="http://schemas.openxmlformats.org/officeDocument/2006/relationships/hyperlink" Target="https://www.youtube.com/@ElectronicTherapy" TargetMode="External"/><Relationship Id="rId18" Type="http://schemas.openxmlformats.org/officeDocument/2006/relationships/hyperlink" Target="https://electronic-therapy.com/resource-library/" TargetMode="External"/><Relationship Id="rId3" Type="http://schemas.openxmlformats.org/officeDocument/2006/relationships/hyperlink" Target="https://www.facebook.com/ETherapyServices/" TargetMode="External"/><Relationship Id="rId7" Type="http://schemas.openxmlformats.org/officeDocument/2006/relationships/hyperlink" Target="https://www.pinterest.com/ETherapyExperts/_created/" TargetMode="External"/><Relationship Id="rId12" Type="http://schemas.openxmlformats.org/officeDocument/2006/relationships/hyperlink" Target="https://electronic-therapy.com/refer-a-friend/" TargetMode="External"/><Relationship Id="rId17" Type="http://schemas.openxmlformats.org/officeDocument/2006/relationships/hyperlink" Target="https://electronic-therapy.com/blog/" TargetMode="External"/><Relationship Id="rId2" Type="http://schemas.openxmlformats.org/officeDocument/2006/relationships/image" Target="../media/image22.png"/><Relationship Id="rId16" Type="http://schemas.openxmlformats.org/officeDocument/2006/relationships/hyperlink" Target="https://electronic-therapy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bile.twitter.com/etherapyexperts" TargetMode="External"/><Relationship Id="rId11" Type="http://schemas.openxmlformats.org/officeDocument/2006/relationships/hyperlink" Target="https://electronic-therapy.com/apply/" TargetMode="External"/><Relationship Id="rId5" Type="http://schemas.openxmlformats.org/officeDocument/2006/relationships/hyperlink" Target="https://www.instagram.com/etherapyexperts/?hl=en" TargetMode="External"/><Relationship Id="rId15" Type="http://schemas.openxmlformats.org/officeDocument/2006/relationships/hyperlink" Target="https://x.com/etherapyexperts" TargetMode="External"/><Relationship Id="rId10" Type="http://schemas.openxmlformats.org/officeDocument/2006/relationships/hyperlink" Target="https://www.electronic-therapy.com/blog" TargetMode="External"/><Relationship Id="rId4" Type="http://schemas.openxmlformats.org/officeDocument/2006/relationships/hyperlink" Target="https://www.youtube.com/channel/UCqkrN7ZyKn-86BGJja1H4tQ" TargetMode="External"/><Relationship Id="rId9" Type="http://schemas.openxmlformats.org/officeDocument/2006/relationships/hyperlink" Target="https://www.electronic-therapy.com/" TargetMode="External"/><Relationship Id="rId14" Type="http://schemas.openxmlformats.org/officeDocument/2006/relationships/hyperlink" Target="https://www.instagram.com/etherapyexper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85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2838398D-CFAA-641E-C747-2CDB8905165E}"/>
              </a:ext>
            </a:extLst>
          </p:cNvPr>
          <p:cNvSpPr/>
          <p:nvPr/>
        </p:nvSpPr>
        <p:spPr>
          <a:xfrm>
            <a:off x="10326255" y="434108"/>
            <a:ext cx="886691" cy="443346"/>
          </a:xfrm>
          <a:prstGeom prst="rightArrow">
            <a:avLst/>
          </a:prstGeom>
          <a:solidFill>
            <a:srgbClr val="E4797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995B05DB-779E-9745-7D33-7BBBAFCBCDE2}"/>
              </a:ext>
            </a:extLst>
          </p:cNvPr>
          <p:cNvSpPr/>
          <p:nvPr/>
        </p:nvSpPr>
        <p:spPr>
          <a:xfrm>
            <a:off x="3903608" y="3001360"/>
            <a:ext cx="2867025" cy="238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112DA0DA-244D-6B45-80B6-5CFB93869E64}"/>
              </a:ext>
            </a:extLst>
          </p:cNvPr>
          <p:cNvSpPr/>
          <p:nvPr/>
        </p:nvSpPr>
        <p:spPr>
          <a:xfrm>
            <a:off x="235974" y="191728"/>
            <a:ext cx="11577483" cy="6430297"/>
          </a:xfrm>
          <a:custGeom>
            <a:avLst/>
            <a:gdLst>
              <a:gd name="connsiteX0" fmla="*/ 0 w 11577483"/>
              <a:gd name="connsiteY0" fmla="*/ 346722 h 6430297"/>
              <a:gd name="connsiteX1" fmla="*/ 346722 w 11577483"/>
              <a:gd name="connsiteY1" fmla="*/ 0 h 6430297"/>
              <a:gd name="connsiteX2" fmla="*/ 701885 w 11577483"/>
              <a:gd name="connsiteY2" fmla="*/ 0 h 6430297"/>
              <a:gd name="connsiteX3" fmla="*/ 1383570 w 11577483"/>
              <a:gd name="connsiteY3" fmla="*/ 0 h 6430297"/>
              <a:gd name="connsiteX4" fmla="*/ 1847574 w 11577483"/>
              <a:gd name="connsiteY4" fmla="*/ 0 h 6430297"/>
              <a:gd name="connsiteX5" fmla="*/ 2529258 w 11577483"/>
              <a:gd name="connsiteY5" fmla="*/ 0 h 6430297"/>
              <a:gd name="connsiteX6" fmla="*/ 2993262 w 11577483"/>
              <a:gd name="connsiteY6" fmla="*/ 0 h 6430297"/>
              <a:gd name="connsiteX7" fmla="*/ 3674947 w 11577483"/>
              <a:gd name="connsiteY7" fmla="*/ 0 h 6430297"/>
              <a:gd name="connsiteX8" fmla="*/ 4356631 w 11577483"/>
              <a:gd name="connsiteY8" fmla="*/ 0 h 6430297"/>
              <a:gd name="connsiteX9" fmla="*/ 4602954 w 11577483"/>
              <a:gd name="connsiteY9" fmla="*/ 0 h 6430297"/>
              <a:gd name="connsiteX10" fmla="*/ 4849277 w 11577483"/>
              <a:gd name="connsiteY10" fmla="*/ 0 h 6430297"/>
              <a:gd name="connsiteX11" fmla="*/ 5095600 w 11577483"/>
              <a:gd name="connsiteY11" fmla="*/ 0 h 6430297"/>
              <a:gd name="connsiteX12" fmla="*/ 5886125 w 11577483"/>
              <a:gd name="connsiteY12" fmla="*/ 0 h 6430297"/>
              <a:gd name="connsiteX13" fmla="*/ 6350129 w 11577483"/>
              <a:gd name="connsiteY13" fmla="*/ 0 h 6430297"/>
              <a:gd name="connsiteX14" fmla="*/ 6814133 w 11577483"/>
              <a:gd name="connsiteY14" fmla="*/ 0 h 6430297"/>
              <a:gd name="connsiteX15" fmla="*/ 7278136 w 11577483"/>
              <a:gd name="connsiteY15" fmla="*/ 0 h 6430297"/>
              <a:gd name="connsiteX16" fmla="*/ 7850980 w 11577483"/>
              <a:gd name="connsiteY16" fmla="*/ 0 h 6430297"/>
              <a:gd name="connsiteX17" fmla="*/ 8206144 w 11577483"/>
              <a:gd name="connsiteY17" fmla="*/ 0 h 6430297"/>
              <a:gd name="connsiteX18" fmla="*/ 8778988 w 11577483"/>
              <a:gd name="connsiteY18" fmla="*/ 0 h 6430297"/>
              <a:gd name="connsiteX19" fmla="*/ 9351832 w 11577483"/>
              <a:gd name="connsiteY19" fmla="*/ 0 h 6430297"/>
              <a:gd name="connsiteX20" fmla="*/ 9815836 w 11577483"/>
              <a:gd name="connsiteY20" fmla="*/ 0 h 6430297"/>
              <a:gd name="connsiteX21" fmla="*/ 10497520 w 11577483"/>
              <a:gd name="connsiteY21" fmla="*/ 0 h 6430297"/>
              <a:gd name="connsiteX22" fmla="*/ 11230761 w 11577483"/>
              <a:gd name="connsiteY22" fmla="*/ 0 h 6430297"/>
              <a:gd name="connsiteX23" fmla="*/ 11577483 w 11577483"/>
              <a:gd name="connsiteY23" fmla="*/ 346722 h 6430297"/>
              <a:gd name="connsiteX24" fmla="*/ 11577483 w 11577483"/>
              <a:gd name="connsiteY24" fmla="*/ 1035144 h 6430297"/>
              <a:gd name="connsiteX25" fmla="*/ 11577483 w 11577483"/>
              <a:gd name="connsiteY25" fmla="*/ 1436724 h 6430297"/>
              <a:gd name="connsiteX26" fmla="*/ 11577483 w 11577483"/>
              <a:gd name="connsiteY26" fmla="*/ 1953041 h 6430297"/>
              <a:gd name="connsiteX27" fmla="*/ 11577483 w 11577483"/>
              <a:gd name="connsiteY27" fmla="*/ 2641463 h 6430297"/>
              <a:gd name="connsiteX28" fmla="*/ 11577483 w 11577483"/>
              <a:gd name="connsiteY28" fmla="*/ 3272517 h 6430297"/>
              <a:gd name="connsiteX29" fmla="*/ 11577483 w 11577483"/>
              <a:gd name="connsiteY29" fmla="*/ 3674097 h 6430297"/>
              <a:gd name="connsiteX30" fmla="*/ 11577483 w 11577483"/>
              <a:gd name="connsiteY30" fmla="*/ 4133045 h 6430297"/>
              <a:gd name="connsiteX31" fmla="*/ 11577483 w 11577483"/>
              <a:gd name="connsiteY31" fmla="*/ 4649362 h 6430297"/>
              <a:gd name="connsiteX32" fmla="*/ 11577483 w 11577483"/>
              <a:gd name="connsiteY32" fmla="*/ 5050941 h 6430297"/>
              <a:gd name="connsiteX33" fmla="*/ 11577483 w 11577483"/>
              <a:gd name="connsiteY33" fmla="*/ 6083575 h 6430297"/>
              <a:gd name="connsiteX34" fmla="*/ 11230761 w 11577483"/>
              <a:gd name="connsiteY34" fmla="*/ 6430297 h 6430297"/>
              <a:gd name="connsiteX35" fmla="*/ 10440236 w 11577483"/>
              <a:gd name="connsiteY35" fmla="*/ 6430297 h 6430297"/>
              <a:gd name="connsiteX36" fmla="*/ 9758552 w 11577483"/>
              <a:gd name="connsiteY36" fmla="*/ 6430297 h 6430297"/>
              <a:gd name="connsiteX37" fmla="*/ 9294548 w 11577483"/>
              <a:gd name="connsiteY37" fmla="*/ 6430297 h 6430297"/>
              <a:gd name="connsiteX38" fmla="*/ 9048225 w 11577483"/>
              <a:gd name="connsiteY38" fmla="*/ 6430297 h 6430297"/>
              <a:gd name="connsiteX39" fmla="*/ 8584221 w 11577483"/>
              <a:gd name="connsiteY39" fmla="*/ 6430297 h 6430297"/>
              <a:gd name="connsiteX40" fmla="*/ 8011377 w 11577483"/>
              <a:gd name="connsiteY40" fmla="*/ 6430297 h 6430297"/>
              <a:gd name="connsiteX41" fmla="*/ 7220852 w 11577483"/>
              <a:gd name="connsiteY41" fmla="*/ 6430297 h 6430297"/>
              <a:gd name="connsiteX42" fmla="*/ 6865689 w 11577483"/>
              <a:gd name="connsiteY42" fmla="*/ 6430297 h 6430297"/>
              <a:gd name="connsiteX43" fmla="*/ 6401685 w 11577483"/>
              <a:gd name="connsiteY43" fmla="*/ 6430297 h 6430297"/>
              <a:gd name="connsiteX44" fmla="*/ 5720000 w 11577483"/>
              <a:gd name="connsiteY44" fmla="*/ 6430297 h 6430297"/>
              <a:gd name="connsiteX45" fmla="*/ 5147156 w 11577483"/>
              <a:gd name="connsiteY45" fmla="*/ 6430297 h 6430297"/>
              <a:gd name="connsiteX46" fmla="*/ 4465471 w 11577483"/>
              <a:gd name="connsiteY46" fmla="*/ 6430297 h 6430297"/>
              <a:gd name="connsiteX47" fmla="*/ 3783787 w 11577483"/>
              <a:gd name="connsiteY47" fmla="*/ 6430297 h 6430297"/>
              <a:gd name="connsiteX48" fmla="*/ 3428624 w 11577483"/>
              <a:gd name="connsiteY48" fmla="*/ 6430297 h 6430297"/>
              <a:gd name="connsiteX49" fmla="*/ 2638099 w 11577483"/>
              <a:gd name="connsiteY49" fmla="*/ 6430297 h 6430297"/>
              <a:gd name="connsiteX50" fmla="*/ 2174095 w 11577483"/>
              <a:gd name="connsiteY50" fmla="*/ 6430297 h 6430297"/>
              <a:gd name="connsiteX51" fmla="*/ 1710091 w 11577483"/>
              <a:gd name="connsiteY51" fmla="*/ 6430297 h 6430297"/>
              <a:gd name="connsiteX52" fmla="*/ 1137247 w 11577483"/>
              <a:gd name="connsiteY52" fmla="*/ 6430297 h 6430297"/>
              <a:gd name="connsiteX53" fmla="*/ 346722 w 11577483"/>
              <a:gd name="connsiteY53" fmla="*/ 6430297 h 6430297"/>
              <a:gd name="connsiteX54" fmla="*/ 0 w 11577483"/>
              <a:gd name="connsiteY54" fmla="*/ 6083575 h 6430297"/>
              <a:gd name="connsiteX55" fmla="*/ 0 w 11577483"/>
              <a:gd name="connsiteY55" fmla="*/ 5509890 h 6430297"/>
              <a:gd name="connsiteX56" fmla="*/ 0 w 11577483"/>
              <a:gd name="connsiteY56" fmla="*/ 4936204 h 6430297"/>
              <a:gd name="connsiteX57" fmla="*/ 0 w 11577483"/>
              <a:gd name="connsiteY57" fmla="*/ 4362519 h 6430297"/>
              <a:gd name="connsiteX58" fmla="*/ 0 w 11577483"/>
              <a:gd name="connsiteY58" fmla="*/ 3731465 h 6430297"/>
              <a:gd name="connsiteX59" fmla="*/ 0 w 11577483"/>
              <a:gd name="connsiteY59" fmla="*/ 3272517 h 6430297"/>
              <a:gd name="connsiteX60" fmla="*/ 0 w 11577483"/>
              <a:gd name="connsiteY60" fmla="*/ 2698832 h 6430297"/>
              <a:gd name="connsiteX61" fmla="*/ 0 w 11577483"/>
              <a:gd name="connsiteY61" fmla="*/ 2297252 h 6430297"/>
              <a:gd name="connsiteX62" fmla="*/ 0 w 11577483"/>
              <a:gd name="connsiteY62" fmla="*/ 1723567 h 6430297"/>
              <a:gd name="connsiteX63" fmla="*/ 0 w 11577483"/>
              <a:gd name="connsiteY63" fmla="*/ 1035144 h 6430297"/>
              <a:gd name="connsiteX64" fmla="*/ 0 w 11577483"/>
              <a:gd name="connsiteY64" fmla="*/ 346722 h 643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577483" h="6430297" extrusionOk="0">
                <a:moveTo>
                  <a:pt x="0" y="346722"/>
                </a:moveTo>
                <a:cubicBezTo>
                  <a:pt x="28091" y="190636"/>
                  <a:pt x="156583" y="6566"/>
                  <a:pt x="346722" y="0"/>
                </a:cubicBezTo>
                <a:cubicBezTo>
                  <a:pt x="473508" y="-37508"/>
                  <a:pt x="586055" y="26532"/>
                  <a:pt x="701885" y="0"/>
                </a:cubicBezTo>
                <a:cubicBezTo>
                  <a:pt x="817715" y="-26532"/>
                  <a:pt x="1095952" y="79242"/>
                  <a:pt x="1383570" y="0"/>
                </a:cubicBezTo>
                <a:cubicBezTo>
                  <a:pt x="1671188" y="-79242"/>
                  <a:pt x="1725111" y="28517"/>
                  <a:pt x="1847574" y="0"/>
                </a:cubicBezTo>
                <a:cubicBezTo>
                  <a:pt x="1970037" y="-28517"/>
                  <a:pt x="2255406" y="76041"/>
                  <a:pt x="2529258" y="0"/>
                </a:cubicBezTo>
                <a:cubicBezTo>
                  <a:pt x="2803110" y="-76041"/>
                  <a:pt x="2789059" y="17035"/>
                  <a:pt x="2993262" y="0"/>
                </a:cubicBezTo>
                <a:cubicBezTo>
                  <a:pt x="3197465" y="-17035"/>
                  <a:pt x="3387035" y="66204"/>
                  <a:pt x="3674947" y="0"/>
                </a:cubicBezTo>
                <a:cubicBezTo>
                  <a:pt x="3962859" y="-66204"/>
                  <a:pt x="4046287" y="69534"/>
                  <a:pt x="4356631" y="0"/>
                </a:cubicBezTo>
                <a:cubicBezTo>
                  <a:pt x="4666975" y="-69534"/>
                  <a:pt x="4536815" y="20310"/>
                  <a:pt x="4602954" y="0"/>
                </a:cubicBezTo>
                <a:cubicBezTo>
                  <a:pt x="4669093" y="-20310"/>
                  <a:pt x="4728182" y="24274"/>
                  <a:pt x="4849277" y="0"/>
                </a:cubicBezTo>
                <a:cubicBezTo>
                  <a:pt x="4970372" y="-24274"/>
                  <a:pt x="4995753" y="14268"/>
                  <a:pt x="5095600" y="0"/>
                </a:cubicBezTo>
                <a:cubicBezTo>
                  <a:pt x="5195447" y="-14268"/>
                  <a:pt x="5689951" y="93381"/>
                  <a:pt x="5886125" y="0"/>
                </a:cubicBezTo>
                <a:cubicBezTo>
                  <a:pt x="6082300" y="-93381"/>
                  <a:pt x="6177578" y="30273"/>
                  <a:pt x="6350129" y="0"/>
                </a:cubicBezTo>
                <a:cubicBezTo>
                  <a:pt x="6522680" y="-30273"/>
                  <a:pt x="6681903" y="2899"/>
                  <a:pt x="6814133" y="0"/>
                </a:cubicBezTo>
                <a:cubicBezTo>
                  <a:pt x="6946363" y="-2899"/>
                  <a:pt x="7117370" y="48285"/>
                  <a:pt x="7278136" y="0"/>
                </a:cubicBezTo>
                <a:cubicBezTo>
                  <a:pt x="7438902" y="-48285"/>
                  <a:pt x="7685892" y="19868"/>
                  <a:pt x="7850980" y="0"/>
                </a:cubicBezTo>
                <a:cubicBezTo>
                  <a:pt x="8016068" y="-19868"/>
                  <a:pt x="8086591" y="12878"/>
                  <a:pt x="8206144" y="0"/>
                </a:cubicBezTo>
                <a:cubicBezTo>
                  <a:pt x="8325697" y="-12878"/>
                  <a:pt x="8572593" y="34327"/>
                  <a:pt x="8778988" y="0"/>
                </a:cubicBezTo>
                <a:cubicBezTo>
                  <a:pt x="8985383" y="-34327"/>
                  <a:pt x="9179090" y="57749"/>
                  <a:pt x="9351832" y="0"/>
                </a:cubicBezTo>
                <a:cubicBezTo>
                  <a:pt x="9524574" y="-57749"/>
                  <a:pt x="9628913" y="30853"/>
                  <a:pt x="9815836" y="0"/>
                </a:cubicBezTo>
                <a:cubicBezTo>
                  <a:pt x="10002759" y="-30853"/>
                  <a:pt x="10292477" y="70026"/>
                  <a:pt x="10497520" y="0"/>
                </a:cubicBezTo>
                <a:cubicBezTo>
                  <a:pt x="10702563" y="-70026"/>
                  <a:pt x="10931928" y="26924"/>
                  <a:pt x="11230761" y="0"/>
                </a:cubicBezTo>
                <a:cubicBezTo>
                  <a:pt x="11442143" y="19858"/>
                  <a:pt x="11557151" y="129614"/>
                  <a:pt x="11577483" y="346722"/>
                </a:cubicBezTo>
                <a:cubicBezTo>
                  <a:pt x="11611401" y="641033"/>
                  <a:pt x="11521249" y="866957"/>
                  <a:pt x="11577483" y="1035144"/>
                </a:cubicBezTo>
                <a:cubicBezTo>
                  <a:pt x="11633717" y="1203331"/>
                  <a:pt x="11562948" y="1336264"/>
                  <a:pt x="11577483" y="1436724"/>
                </a:cubicBezTo>
                <a:cubicBezTo>
                  <a:pt x="11592018" y="1537184"/>
                  <a:pt x="11574499" y="1715427"/>
                  <a:pt x="11577483" y="1953041"/>
                </a:cubicBezTo>
                <a:cubicBezTo>
                  <a:pt x="11580467" y="2190655"/>
                  <a:pt x="11540272" y="2443450"/>
                  <a:pt x="11577483" y="2641463"/>
                </a:cubicBezTo>
                <a:cubicBezTo>
                  <a:pt x="11614694" y="2839476"/>
                  <a:pt x="11556065" y="3010230"/>
                  <a:pt x="11577483" y="3272517"/>
                </a:cubicBezTo>
                <a:cubicBezTo>
                  <a:pt x="11598901" y="3534804"/>
                  <a:pt x="11554414" y="3546631"/>
                  <a:pt x="11577483" y="3674097"/>
                </a:cubicBezTo>
                <a:cubicBezTo>
                  <a:pt x="11600552" y="3801563"/>
                  <a:pt x="11553698" y="3922867"/>
                  <a:pt x="11577483" y="4133045"/>
                </a:cubicBezTo>
                <a:cubicBezTo>
                  <a:pt x="11601268" y="4343223"/>
                  <a:pt x="11533433" y="4392783"/>
                  <a:pt x="11577483" y="4649362"/>
                </a:cubicBezTo>
                <a:cubicBezTo>
                  <a:pt x="11621533" y="4905941"/>
                  <a:pt x="11550807" y="4867746"/>
                  <a:pt x="11577483" y="5050941"/>
                </a:cubicBezTo>
                <a:cubicBezTo>
                  <a:pt x="11604159" y="5234136"/>
                  <a:pt x="11502398" y="5584282"/>
                  <a:pt x="11577483" y="6083575"/>
                </a:cubicBezTo>
                <a:cubicBezTo>
                  <a:pt x="11571276" y="6281052"/>
                  <a:pt x="11423934" y="6421610"/>
                  <a:pt x="11230761" y="6430297"/>
                </a:cubicBezTo>
                <a:cubicBezTo>
                  <a:pt x="10838263" y="6521252"/>
                  <a:pt x="10814461" y="6336169"/>
                  <a:pt x="10440236" y="6430297"/>
                </a:cubicBezTo>
                <a:cubicBezTo>
                  <a:pt x="10066012" y="6524425"/>
                  <a:pt x="9941963" y="6407829"/>
                  <a:pt x="9758552" y="6430297"/>
                </a:cubicBezTo>
                <a:cubicBezTo>
                  <a:pt x="9575141" y="6452765"/>
                  <a:pt x="9487746" y="6388783"/>
                  <a:pt x="9294548" y="6430297"/>
                </a:cubicBezTo>
                <a:cubicBezTo>
                  <a:pt x="9101350" y="6471811"/>
                  <a:pt x="9138345" y="6424587"/>
                  <a:pt x="9048225" y="6430297"/>
                </a:cubicBezTo>
                <a:cubicBezTo>
                  <a:pt x="8958105" y="6436007"/>
                  <a:pt x="8726485" y="6421524"/>
                  <a:pt x="8584221" y="6430297"/>
                </a:cubicBezTo>
                <a:cubicBezTo>
                  <a:pt x="8441957" y="6439070"/>
                  <a:pt x="8253931" y="6391278"/>
                  <a:pt x="8011377" y="6430297"/>
                </a:cubicBezTo>
                <a:cubicBezTo>
                  <a:pt x="7768823" y="6469316"/>
                  <a:pt x="7427749" y="6348849"/>
                  <a:pt x="7220852" y="6430297"/>
                </a:cubicBezTo>
                <a:cubicBezTo>
                  <a:pt x="7013955" y="6511745"/>
                  <a:pt x="7002353" y="6397292"/>
                  <a:pt x="6865689" y="6430297"/>
                </a:cubicBezTo>
                <a:cubicBezTo>
                  <a:pt x="6729025" y="6463302"/>
                  <a:pt x="6572496" y="6404872"/>
                  <a:pt x="6401685" y="6430297"/>
                </a:cubicBezTo>
                <a:cubicBezTo>
                  <a:pt x="6230874" y="6455722"/>
                  <a:pt x="5999517" y="6417330"/>
                  <a:pt x="5720000" y="6430297"/>
                </a:cubicBezTo>
                <a:cubicBezTo>
                  <a:pt x="5440484" y="6443264"/>
                  <a:pt x="5277935" y="6421656"/>
                  <a:pt x="5147156" y="6430297"/>
                </a:cubicBezTo>
                <a:cubicBezTo>
                  <a:pt x="5016377" y="6438938"/>
                  <a:pt x="4769286" y="6418181"/>
                  <a:pt x="4465471" y="6430297"/>
                </a:cubicBezTo>
                <a:cubicBezTo>
                  <a:pt x="4161656" y="6442413"/>
                  <a:pt x="3963818" y="6400687"/>
                  <a:pt x="3783787" y="6430297"/>
                </a:cubicBezTo>
                <a:cubicBezTo>
                  <a:pt x="3603756" y="6459907"/>
                  <a:pt x="3559858" y="6420647"/>
                  <a:pt x="3428624" y="6430297"/>
                </a:cubicBezTo>
                <a:cubicBezTo>
                  <a:pt x="3297390" y="6439947"/>
                  <a:pt x="2914954" y="6342790"/>
                  <a:pt x="2638099" y="6430297"/>
                </a:cubicBezTo>
                <a:cubicBezTo>
                  <a:pt x="2361245" y="6517804"/>
                  <a:pt x="2362953" y="6401287"/>
                  <a:pt x="2174095" y="6430297"/>
                </a:cubicBezTo>
                <a:cubicBezTo>
                  <a:pt x="1985237" y="6459307"/>
                  <a:pt x="1827738" y="6391455"/>
                  <a:pt x="1710091" y="6430297"/>
                </a:cubicBezTo>
                <a:cubicBezTo>
                  <a:pt x="1592444" y="6469139"/>
                  <a:pt x="1417385" y="6398680"/>
                  <a:pt x="1137247" y="6430297"/>
                </a:cubicBezTo>
                <a:cubicBezTo>
                  <a:pt x="857109" y="6461914"/>
                  <a:pt x="623446" y="6336073"/>
                  <a:pt x="346722" y="6430297"/>
                </a:cubicBezTo>
                <a:cubicBezTo>
                  <a:pt x="172525" y="6393258"/>
                  <a:pt x="18166" y="6316073"/>
                  <a:pt x="0" y="6083575"/>
                </a:cubicBezTo>
                <a:cubicBezTo>
                  <a:pt x="-30963" y="5924499"/>
                  <a:pt x="62208" y="5755398"/>
                  <a:pt x="0" y="5509890"/>
                </a:cubicBezTo>
                <a:cubicBezTo>
                  <a:pt x="-62208" y="5264383"/>
                  <a:pt x="28147" y="5083495"/>
                  <a:pt x="0" y="4936204"/>
                </a:cubicBezTo>
                <a:cubicBezTo>
                  <a:pt x="-28147" y="4788913"/>
                  <a:pt x="25187" y="4625145"/>
                  <a:pt x="0" y="4362519"/>
                </a:cubicBezTo>
                <a:cubicBezTo>
                  <a:pt x="-25187" y="4099894"/>
                  <a:pt x="24984" y="4000134"/>
                  <a:pt x="0" y="3731465"/>
                </a:cubicBezTo>
                <a:cubicBezTo>
                  <a:pt x="-24984" y="3462796"/>
                  <a:pt x="32959" y="3411095"/>
                  <a:pt x="0" y="3272517"/>
                </a:cubicBezTo>
                <a:cubicBezTo>
                  <a:pt x="-32959" y="3133939"/>
                  <a:pt x="47985" y="2938674"/>
                  <a:pt x="0" y="2698832"/>
                </a:cubicBezTo>
                <a:cubicBezTo>
                  <a:pt x="-47985" y="2458990"/>
                  <a:pt x="17104" y="2432421"/>
                  <a:pt x="0" y="2297252"/>
                </a:cubicBezTo>
                <a:cubicBezTo>
                  <a:pt x="-17104" y="2162083"/>
                  <a:pt x="21031" y="1844050"/>
                  <a:pt x="0" y="1723567"/>
                </a:cubicBezTo>
                <a:cubicBezTo>
                  <a:pt x="-21031" y="1603084"/>
                  <a:pt x="9420" y="1360951"/>
                  <a:pt x="0" y="1035144"/>
                </a:cubicBezTo>
                <a:cubicBezTo>
                  <a:pt x="-9420" y="709337"/>
                  <a:pt x="69508" y="625308"/>
                  <a:pt x="0" y="346722"/>
                </a:cubicBezTo>
                <a:close/>
              </a:path>
            </a:pathLst>
          </a:custGeom>
          <a:noFill/>
          <a:ln w="28575">
            <a:solidFill>
              <a:srgbClr val="E67D7B"/>
            </a:solidFill>
            <a:extLst>
              <a:ext uri="{C807C97D-BFC1-408E-A445-0C87EB9F89A2}">
                <ask:lineSketchStyleProps xmlns:ask="http://schemas.microsoft.com/office/drawing/2018/sketchyshapes" sd="654450259">
                  <a:prstGeom prst="roundRect">
                    <a:avLst>
                      <a:gd name="adj" fmla="val 539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5" name="Pic Card 1">
            <a:extLst>
              <a:ext uri="{FF2B5EF4-FFF2-40B4-BE49-F238E27FC236}">
                <a16:creationId xmlns:a16="http://schemas.microsoft.com/office/drawing/2014/main" id="{1F1E79F4-DD6D-C5ED-56BE-A579DA8EE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19847" y="1413110"/>
            <a:ext cx="1131318" cy="1041213"/>
          </a:xfrm>
          <a:prstGeom prst="rect">
            <a:avLst/>
          </a:prstGeom>
        </p:spPr>
      </p:pic>
      <p:sp>
        <p:nvSpPr>
          <p:cNvPr id="86" name="Trans 2">
            <a:extLst>
              <a:ext uri="{FF2B5EF4-FFF2-40B4-BE49-F238E27FC236}">
                <a16:creationId xmlns:a16="http://schemas.microsoft.com/office/drawing/2014/main" id="{E80E81B1-32F8-AA56-BC9C-22A5BA520AA0}"/>
              </a:ext>
            </a:extLst>
          </p:cNvPr>
          <p:cNvSpPr>
            <a:spLocks noChangeAspect="1"/>
          </p:cNvSpPr>
          <p:nvPr/>
        </p:nvSpPr>
        <p:spPr>
          <a:xfrm>
            <a:off x="2954192" y="1156444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7" name="Trans 1">
            <a:extLst>
              <a:ext uri="{FF2B5EF4-FFF2-40B4-BE49-F238E27FC236}">
                <a16:creationId xmlns:a16="http://schemas.microsoft.com/office/drawing/2014/main" id="{AE714C9D-558C-5B38-FF00-3D795013722F}"/>
              </a:ext>
            </a:extLst>
          </p:cNvPr>
          <p:cNvSpPr>
            <a:spLocks noChangeAspect="1"/>
          </p:cNvSpPr>
          <p:nvPr/>
        </p:nvSpPr>
        <p:spPr>
          <a:xfrm>
            <a:off x="3002657" y="1311354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first Top Card 1">
            <a:extLst>
              <a:ext uri="{FF2B5EF4-FFF2-40B4-BE49-F238E27FC236}">
                <a16:creationId xmlns:a16="http://schemas.microsoft.com/office/drawing/2014/main" id="{571E880B-AC34-B1BF-424A-071379FDE724}"/>
              </a:ext>
            </a:extLst>
          </p:cNvPr>
          <p:cNvSpPr>
            <a:spLocks noChangeAspect="1"/>
          </p:cNvSpPr>
          <p:nvPr/>
        </p:nvSpPr>
        <p:spPr>
          <a:xfrm>
            <a:off x="2971382" y="1136652"/>
            <a:ext cx="1131318" cy="1594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C9D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B7C9C9"/>
                </a:solidFill>
                <a:latin typeface="Roboto Slab" pitchFamily="2" charset="0"/>
                <a:ea typeface="Roboto Slab" pitchFamily="2" charset="0"/>
              </a:rPr>
              <a:t>1</a:t>
            </a:r>
          </a:p>
        </p:txBody>
      </p:sp>
      <p:pic>
        <p:nvPicPr>
          <p:cNvPr id="89" name="copied Pic Card 1">
            <a:extLst>
              <a:ext uri="{FF2B5EF4-FFF2-40B4-BE49-F238E27FC236}">
                <a16:creationId xmlns:a16="http://schemas.microsoft.com/office/drawing/2014/main" id="{BAE79779-E995-52F3-166A-D4A6082D2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19847" y="3162150"/>
            <a:ext cx="1131318" cy="1041213"/>
          </a:xfrm>
          <a:prstGeom prst="rect">
            <a:avLst/>
          </a:prstGeom>
        </p:spPr>
      </p:pic>
      <p:sp>
        <p:nvSpPr>
          <p:cNvPr id="90" name="copied Trans 2">
            <a:extLst>
              <a:ext uri="{FF2B5EF4-FFF2-40B4-BE49-F238E27FC236}">
                <a16:creationId xmlns:a16="http://schemas.microsoft.com/office/drawing/2014/main" id="{E30E112F-6EEA-6CDE-DFFC-A7004CC703FB}"/>
              </a:ext>
            </a:extLst>
          </p:cNvPr>
          <p:cNvSpPr>
            <a:spLocks noChangeAspect="1"/>
          </p:cNvSpPr>
          <p:nvPr/>
        </p:nvSpPr>
        <p:spPr>
          <a:xfrm>
            <a:off x="3094361" y="2644475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1" name="copied Trans1">
            <a:extLst>
              <a:ext uri="{FF2B5EF4-FFF2-40B4-BE49-F238E27FC236}">
                <a16:creationId xmlns:a16="http://schemas.microsoft.com/office/drawing/2014/main" id="{7B528F0D-3A11-8BD8-1942-6EF61A0D05D2}"/>
              </a:ext>
            </a:extLst>
          </p:cNvPr>
          <p:cNvSpPr>
            <a:spLocks noChangeAspect="1"/>
          </p:cNvSpPr>
          <p:nvPr/>
        </p:nvSpPr>
        <p:spPr>
          <a:xfrm>
            <a:off x="3092538" y="2961631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copied Top Card 1">
            <a:extLst>
              <a:ext uri="{FF2B5EF4-FFF2-40B4-BE49-F238E27FC236}">
                <a16:creationId xmlns:a16="http://schemas.microsoft.com/office/drawing/2014/main" id="{83789F71-80B4-AC6A-9E83-F7C511EB0922}"/>
              </a:ext>
            </a:extLst>
          </p:cNvPr>
          <p:cNvSpPr>
            <a:spLocks noChangeAspect="1"/>
          </p:cNvSpPr>
          <p:nvPr/>
        </p:nvSpPr>
        <p:spPr>
          <a:xfrm>
            <a:off x="2977788" y="2895906"/>
            <a:ext cx="1131318" cy="1594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C9D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B7C9C9"/>
                </a:solidFill>
                <a:latin typeface="Roboto Slab" pitchFamily="2" charset="0"/>
                <a:ea typeface="Roboto Slab" pitchFamily="2" charset="0"/>
              </a:rPr>
              <a:t>7</a:t>
            </a:r>
          </a:p>
        </p:txBody>
      </p:sp>
      <p:pic>
        <p:nvPicPr>
          <p:cNvPr id="93" name="Pic Card 1">
            <a:extLst>
              <a:ext uri="{FF2B5EF4-FFF2-40B4-BE49-F238E27FC236}">
                <a16:creationId xmlns:a16="http://schemas.microsoft.com/office/drawing/2014/main" id="{E0FB2030-FB42-F7AB-AC0B-50AAD66D4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019848" y="4834418"/>
            <a:ext cx="1131317" cy="1194755"/>
          </a:xfrm>
          <a:prstGeom prst="rect">
            <a:avLst/>
          </a:prstGeom>
        </p:spPr>
      </p:pic>
      <p:sp>
        <p:nvSpPr>
          <p:cNvPr id="94" name="Trans 2">
            <a:extLst>
              <a:ext uri="{FF2B5EF4-FFF2-40B4-BE49-F238E27FC236}">
                <a16:creationId xmlns:a16="http://schemas.microsoft.com/office/drawing/2014/main" id="{3C512DFA-28B3-BA99-0133-E4FB552499CC}"/>
              </a:ext>
            </a:extLst>
          </p:cNvPr>
          <p:cNvSpPr>
            <a:spLocks noChangeAspect="1"/>
          </p:cNvSpPr>
          <p:nvPr/>
        </p:nvSpPr>
        <p:spPr>
          <a:xfrm>
            <a:off x="3042285" y="4611908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5" name="Trans 1">
            <a:extLst>
              <a:ext uri="{FF2B5EF4-FFF2-40B4-BE49-F238E27FC236}">
                <a16:creationId xmlns:a16="http://schemas.microsoft.com/office/drawing/2014/main" id="{A4BC7AC6-9917-262A-5AC7-F1D99BB08E3E}"/>
              </a:ext>
            </a:extLst>
          </p:cNvPr>
          <p:cNvSpPr>
            <a:spLocks noChangeAspect="1"/>
          </p:cNvSpPr>
          <p:nvPr/>
        </p:nvSpPr>
        <p:spPr>
          <a:xfrm>
            <a:off x="2935095" y="4649014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" name="first Top Card 1">
            <a:extLst>
              <a:ext uri="{FF2B5EF4-FFF2-40B4-BE49-F238E27FC236}">
                <a16:creationId xmlns:a16="http://schemas.microsoft.com/office/drawing/2014/main" id="{134C15C5-87D0-3056-6C9F-09A132369205}"/>
              </a:ext>
            </a:extLst>
          </p:cNvPr>
          <p:cNvSpPr>
            <a:spLocks noChangeAspect="1"/>
          </p:cNvSpPr>
          <p:nvPr/>
        </p:nvSpPr>
        <p:spPr>
          <a:xfrm>
            <a:off x="2992888" y="4617230"/>
            <a:ext cx="1131318" cy="1594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C9D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B7C9C9"/>
                </a:solidFill>
                <a:latin typeface="Roboto Slab" pitchFamily="2" charset="0"/>
                <a:ea typeface="Roboto Slab" pitchFamily="2" charset="0"/>
              </a:rPr>
              <a:t>13</a:t>
            </a:r>
          </a:p>
        </p:txBody>
      </p:sp>
      <p:pic>
        <p:nvPicPr>
          <p:cNvPr id="97" name="copied Pic Card 1">
            <a:extLst>
              <a:ext uri="{FF2B5EF4-FFF2-40B4-BE49-F238E27FC236}">
                <a16:creationId xmlns:a16="http://schemas.microsoft.com/office/drawing/2014/main" id="{2EC218E7-D366-9CDC-6C71-C109DFE505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069451" y="1336339"/>
            <a:ext cx="1131317" cy="1194755"/>
          </a:xfrm>
          <a:prstGeom prst="rect">
            <a:avLst/>
          </a:prstGeom>
        </p:spPr>
      </p:pic>
      <p:sp>
        <p:nvSpPr>
          <p:cNvPr id="98" name="copied Trans 2">
            <a:extLst>
              <a:ext uri="{FF2B5EF4-FFF2-40B4-BE49-F238E27FC236}">
                <a16:creationId xmlns:a16="http://schemas.microsoft.com/office/drawing/2014/main" id="{CAE3B948-D39C-9CB1-E51A-C7F63D8D17F9}"/>
              </a:ext>
            </a:extLst>
          </p:cNvPr>
          <p:cNvSpPr>
            <a:spLocks noChangeAspect="1"/>
          </p:cNvSpPr>
          <p:nvPr/>
        </p:nvSpPr>
        <p:spPr>
          <a:xfrm>
            <a:off x="7984698" y="1136649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copied Trans1">
            <a:extLst>
              <a:ext uri="{FF2B5EF4-FFF2-40B4-BE49-F238E27FC236}">
                <a16:creationId xmlns:a16="http://schemas.microsoft.com/office/drawing/2014/main" id="{417E5B08-E69A-FE27-26A4-1E7F8E44FD4E}"/>
              </a:ext>
            </a:extLst>
          </p:cNvPr>
          <p:cNvSpPr>
            <a:spLocks noChangeAspect="1"/>
          </p:cNvSpPr>
          <p:nvPr/>
        </p:nvSpPr>
        <p:spPr>
          <a:xfrm>
            <a:off x="8042439" y="1090472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copied Top Card 1">
            <a:extLst>
              <a:ext uri="{FF2B5EF4-FFF2-40B4-BE49-F238E27FC236}">
                <a16:creationId xmlns:a16="http://schemas.microsoft.com/office/drawing/2014/main" id="{02A18868-46D8-FE94-8307-860DCAED2BB8}"/>
              </a:ext>
            </a:extLst>
          </p:cNvPr>
          <p:cNvSpPr>
            <a:spLocks noChangeAspect="1"/>
          </p:cNvSpPr>
          <p:nvPr/>
        </p:nvSpPr>
        <p:spPr>
          <a:xfrm>
            <a:off x="8034135" y="1136649"/>
            <a:ext cx="1131318" cy="1594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C9D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B7C9C9"/>
                </a:solidFill>
                <a:latin typeface="Roboto Slab" pitchFamily="2" charset="0"/>
                <a:ea typeface="Roboto Slab" pitchFamily="2" charset="0"/>
              </a:rPr>
              <a:t>2</a:t>
            </a:r>
          </a:p>
        </p:txBody>
      </p:sp>
      <p:pic>
        <p:nvPicPr>
          <p:cNvPr id="101" name="Pic Card 1">
            <a:extLst>
              <a:ext uri="{FF2B5EF4-FFF2-40B4-BE49-F238E27FC236}">
                <a16:creationId xmlns:a16="http://schemas.microsoft.com/office/drawing/2014/main" id="{A13D3D38-EF65-BF26-8B9F-5FB8490ECD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069450" y="3150701"/>
            <a:ext cx="1131318" cy="1064110"/>
          </a:xfrm>
          <a:prstGeom prst="rect">
            <a:avLst/>
          </a:prstGeom>
        </p:spPr>
      </p:pic>
      <p:sp>
        <p:nvSpPr>
          <p:cNvPr id="102" name="Trans 2">
            <a:extLst>
              <a:ext uri="{FF2B5EF4-FFF2-40B4-BE49-F238E27FC236}">
                <a16:creationId xmlns:a16="http://schemas.microsoft.com/office/drawing/2014/main" id="{2E20E0B2-57CD-F805-D4C4-032F744C23E6}"/>
              </a:ext>
            </a:extLst>
          </p:cNvPr>
          <p:cNvSpPr>
            <a:spLocks noChangeAspect="1"/>
          </p:cNvSpPr>
          <p:nvPr/>
        </p:nvSpPr>
        <p:spPr>
          <a:xfrm>
            <a:off x="8108102" y="2916660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3" name="Trans 1">
            <a:extLst>
              <a:ext uri="{FF2B5EF4-FFF2-40B4-BE49-F238E27FC236}">
                <a16:creationId xmlns:a16="http://schemas.microsoft.com/office/drawing/2014/main" id="{27199102-CE81-27E2-76F3-A9BEA3CF011C}"/>
              </a:ext>
            </a:extLst>
          </p:cNvPr>
          <p:cNvSpPr>
            <a:spLocks noChangeAspect="1"/>
          </p:cNvSpPr>
          <p:nvPr/>
        </p:nvSpPr>
        <p:spPr>
          <a:xfrm>
            <a:off x="8040835" y="2885689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first Top Card 1">
            <a:extLst>
              <a:ext uri="{FF2B5EF4-FFF2-40B4-BE49-F238E27FC236}">
                <a16:creationId xmlns:a16="http://schemas.microsoft.com/office/drawing/2014/main" id="{E3D0E156-C338-F6E0-2529-0C84270400F0}"/>
              </a:ext>
            </a:extLst>
          </p:cNvPr>
          <p:cNvSpPr>
            <a:spLocks noChangeAspect="1"/>
          </p:cNvSpPr>
          <p:nvPr/>
        </p:nvSpPr>
        <p:spPr>
          <a:xfrm>
            <a:off x="8058588" y="2895906"/>
            <a:ext cx="1131318" cy="1594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C9D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B7C9C9"/>
                </a:solidFill>
                <a:latin typeface="Roboto Slab" pitchFamily="2" charset="0"/>
                <a:ea typeface="Roboto Slab" pitchFamily="2" charset="0"/>
              </a:rPr>
              <a:t>8</a:t>
            </a:r>
          </a:p>
        </p:txBody>
      </p:sp>
      <p:pic>
        <p:nvPicPr>
          <p:cNvPr id="105" name="copied Pic Card 1">
            <a:extLst>
              <a:ext uri="{FF2B5EF4-FFF2-40B4-BE49-F238E27FC236}">
                <a16:creationId xmlns:a16="http://schemas.microsoft.com/office/drawing/2014/main" id="{3F0121B7-7E5A-272B-6A99-9D6BDA1401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069450" y="4899740"/>
            <a:ext cx="1131318" cy="1064110"/>
          </a:xfrm>
          <a:prstGeom prst="rect">
            <a:avLst/>
          </a:prstGeom>
        </p:spPr>
      </p:pic>
      <p:sp>
        <p:nvSpPr>
          <p:cNvPr id="106" name="copied Trans 2">
            <a:extLst>
              <a:ext uri="{FF2B5EF4-FFF2-40B4-BE49-F238E27FC236}">
                <a16:creationId xmlns:a16="http://schemas.microsoft.com/office/drawing/2014/main" id="{F8DDEDC1-4F3F-950C-4AA3-D9690501CA46}"/>
              </a:ext>
            </a:extLst>
          </p:cNvPr>
          <p:cNvSpPr>
            <a:spLocks noChangeAspect="1"/>
          </p:cNvSpPr>
          <p:nvPr/>
        </p:nvSpPr>
        <p:spPr>
          <a:xfrm>
            <a:off x="8092240" y="4577204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7" name="copied Trans1">
            <a:extLst>
              <a:ext uri="{FF2B5EF4-FFF2-40B4-BE49-F238E27FC236}">
                <a16:creationId xmlns:a16="http://schemas.microsoft.com/office/drawing/2014/main" id="{94D0B9ED-1EBF-1F63-7449-37B317B6FDA6}"/>
              </a:ext>
            </a:extLst>
          </p:cNvPr>
          <p:cNvSpPr>
            <a:spLocks noChangeAspect="1"/>
          </p:cNvSpPr>
          <p:nvPr/>
        </p:nvSpPr>
        <p:spPr>
          <a:xfrm>
            <a:off x="8176992" y="4521007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8" name="copied Top Card 1">
            <a:extLst>
              <a:ext uri="{FF2B5EF4-FFF2-40B4-BE49-F238E27FC236}">
                <a16:creationId xmlns:a16="http://schemas.microsoft.com/office/drawing/2014/main" id="{4C863664-E89B-62E4-1FF5-6D9989B363DA}"/>
              </a:ext>
            </a:extLst>
          </p:cNvPr>
          <p:cNvSpPr>
            <a:spLocks noChangeAspect="1"/>
          </p:cNvSpPr>
          <p:nvPr/>
        </p:nvSpPr>
        <p:spPr>
          <a:xfrm>
            <a:off x="8099155" y="4633400"/>
            <a:ext cx="1131318" cy="1594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C9D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B7C9C9"/>
                </a:solidFill>
                <a:latin typeface="Roboto Slab" pitchFamily="2" charset="0"/>
                <a:ea typeface="Roboto Slab" pitchFamily="2" charset="0"/>
              </a:rPr>
              <a:t>14</a:t>
            </a:r>
          </a:p>
        </p:txBody>
      </p:sp>
      <p:pic>
        <p:nvPicPr>
          <p:cNvPr id="109" name="Pic Card 1">
            <a:extLst>
              <a:ext uri="{FF2B5EF4-FFF2-40B4-BE49-F238E27FC236}">
                <a16:creationId xmlns:a16="http://schemas.microsoft.com/office/drawing/2014/main" id="{CFBB8319-0D9F-B489-6652-D59CB59A48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595414" y="2905484"/>
            <a:ext cx="654544" cy="1554544"/>
          </a:xfrm>
          <a:prstGeom prst="rect">
            <a:avLst/>
          </a:prstGeom>
        </p:spPr>
      </p:pic>
      <p:sp>
        <p:nvSpPr>
          <p:cNvPr id="110" name="Trans 2">
            <a:extLst>
              <a:ext uri="{FF2B5EF4-FFF2-40B4-BE49-F238E27FC236}">
                <a16:creationId xmlns:a16="http://schemas.microsoft.com/office/drawing/2014/main" id="{CFD1FEC6-2EAE-4F0F-4BA9-F0BB31799276}"/>
              </a:ext>
            </a:extLst>
          </p:cNvPr>
          <p:cNvSpPr>
            <a:spLocks noChangeAspect="1"/>
          </p:cNvSpPr>
          <p:nvPr/>
        </p:nvSpPr>
        <p:spPr>
          <a:xfrm>
            <a:off x="1292530" y="2804934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1" name="Trans 1">
            <a:extLst>
              <a:ext uri="{FF2B5EF4-FFF2-40B4-BE49-F238E27FC236}">
                <a16:creationId xmlns:a16="http://schemas.microsoft.com/office/drawing/2014/main" id="{6F14BE88-AE88-A166-D0C1-19305B539A25}"/>
              </a:ext>
            </a:extLst>
          </p:cNvPr>
          <p:cNvSpPr>
            <a:spLocks noChangeAspect="1"/>
          </p:cNvSpPr>
          <p:nvPr/>
        </p:nvSpPr>
        <p:spPr>
          <a:xfrm>
            <a:off x="1236136" y="2941834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first Top Card 1">
            <a:extLst>
              <a:ext uri="{FF2B5EF4-FFF2-40B4-BE49-F238E27FC236}">
                <a16:creationId xmlns:a16="http://schemas.microsoft.com/office/drawing/2014/main" id="{F094FC52-4283-1D89-E51C-DA202CC7E156}"/>
              </a:ext>
            </a:extLst>
          </p:cNvPr>
          <p:cNvSpPr>
            <a:spLocks noChangeAspect="1"/>
          </p:cNvSpPr>
          <p:nvPr/>
        </p:nvSpPr>
        <p:spPr>
          <a:xfrm>
            <a:off x="1292530" y="2844521"/>
            <a:ext cx="1131318" cy="1594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C9D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B7C9C9"/>
                </a:solidFill>
                <a:latin typeface="Roboto Slab" pitchFamily="2" charset="0"/>
                <a:ea typeface="Roboto Slab" pitchFamily="2" charset="0"/>
              </a:rPr>
              <a:t>9</a:t>
            </a:r>
          </a:p>
        </p:txBody>
      </p:sp>
      <p:pic>
        <p:nvPicPr>
          <p:cNvPr id="113" name="copied Pic Card 1">
            <a:extLst>
              <a:ext uri="{FF2B5EF4-FFF2-40B4-BE49-F238E27FC236}">
                <a16:creationId xmlns:a16="http://schemas.microsoft.com/office/drawing/2014/main" id="{32C3EE4B-CEF3-0A93-308B-70A03AF827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587760" y="1089931"/>
            <a:ext cx="654544" cy="1554544"/>
          </a:xfrm>
          <a:prstGeom prst="rect">
            <a:avLst/>
          </a:prstGeom>
        </p:spPr>
      </p:pic>
      <p:sp>
        <p:nvSpPr>
          <p:cNvPr id="114" name="copied Trans 2">
            <a:extLst>
              <a:ext uri="{FF2B5EF4-FFF2-40B4-BE49-F238E27FC236}">
                <a16:creationId xmlns:a16="http://schemas.microsoft.com/office/drawing/2014/main" id="{56E16848-F56C-78D2-9E7E-F6A00B307015}"/>
              </a:ext>
            </a:extLst>
          </p:cNvPr>
          <p:cNvSpPr>
            <a:spLocks noChangeAspect="1"/>
          </p:cNvSpPr>
          <p:nvPr/>
        </p:nvSpPr>
        <p:spPr>
          <a:xfrm>
            <a:off x="1219554" y="1122329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copied Trans1">
            <a:extLst>
              <a:ext uri="{FF2B5EF4-FFF2-40B4-BE49-F238E27FC236}">
                <a16:creationId xmlns:a16="http://schemas.microsoft.com/office/drawing/2014/main" id="{D732DC02-2E23-A481-1B6D-794AFAAA3312}"/>
              </a:ext>
            </a:extLst>
          </p:cNvPr>
          <p:cNvSpPr>
            <a:spLocks noChangeAspect="1"/>
          </p:cNvSpPr>
          <p:nvPr/>
        </p:nvSpPr>
        <p:spPr>
          <a:xfrm>
            <a:off x="1286124" y="1127800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6" name="copied Top Card 1">
            <a:extLst>
              <a:ext uri="{FF2B5EF4-FFF2-40B4-BE49-F238E27FC236}">
                <a16:creationId xmlns:a16="http://schemas.microsoft.com/office/drawing/2014/main" id="{F2561301-CB39-3B32-A3AD-C72DDFBE5685}"/>
              </a:ext>
            </a:extLst>
          </p:cNvPr>
          <p:cNvSpPr>
            <a:spLocks noChangeAspect="1"/>
          </p:cNvSpPr>
          <p:nvPr/>
        </p:nvSpPr>
        <p:spPr>
          <a:xfrm>
            <a:off x="1286124" y="1116855"/>
            <a:ext cx="1131318" cy="1594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C9D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B7C9C9"/>
                </a:solidFill>
                <a:latin typeface="Roboto Slab" pitchFamily="2" charset="0"/>
                <a:ea typeface="Roboto Slab" pitchFamily="2" charset="0"/>
              </a:rPr>
              <a:t>3</a:t>
            </a:r>
          </a:p>
        </p:txBody>
      </p:sp>
      <p:pic>
        <p:nvPicPr>
          <p:cNvPr id="117" name="Pic Card 1">
            <a:extLst>
              <a:ext uri="{FF2B5EF4-FFF2-40B4-BE49-F238E27FC236}">
                <a16:creationId xmlns:a16="http://schemas.microsoft.com/office/drawing/2014/main" id="{C84CFF48-8526-7A64-42F4-36A4C8F23A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357028" y="4920242"/>
            <a:ext cx="1131317" cy="1023104"/>
          </a:xfrm>
          <a:prstGeom prst="rect">
            <a:avLst/>
          </a:prstGeom>
        </p:spPr>
      </p:pic>
      <p:sp>
        <p:nvSpPr>
          <p:cNvPr id="118" name="Trans 2">
            <a:extLst>
              <a:ext uri="{FF2B5EF4-FFF2-40B4-BE49-F238E27FC236}">
                <a16:creationId xmlns:a16="http://schemas.microsoft.com/office/drawing/2014/main" id="{22AB6095-D48E-5CA1-0F86-4609863B882C}"/>
              </a:ext>
            </a:extLst>
          </p:cNvPr>
          <p:cNvSpPr>
            <a:spLocks noChangeAspect="1"/>
          </p:cNvSpPr>
          <p:nvPr/>
        </p:nvSpPr>
        <p:spPr>
          <a:xfrm>
            <a:off x="1292530" y="4654523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9" name="Trans 1">
            <a:extLst>
              <a:ext uri="{FF2B5EF4-FFF2-40B4-BE49-F238E27FC236}">
                <a16:creationId xmlns:a16="http://schemas.microsoft.com/office/drawing/2014/main" id="{AD2892DF-558C-DE81-F499-65F3B074A230}"/>
              </a:ext>
            </a:extLst>
          </p:cNvPr>
          <p:cNvSpPr>
            <a:spLocks noChangeAspect="1"/>
          </p:cNvSpPr>
          <p:nvPr/>
        </p:nvSpPr>
        <p:spPr>
          <a:xfrm>
            <a:off x="1334589" y="4654523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first Top Card 1">
            <a:extLst>
              <a:ext uri="{FF2B5EF4-FFF2-40B4-BE49-F238E27FC236}">
                <a16:creationId xmlns:a16="http://schemas.microsoft.com/office/drawing/2014/main" id="{F0321BA0-1F6D-C025-2C2F-51F89B6EFF1F}"/>
              </a:ext>
            </a:extLst>
          </p:cNvPr>
          <p:cNvSpPr>
            <a:spLocks noChangeAspect="1"/>
          </p:cNvSpPr>
          <p:nvPr/>
        </p:nvSpPr>
        <p:spPr>
          <a:xfrm>
            <a:off x="1322869" y="4614936"/>
            <a:ext cx="1131318" cy="1594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C9D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B7C9C9"/>
                </a:solidFill>
                <a:latin typeface="Roboto Slab" pitchFamily="2" charset="0"/>
                <a:ea typeface="Roboto Slab" pitchFamily="2" charset="0"/>
              </a:rPr>
              <a:t>15</a:t>
            </a:r>
          </a:p>
        </p:txBody>
      </p:sp>
      <p:pic>
        <p:nvPicPr>
          <p:cNvPr id="121" name="copied Pic Card 1">
            <a:extLst>
              <a:ext uri="{FF2B5EF4-FFF2-40B4-BE49-F238E27FC236}">
                <a16:creationId xmlns:a16="http://schemas.microsoft.com/office/drawing/2014/main" id="{5CB8131E-2B2F-7099-FE7B-A493B178B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384193" y="1422163"/>
            <a:ext cx="1131317" cy="1023104"/>
          </a:xfrm>
          <a:prstGeom prst="rect">
            <a:avLst/>
          </a:prstGeom>
        </p:spPr>
      </p:pic>
      <p:sp>
        <p:nvSpPr>
          <p:cNvPr id="122" name="copied Trans 2">
            <a:extLst>
              <a:ext uri="{FF2B5EF4-FFF2-40B4-BE49-F238E27FC236}">
                <a16:creationId xmlns:a16="http://schemas.microsoft.com/office/drawing/2014/main" id="{40BE320C-DF1C-D35F-43E3-671F23661D70}"/>
              </a:ext>
            </a:extLst>
          </p:cNvPr>
          <p:cNvSpPr>
            <a:spLocks noChangeAspect="1"/>
          </p:cNvSpPr>
          <p:nvPr/>
        </p:nvSpPr>
        <p:spPr>
          <a:xfrm>
            <a:off x="6395900" y="1194310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3" name="copied Trans1">
            <a:extLst>
              <a:ext uri="{FF2B5EF4-FFF2-40B4-BE49-F238E27FC236}">
                <a16:creationId xmlns:a16="http://schemas.microsoft.com/office/drawing/2014/main" id="{84E57363-A00D-CDF7-C894-CB63AF2D2020}"/>
              </a:ext>
            </a:extLst>
          </p:cNvPr>
          <p:cNvSpPr>
            <a:spLocks noChangeAspect="1"/>
          </p:cNvSpPr>
          <p:nvPr/>
        </p:nvSpPr>
        <p:spPr>
          <a:xfrm>
            <a:off x="6366067" y="1136649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4" name="copied Top Card 1">
            <a:extLst>
              <a:ext uri="{FF2B5EF4-FFF2-40B4-BE49-F238E27FC236}">
                <a16:creationId xmlns:a16="http://schemas.microsoft.com/office/drawing/2014/main" id="{938E0294-E5F0-C4D6-0137-0840FA000A3F}"/>
              </a:ext>
            </a:extLst>
          </p:cNvPr>
          <p:cNvSpPr>
            <a:spLocks noChangeAspect="1"/>
          </p:cNvSpPr>
          <p:nvPr/>
        </p:nvSpPr>
        <p:spPr>
          <a:xfrm>
            <a:off x="6366067" y="1116855"/>
            <a:ext cx="1131318" cy="1594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C9D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B7C9C9"/>
                </a:solidFill>
                <a:latin typeface="Roboto Slab" pitchFamily="2" charset="0"/>
                <a:ea typeface="Roboto Slab" pitchFamily="2" charset="0"/>
              </a:rPr>
              <a:t>4</a:t>
            </a:r>
          </a:p>
        </p:txBody>
      </p:sp>
      <p:pic>
        <p:nvPicPr>
          <p:cNvPr id="125" name="Pic Card 1">
            <a:extLst>
              <a:ext uri="{FF2B5EF4-FFF2-40B4-BE49-F238E27FC236}">
                <a16:creationId xmlns:a16="http://schemas.microsoft.com/office/drawing/2014/main" id="{9CA50674-D53C-60CC-74C3-B3AD47A598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556234" y="2905484"/>
            <a:ext cx="787236" cy="1554543"/>
          </a:xfrm>
          <a:prstGeom prst="rect">
            <a:avLst/>
          </a:prstGeom>
        </p:spPr>
      </p:pic>
      <p:sp>
        <p:nvSpPr>
          <p:cNvPr id="126" name="Trans 2">
            <a:extLst>
              <a:ext uri="{FF2B5EF4-FFF2-40B4-BE49-F238E27FC236}">
                <a16:creationId xmlns:a16="http://schemas.microsoft.com/office/drawing/2014/main" id="{D06C0AD0-47A3-55D1-75F2-09569153C7E5}"/>
              </a:ext>
            </a:extLst>
          </p:cNvPr>
          <p:cNvSpPr>
            <a:spLocks noChangeAspect="1"/>
          </p:cNvSpPr>
          <p:nvPr/>
        </p:nvSpPr>
        <p:spPr>
          <a:xfrm>
            <a:off x="6374356" y="2885689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7" name="Trans 1">
            <a:extLst>
              <a:ext uri="{FF2B5EF4-FFF2-40B4-BE49-F238E27FC236}">
                <a16:creationId xmlns:a16="http://schemas.microsoft.com/office/drawing/2014/main" id="{492F7A79-A806-CEE8-38B3-D753863A908D}"/>
              </a:ext>
            </a:extLst>
          </p:cNvPr>
          <p:cNvSpPr>
            <a:spLocks noChangeAspect="1"/>
          </p:cNvSpPr>
          <p:nvPr/>
        </p:nvSpPr>
        <p:spPr>
          <a:xfrm>
            <a:off x="6341722" y="2926877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8" name="first Top Card 1">
            <a:extLst>
              <a:ext uri="{FF2B5EF4-FFF2-40B4-BE49-F238E27FC236}">
                <a16:creationId xmlns:a16="http://schemas.microsoft.com/office/drawing/2014/main" id="{B2B4A87C-C892-AAAB-4FAA-FF53F5294952}"/>
              </a:ext>
            </a:extLst>
          </p:cNvPr>
          <p:cNvSpPr>
            <a:spLocks noChangeAspect="1"/>
          </p:cNvSpPr>
          <p:nvPr/>
        </p:nvSpPr>
        <p:spPr>
          <a:xfrm>
            <a:off x="6347653" y="2885689"/>
            <a:ext cx="1131318" cy="1594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C9D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B7C9C9"/>
                </a:solidFill>
                <a:latin typeface="Roboto Slab" pitchFamily="2" charset="0"/>
                <a:ea typeface="Roboto Slab" pitchFamily="2" charset="0"/>
              </a:rPr>
              <a:t>10</a:t>
            </a:r>
          </a:p>
        </p:txBody>
      </p:sp>
      <p:pic>
        <p:nvPicPr>
          <p:cNvPr id="129" name="copied Pic Card 1">
            <a:extLst>
              <a:ext uri="{FF2B5EF4-FFF2-40B4-BE49-F238E27FC236}">
                <a16:creationId xmlns:a16="http://schemas.microsoft.com/office/drawing/2014/main" id="{9ADC8E2E-C494-F59D-3F3F-746463DDD8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556234" y="4654523"/>
            <a:ext cx="787236" cy="1554543"/>
          </a:xfrm>
          <a:prstGeom prst="rect">
            <a:avLst/>
          </a:prstGeom>
        </p:spPr>
      </p:pic>
      <p:sp>
        <p:nvSpPr>
          <p:cNvPr id="130" name="copied Trans 2">
            <a:extLst>
              <a:ext uri="{FF2B5EF4-FFF2-40B4-BE49-F238E27FC236}">
                <a16:creationId xmlns:a16="http://schemas.microsoft.com/office/drawing/2014/main" id="{598B63B2-CFE2-FB24-B344-A0B996EC774F}"/>
              </a:ext>
            </a:extLst>
          </p:cNvPr>
          <p:cNvSpPr>
            <a:spLocks noChangeAspect="1"/>
          </p:cNvSpPr>
          <p:nvPr/>
        </p:nvSpPr>
        <p:spPr>
          <a:xfrm>
            <a:off x="6364160" y="4602188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1" name="copied Trans1">
            <a:extLst>
              <a:ext uri="{FF2B5EF4-FFF2-40B4-BE49-F238E27FC236}">
                <a16:creationId xmlns:a16="http://schemas.microsoft.com/office/drawing/2014/main" id="{3BED47AF-0691-DA27-951E-FD94355E7B4E}"/>
              </a:ext>
            </a:extLst>
          </p:cNvPr>
          <p:cNvSpPr>
            <a:spLocks noChangeAspect="1"/>
          </p:cNvSpPr>
          <p:nvPr/>
        </p:nvSpPr>
        <p:spPr>
          <a:xfrm>
            <a:off x="6341722" y="4663168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2" name="copied Top Card 1">
            <a:extLst>
              <a:ext uri="{FF2B5EF4-FFF2-40B4-BE49-F238E27FC236}">
                <a16:creationId xmlns:a16="http://schemas.microsoft.com/office/drawing/2014/main" id="{31035A2D-CBFA-0D43-F8C5-C6585026F5C6}"/>
              </a:ext>
            </a:extLst>
          </p:cNvPr>
          <p:cNvSpPr>
            <a:spLocks noChangeAspect="1"/>
          </p:cNvSpPr>
          <p:nvPr/>
        </p:nvSpPr>
        <p:spPr>
          <a:xfrm>
            <a:off x="6346214" y="4634728"/>
            <a:ext cx="1131318" cy="1594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C9D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B7C9C9"/>
                </a:solidFill>
                <a:latin typeface="Roboto Slab" pitchFamily="2" charset="0"/>
                <a:ea typeface="Roboto Slab" pitchFamily="2" charset="0"/>
              </a:rPr>
              <a:t>16</a:t>
            </a:r>
          </a:p>
        </p:txBody>
      </p:sp>
      <p:pic>
        <p:nvPicPr>
          <p:cNvPr id="133" name="Pic Card 1">
            <a:extLst>
              <a:ext uri="{FF2B5EF4-FFF2-40B4-BE49-F238E27FC236}">
                <a16:creationId xmlns:a16="http://schemas.microsoft.com/office/drawing/2014/main" id="{798C206D-F208-9F6C-EBB1-BCB5F45722D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4687917" y="1373295"/>
            <a:ext cx="1131316" cy="1120840"/>
          </a:xfrm>
          <a:prstGeom prst="rect">
            <a:avLst/>
          </a:prstGeom>
        </p:spPr>
      </p:pic>
      <p:sp>
        <p:nvSpPr>
          <p:cNvPr id="134" name="Trans 2">
            <a:extLst>
              <a:ext uri="{FF2B5EF4-FFF2-40B4-BE49-F238E27FC236}">
                <a16:creationId xmlns:a16="http://schemas.microsoft.com/office/drawing/2014/main" id="{E95B46D6-49A4-5A1D-070B-9913B90C8142}"/>
              </a:ext>
            </a:extLst>
          </p:cNvPr>
          <p:cNvSpPr>
            <a:spLocks noChangeAspect="1"/>
          </p:cNvSpPr>
          <p:nvPr/>
        </p:nvSpPr>
        <p:spPr>
          <a:xfrm>
            <a:off x="4663046" y="1144225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5" name="Trans 1">
            <a:extLst>
              <a:ext uri="{FF2B5EF4-FFF2-40B4-BE49-F238E27FC236}">
                <a16:creationId xmlns:a16="http://schemas.microsoft.com/office/drawing/2014/main" id="{CCBBE260-648B-D401-CE04-96410E004D60}"/>
              </a:ext>
            </a:extLst>
          </p:cNvPr>
          <p:cNvSpPr>
            <a:spLocks noChangeAspect="1"/>
          </p:cNvSpPr>
          <p:nvPr/>
        </p:nvSpPr>
        <p:spPr>
          <a:xfrm>
            <a:off x="4656640" y="1176239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6" name="first Top Card 1">
            <a:extLst>
              <a:ext uri="{FF2B5EF4-FFF2-40B4-BE49-F238E27FC236}">
                <a16:creationId xmlns:a16="http://schemas.microsoft.com/office/drawing/2014/main" id="{52F252F1-A750-FCFA-1F10-5996935035AC}"/>
              </a:ext>
            </a:extLst>
          </p:cNvPr>
          <p:cNvSpPr>
            <a:spLocks noChangeAspect="1"/>
          </p:cNvSpPr>
          <p:nvPr/>
        </p:nvSpPr>
        <p:spPr>
          <a:xfrm>
            <a:off x="4669452" y="1156444"/>
            <a:ext cx="1131318" cy="1594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C9D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B7C9C9"/>
                </a:solidFill>
                <a:latin typeface="Roboto Slab" pitchFamily="2" charset="0"/>
                <a:ea typeface="Roboto Slab" pitchFamily="2" charset="0"/>
              </a:rPr>
              <a:t>5</a:t>
            </a:r>
          </a:p>
        </p:txBody>
      </p:sp>
      <p:pic>
        <p:nvPicPr>
          <p:cNvPr id="137" name="copied Pic Card 1">
            <a:extLst>
              <a:ext uri="{FF2B5EF4-FFF2-40B4-BE49-F238E27FC236}">
                <a16:creationId xmlns:a16="http://schemas.microsoft.com/office/drawing/2014/main" id="{697B372E-20EB-8505-6FF6-271D601824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720328" y="1373294"/>
            <a:ext cx="1131316" cy="1120840"/>
          </a:xfrm>
          <a:prstGeom prst="rect">
            <a:avLst/>
          </a:prstGeom>
        </p:spPr>
      </p:pic>
      <p:sp>
        <p:nvSpPr>
          <p:cNvPr id="138" name="copied Trans 2">
            <a:extLst>
              <a:ext uri="{FF2B5EF4-FFF2-40B4-BE49-F238E27FC236}">
                <a16:creationId xmlns:a16="http://schemas.microsoft.com/office/drawing/2014/main" id="{0CE9BE77-840E-B549-8E8D-D5BBBFD0DCF1}"/>
              </a:ext>
            </a:extLst>
          </p:cNvPr>
          <p:cNvSpPr>
            <a:spLocks noChangeAspect="1"/>
          </p:cNvSpPr>
          <p:nvPr/>
        </p:nvSpPr>
        <p:spPr>
          <a:xfrm>
            <a:off x="9712395" y="1176239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9" name="copied Trans1">
            <a:extLst>
              <a:ext uri="{FF2B5EF4-FFF2-40B4-BE49-F238E27FC236}">
                <a16:creationId xmlns:a16="http://schemas.microsoft.com/office/drawing/2014/main" id="{C979FD15-F8E4-EC63-6D8D-97B49149AF34}"/>
              </a:ext>
            </a:extLst>
          </p:cNvPr>
          <p:cNvSpPr>
            <a:spLocks noChangeAspect="1"/>
          </p:cNvSpPr>
          <p:nvPr/>
        </p:nvSpPr>
        <p:spPr>
          <a:xfrm>
            <a:off x="9688980" y="1089931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copied Top Card 1">
            <a:extLst>
              <a:ext uri="{FF2B5EF4-FFF2-40B4-BE49-F238E27FC236}">
                <a16:creationId xmlns:a16="http://schemas.microsoft.com/office/drawing/2014/main" id="{BA2F786E-2D89-8C18-41D9-D94357C98AD1}"/>
              </a:ext>
            </a:extLst>
          </p:cNvPr>
          <p:cNvSpPr>
            <a:spLocks noChangeAspect="1"/>
          </p:cNvSpPr>
          <p:nvPr/>
        </p:nvSpPr>
        <p:spPr>
          <a:xfrm>
            <a:off x="9682574" y="1127800"/>
            <a:ext cx="1131318" cy="1594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C9D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B7C9C9"/>
                </a:solidFill>
                <a:latin typeface="Roboto Slab" pitchFamily="2" charset="0"/>
                <a:ea typeface="Roboto Slab" pitchFamily="2" charset="0"/>
              </a:rPr>
              <a:t>6</a:t>
            </a:r>
          </a:p>
        </p:txBody>
      </p:sp>
      <p:pic>
        <p:nvPicPr>
          <p:cNvPr id="141" name="Pic Card 1">
            <a:extLst>
              <a:ext uri="{FF2B5EF4-FFF2-40B4-BE49-F238E27FC236}">
                <a16:creationId xmlns:a16="http://schemas.microsoft.com/office/drawing/2014/main" id="{8EDF575F-FDF3-6CCA-0749-0874A1AD0A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4687918" y="3234498"/>
            <a:ext cx="1131315" cy="896513"/>
          </a:xfrm>
          <a:prstGeom prst="rect">
            <a:avLst/>
          </a:prstGeom>
        </p:spPr>
      </p:pic>
      <p:sp>
        <p:nvSpPr>
          <p:cNvPr id="142" name="Trans 2">
            <a:extLst>
              <a:ext uri="{FF2B5EF4-FFF2-40B4-BE49-F238E27FC236}">
                <a16:creationId xmlns:a16="http://schemas.microsoft.com/office/drawing/2014/main" id="{EE2E93CB-5A89-CA38-3753-217F27431167}"/>
              </a:ext>
            </a:extLst>
          </p:cNvPr>
          <p:cNvSpPr>
            <a:spLocks noChangeAspect="1"/>
          </p:cNvSpPr>
          <p:nvPr/>
        </p:nvSpPr>
        <p:spPr>
          <a:xfrm>
            <a:off x="4656640" y="2873430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3" name="Trans 1">
            <a:extLst>
              <a:ext uri="{FF2B5EF4-FFF2-40B4-BE49-F238E27FC236}">
                <a16:creationId xmlns:a16="http://schemas.microsoft.com/office/drawing/2014/main" id="{6CFF142C-3FDF-553B-308F-279ED69B04DE}"/>
              </a:ext>
            </a:extLst>
          </p:cNvPr>
          <p:cNvSpPr>
            <a:spLocks noChangeAspect="1"/>
          </p:cNvSpPr>
          <p:nvPr/>
        </p:nvSpPr>
        <p:spPr>
          <a:xfrm>
            <a:off x="4687915" y="2905444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first Top Card 1">
            <a:extLst>
              <a:ext uri="{FF2B5EF4-FFF2-40B4-BE49-F238E27FC236}">
                <a16:creationId xmlns:a16="http://schemas.microsoft.com/office/drawing/2014/main" id="{55BCA6C3-83C7-A2D3-D7F6-7EE26E4EC5B9}"/>
              </a:ext>
            </a:extLst>
          </p:cNvPr>
          <p:cNvSpPr>
            <a:spLocks noChangeAspect="1"/>
          </p:cNvSpPr>
          <p:nvPr/>
        </p:nvSpPr>
        <p:spPr>
          <a:xfrm>
            <a:off x="4663046" y="2905523"/>
            <a:ext cx="1131318" cy="1594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C9D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B7C9C9"/>
                </a:solidFill>
                <a:latin typeface="Roboto Slab" pitchFamily="2" charset="0"/>
                <a:ea typeface="Roboto Slab" pitchFamily="2" charset="0"/>
              </a:rPr>
              <a:t>11</a:t>
            </a:r>
          </a:p>
        </p:txBody>
      </p:sp>
      <p:pic>
        <p:nvPicPr>
          <p:cNvPr id="145" name="copied Pic Card 1">
            <a:extLst>
              <a:ext uri="{FF2B5EF4-FFF2-40B4-BE49-F238E27FC236}">
                <a16:creationId xmlns:a16="http://schemas.microsoft.com/office/drawing/2014/main" id="{6C0D8C7E-4606-94F4-6CFC-2FB8F83E304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9720329" y="3234498"/>
            <a:ext cx="1131315" cy="896513"/>
          </a:xfrm>
          <a:prstGeom prst="rect">
            <a:avLst/>
          </a:prstGeom>
        </p:spPr>
      </p:pic>
      <p:sp>
        <p:nvSpPr>
          <p:cNvPr id="146" name="copied Trans 2">
            <a:extLst>
              <a:ext uri="{FF2B5EF4-FFF2-40B4-BE49-F238E27FC236}">
                <a16:creationId xmlns:a16="http://schemas.microsoft.com/office/drawing/2014/main" id="{1C1DA72C-DDB8-6C20-8988-667246E4E067}"/>
              </a:ext>
            </a:extLst>
          </p:cNvPr>
          <p:cNvSpPr>
            <a:spLocks noChangeAspect="1"/>
          </p:cNvSpPr>
          <p:nvPr/>
        </p:nvSpPr>
        <p:spPr>
          <a:xfrm>
            <a:off x="9712395" y="2976330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7" name="copied Trans1">
            <a:extLst>
              <a:ext uri="{FF2B5EF4-FFF2-40B4-BE49-F238E27FC236}">
                <a16:creationId xmlns:a16="http://schemas.microsoft.com/office/drawing/2014/main" id="{78840FAD-FF23-21FC-3F4D-4646FE2982C4}"/>
              </a:ext>
            </a:extLst>
          </p:cNvPr>
          <p:cNvSpPr>
            <a:spLocks noChangeAspect="1"/>
          </p:cNvSpPr>
          <p:nvPr/>
        </p:nvSpPr>
        <p:spPr>
          <a:xfrm>
            <a:off x="9635574" y="2865835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8" name="copied Top Card 1">
            <a:extLst>
              <a:ext uri="{FF2B5EF4-FFF2-40B4-BE49-F238E27FC236}">
                <a16:creationId xmlns:a16="http://schemas.microsoft.com/office/drawing/2014/main" id="{81ED10C1-C706-C283-CAE1-B346C9F7BDE6}"/>
              </a:ext>
            </a:extLst>
          </p:cNvPr>
          <p:cNvSpPr>
            <a:spLocks noChangeAspect="1"/>
          </p:cNvSpPr>
          <p:nvPr/>
        </p:nvSpPr>
        <p:spPr>
          <a:xfrm>
            <a:off x="9688980" y="2892267"/>
            <a:ext cx="1131318" cy="1594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C9D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B7C9C9"/>
                </a:solidFill>
                <a:latin typeface="Roboto Slab" pitchFamily="2" charset="0"/>
                <a:ea typeface="Roboto Slab" pitchFamily="2" charset="0"/>
              </a:rPr>
              <a:t>12</a:t>
            </a:r>
          </a:p>
        </p:txBody>
      </p:sp>
      <p:pic>
        <p:nvPicPr>
          <p:cNvPr id="149" name="Pic Card 1">
            <a:extLst>
              <a:ext uri="{FF2B5EF4-FFF2-40B4-BE49-F238E27FC236}">
                <a16:creationId xmlns:a16="http://schemas.microsoft.com/office/drawing/2014/main" id="{E185DFBA-8503-C1B4-ABA0-D2A06C2E685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4687918" y="5022951"/>
            <a:ext cx="1131315" cy="817683"/>
          </a:xfrm>
          <a:prstGeom prst="rect">
            <a:avLst/>
          </a:prstGeom>
        </p:spPr>
      </p:pic>
      <p:sp>
        <p:nvSpPr>
          <p:cNvPr id="150" name="Trans 2">
            <a:extLst>
              <a:ext uri="{FF2B5EF4-FFF2-40B4-BE49-F238E27FC236}">
                <a16:creationId xmlns:a16="http://schemas.microsoft.com/office/drawing/2014/main" id="{BC94859E-7F3E-2932-8290-BECD5F0CCD47}"/>
              </a:ext>
            </a:extLst>
          </p:cNvPr>
          <p:cNvSpPr>
            <a:spLocks noChangeAspect="1"/>
          </p:cNvSpPr>
          <p:nvPr/>
        </p:nvSpPr>
        <p:spPr>
          <a:xfrm>
            <a:off x="4699157" y="4602188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1" name="Trans 1">
            <a:extLst>
              <a:ext uri="{FF2B5EF4-FFF2-40B4-BE49-F238E27FC236}">
                <a16:creationId xmlns:a16="http://schemas.microsoft.com/office/drawing/2014/main" id="{B33EB2FD-032F-CA13-8AFD-FE13C4531C6A}"/>
              </a:ext>
            </a:extLst>
          </p:cNvPr>
          <p:cNvSpPr>
            <a:spLocks noChangeAspect="1"/>
          </p:cNvSpPr>
          <p:nvPr/>
        </p:nvSpPr>
        <p:spPr>
          <a:xfrm>
            <a:off x="4705861" y="4633400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2" name="first Top Card 1">
            <a:extLst>
              <a:ext uri="{FF2B5EF4-FFF2-40B4-BE49-F238E27FC236}">
                <a16:creationId xmlns:a16="http://schemas.microsoft.com/office/drawing/2014/main" id="{458704AF-BE47-359A-F4B4-3868FCCDD623}"/>
              </a:ext>
            </a:extLst>
          </p:cNvPr>
          <p:cNvSpPr>
            <a:spLocks noChangeAspect="1"/>
          </p:cNvSpPr>
          <p:nvPr/>
        </p:nvSpPr>
        <p:spPr>
          <a:xfrm>
            <a:off x="4669452" y="4654444"/>
            <a:ext cx="1131318" cy="1594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C9D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B7C9C9"/>
                </a:solidFill>
                <a:latin typeface="Roboto Slab" pitchFamily="2" charset="0"/>
                <a:ea typeface="Roboto Slab" pitchFamily="2" charset="0"/>
              </a:rPr>
              <a:t>17</a:t>
            </a:r>
          </a:p>
        </p:txBody>
      </p:sp>
      <p:pic>
        <p:nvPicPr>
          <p:cNvPr id="153" name="copied Pic Card 1">
            <a:extLst>
              <a:ext uri="{FF2B5EF4-FFF2-40B4-BE49-F238E27FC236}">
                <a16:creationId xmlns:a16="http://schemas.microsoft.com/office/drawing/2014/main" id="{8F7116EB-EC63-2585-7C66-4C6F3274CAB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9720329" y="5022951"/>
            <a:ext cx="1131315" cy="817683"/>
          </a:xfrm>
          <a:prstGeom prst="rect">
            <a:avLst/>
          </a:prstGeom>
        </p:spPr>
      </p:pic>
      <p:sp>
        <p:nvSpPr>
          <p:cNvPr id="154" name="copied Trans 2">
            <a:extLst>
              <a:ext uri="{FF2B5EF4-FFF2-40B4-BE49-F238E27FC236}">
                <a16:creationId xmlns:a16="http://schemas.microsoft.com/office/drawing/2014/main" id="{FD624937-3A62-A3C1-5D40-0437368A8313}"/>
              </a:ext>
            </a:extLst>
          </p:cNvPr>
          <p:cNvSpPr>
            <a:spLocks noChangeAspect="1"/>
          </p:cNvSpPr>
          <p:nvPr/>
        </p:nvSpPr>
        <p:spPr>
          <a:xfrm>
            <a:off x="9706290" y="4687641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5" name="copied Trans1">
            <a:extLst>
              <a:ext uri="{FF2B5EF4-FFF2-40B4-BE49-F238E27FC236}">
                <a16:creationId xmlns:a16="http://schemas.microsoft.com/office/drawing/2014/main" id="{CBFFD88F-24D1-F46A-824D-4B882A910F94}"/>
              </a:ext>
            </a:extLst>
          </p:cNvPr>
          <p:cNvSpPr>
            <a:spLocks noChangeAspect="1"/>
          </p:cNvSpPr>
          <p:nvPr/>
        </p:nvSpPr>
        <p:spPr>
          <a:xfrm>
            <a:off x="9676585" y="4633400"/>
            <a:ext cx="1131318" cy="1594130"/>
          </a:xfrm>
          <a:prstGeom prst="roundRect">
            <a:avLst/>
          </a:prstGeom>
          <a:solidFill>
            <a:srgbClr val="000000">
              <a:alpha val="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6" name="copied Top Card 1">
            <a:extLst>
              <a:ext uri="{FF2B5EF4-FFF2-40B4-BE49-F238E27FC236}">
                <a16:creationId xmlns:a16="http://schemas.microsoft.com/office/drawing/2014/main" id="{0ADC3597-9165-091C-6E3D-B7CCE01699DB}"/>
              </a:ext>
            </a:extLst>
          </p:cNvPr>
          <p:cNvSpPr>
            <a:spLocks noChangeAspect="1"/>
          </p:cNvSpPr>
          <p:nvPr/>
        </p:nvSpPr>
        <p:spPr>
          <a:xfrm>
            <a:off x="9682921" y="4617230"/>
            <a:ext cx="1131318" cy="1594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C9D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B7C9C9"/>
                </a:solidFill>
                <a:latin typeface="Roboto Slab" pitchFamily="2" charset="0"/>
                <a:ea typeface="Roboto Slab" pitchFamily="2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46744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"/>
                            </p:stCondLst>
                            <p:childTnLst>
                              <p:par>
                                <p:cTn id="51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"/>
                            </p:stCondLst>
                            <p:childTnLst>
                              <p:par>
                                <p:cTn id="6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2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"/>
                            </p:stCondLst>
                            <p:childTnLst>
                              <p:par>
                                <p:cTn id="1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"/>
                            </p:stCondLst>
                            <p:childTnLst>
                              <p:par>
                                <p:cTn id="121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2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"/>
                            </p:stCondLst>
                            <p:childTnLst>
                              <p:par>
                                <p:cTn id="13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2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"/>
                            </p:stCondLst>
                            <p:childTnLst>
                              <p:par>
                                <p:cTn id="1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"/>
                            </p:stCondLst>
                            <p:childTnLst>
                              <p:par>
                                <p:cTn id="153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2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"/>
                            </p:stCondLst>
                            <p:childTnLst>
                              <p:par>
                                <p:cTn id="16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2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"/>
                            </p:stCondLst>
                            <p:childTnLst>
                              <p:par>
                                <p:cTn id="2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00"/>
                            </p:stCondLst>
                            <p:childTnLst>
                              <p:par>
                                <p:cTn id="223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2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2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"/>
                            </p:stCondLst>
                            <p:childTnLst>
                              <p:par>
                                <p:cTn id="23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2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00"/>
                            </p:stCondLst>
                            <p:childTnLst>
                              <p:par>
                                <p:cTn id="2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2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400"/>
                            </p:stCondLst>
                            <p:childTnLst>
                              <p:par>
                                <p:cTn id="255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2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2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00"/>
                            </p:stCondLst>
                            <p:childTnLst>
                              <p:par>
                                <p:cTn id="2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2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2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00"/>
                            </p:stCondLst>
                            <p:childTnLst>
                              <p:par>
                                <p:cTn id="3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2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0"/>
                            </p:stCondLst>
                            <p:childTnLst>
                              <p:par>
                                <p:cTn id="325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2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2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"/>
                            </p:stCondLst>
                            <p:childTnLst>
                              <p:par>
                                <p:cTn id="33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2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00"/>
                            </p:stCondLst>
                            <p:childTnLst>
                              <p:par>
                                <p:cTn id="3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00"/>
                            </p:stCondLst>
                            <p:childTnLst>
                              <p:par>
                                <p:cTn id="357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3" dur="2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2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00"/>
                            </p:stCondLst>
                            <p:childTnLst>
                              <p:par>
                                <p:cTn id="36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6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5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1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2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2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6" dur="2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200"/>
                            </p:stCondLst>
                            <p:childTnLst>
                              <p:par>
                                <p:cTn id="4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2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00"/>
                            </p:stCondLst>
                            <p:childTnLst>
                              <p:par>
                                <p:cTn id="427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3" dur="2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2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200"/>
                            </p:stCondLst>
                            <p:childTnLst>
                              <p:par>
                                <p:cTn id="4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6" dur="2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2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2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200"/>
                            </p:stCondLst>
                            <p:childTnLst>
                              <p:par>
                                <p:cTn id="4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5" dur="2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400"/>
                            </p:stCondLst>
                            <p:childTnLst>
                              <p:par>
                                <p:cTn id="459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5" dur="2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2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7" dur="2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200"/>
                            </p:stCondLst>
                            <p:childTnLst>
                              <p:par>
                                <p:cTn id="47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2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2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49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4" fill="hold">
                      <p:stCondLst>
                        <p:cond delay="0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2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2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2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200"/>
                            </p:stCondLst>
                            <p:childTnLst>
                              <p:par>
                                <p:cTn id="5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2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2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2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400"/>
                            </p:stCondLst>
                            <p:childTnLst>
                              <p:par>
                                <p:cTn id="529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2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7" dur="2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200"/>
                            </p:stCondLst>
                            <p:childTnLst>
                              <p:par>
                                <p:cTn id="54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54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5" fill="hold">
                      <p:stCondLst>
                        <p:cond delay="0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8" dur="2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2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2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200"/>
                            </p:stCondLst>
                            <p:childTnLst>
                              <p:par>
                                <p:cTn id="5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5" dur="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7" dur="2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400"/>
                            </p:stCondLst>
                            <p:childTnLst>
                              <p:par>
                                <p:cTn id="561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7" dur="2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2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9" dur="2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200"/>
                            </p:stCondLst>
                            <p:childTnLst>
                              <p:par>
                                <p:cTn id="57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4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7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7" fill="hold">
                      <p:stCondLst>
                        <p:cond delay="0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6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95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6" fill="hold">
                      <p:stCondLst>
                        <p:cond delay="0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9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5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8" dur="2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2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0" dur="2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200"/>
                            </p:stCondLst>
                            <p:childTnLst>
                              <p:par>
                                <p:cTn id="6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2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2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7" dur="2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400"/>
                            </p:stCondLst>
                            <p:childTnLst>
                              <p:par>
                                <p:cTn id="631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63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4" fill="hold">
                      <p:stCondLst>
                        <p:cond delay="0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7" dur="2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9" dur="2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00"/>
                            </p:stCondLst>
                            <p:childTnLst>
                              <p:par>
                                <p:cTn id="6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4" dur="2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646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7" fill="hold">
                      <p:stCondLst>
                        <p:cond delay="0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0" dur="2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2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2" dur="2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200"/>
                            </p:stCondLst>
                            <p:childTnLst>
                              <p:par>
                                <p:cTn id="6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7" dur="2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2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9" dur="2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400"/>
                            </p:stCondLst>
                            <p:childTnLst>
                              <p:par>
                                <p:cTn id="663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9" dur="2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2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1" dur="2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00"/>
                            </p:stCondLst>
                            <p:childTnLst>
                              <p:par>
                                <p:cTn id="67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6" dur="2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2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678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9" fill="hold">
                      <p:stCondLst>
                        <p:cond delay="0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2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8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69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8" fill="hold">
                      <p:stCondLst>
                        <p:cond delay="0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1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7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0" dur="2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2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2" dur="2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00"/>
                            </p:stCondLst>
                            <p:childTnLst>
                              <p:par>
                                <p:cTn id="7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2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2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2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400"/>
                            </p:stCondLst>
                            <p:childTnLst>
                              <p:par>
                                <p:cTn id="733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73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6" fill="hold">
                      <p:stCondLst>
                        <p:cond delay="0"/>
                      </p:stCondLst>
                      <p:childTnLst>
                        <p:par>
                          <p:cTn id="737" fill="hold">
                            <p:stCondLst>
                              <p:cond delay="0"/>
                            </p:stCondLst>
                            <p:childTnLst>
                              <p:par>
                                <p:cTn id="73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9" dur="2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1" dur="2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00"/>
                            </p:stCondLst>
                            <p:childTnLst>
                              <p:par>
                                <p:cTn id="74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6" dur="2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48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9" fill="hold">
                      <p:stCondLst>
                        <p:cond delay="0"/>
                      </p:stCondLst>
                      <p:childTnLst>
                        <p:par>
                          <p:cTn id="750" fill="hold">
                            <p:stCondLst>
                              <p:cond delay="0"/>
                            </p:stCondLst>
                            <p:childTnLst>
                              <p:par>
                                <p:cTn id="75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2" dur="2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2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4" dur="2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200"/>
                            </p:stCondLst>
                            <p:childTnLst>
                              <p:par>
                                <p:cTn id="7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9" dur="2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2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1" dur="2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400"/>
                            </p:stCondLst>
                            <p:childTnLst>
                              <p:par>
                                <p:cTn id="765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1" dur="2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2" dur="2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3" dur="2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00"/>
                            </p:stCondLst>
                            <p:childTnLst>
                              <p:par>
                                <p:cTn id="77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8" dur="2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2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780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1" fill="hold">
                      <p:stCondLst>
                        <p:cond delay="0"/>
                      </p:stCondLst>
                      <p:childTnLst>
                        <p:par>
                          <p:cTn id="782" fill="hold">
                            <p:stCondLst>
                              <p:cond delay="0"/>
                            </p:stCondLst>
                            <p:childTnLst>
                              <p:par>
                                <p:cTn id="7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4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5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6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0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799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0" fill="hold">
                      <p:stCondLst>
                        <p:cond delay="0"/>
                      </p:stCondLst>
                      <p:childTnLst>
                        <p:par>
                          <p:cTn id="801" fill="hold">
                            <p:stCondLst>
                              <p:cond delay="0"/>
                            </p:stCondLst>
                            <p:childTnLst>
                              <p:par>
                                <p:cTn id="80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3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5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9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2" dur="2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2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4" dur="2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00"/>
                            </p:stCondLst>
                            <p:childTnLst>
                              <p:par>
                                <p:cTn id="8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9" dur="2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2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1" dur="2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400"/>
                            </p:stCondLst>
                            <p:childTnLst>
                              <p:par>
                                <p:cTn id="835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837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8" fill="hold">
                      <p:stCondLst>
                        <p:cond delay="0"/>
                      </p:stCondLst>
                      <p:childTnLst>
                        <p:par>
                          <p:cTn id="839" fill="hold">
                            <p:stCondLst>
                              <p:cond delay="0"/>
                            </p:stCondLst>
                            <p:childTnLst>
                              <p:par>
                                <p:cTn id="84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1" dur="2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3" dur="2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00"/>
                            </p:stCondLst>
                            <p:childTnLst>
                              <p:par>
                                <p:cTn id="84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8" dur="2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850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1" fill="hold">
                      <p:stCondLst>
                        <p:cond delay="0"/>
                      </p:stCondLst>
                      <p:childTnLst>
                        <p:par>
                          <p:cTn id="852" fill="hold">
                            <p:stCondLst>
                              <p:cond delay="0"/>
                            </p:stCondLst>
                            <p:childTnLst>
                              <p:par>
                                <p:cTn id="853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4" dur="2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2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6" dur="2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200"/>
                            </p:stCondLst>
                            <p:childTnLst>
                              <p:par>
                                <p:cTn id="8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1" dur="2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2" dur="2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3" dur="2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400"/>
                            </p:stCondLst>
                            <p:childTnLst>
                              <p:par>
                                <p:cTn id="867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3" dur="2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4" dur="2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5" dur="2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00"/>
                            </p:stCondLst>
                            <p:childTnLst>
                              <p:par>
                                <p:cTn id="8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0" dur="2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1" dur="2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88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3" fill="hold">
                      <p:stCondLst>
                        <p:cond delay="0"/>
                      </p:stCondLst>
                      <p:childTnLst>
                        <p:par>
                          <p:cTn id="884" fill="hold">
                            <p:stCondLst>
                              <p:cond delay="0"/>
                            </p:stCondLst>
                            <p:childTnLst>
                              <p:par>
                                <p:cTn id="8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6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2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4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90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2" fill="hold">
                      <p:stCondLst>
                        <p:cond delay="0"/>
                      </p:stCondLst>
                      <p:childTnLst>
                        <p:par>
                          <p:cTn id="903" fill="hold">
                            <p:stCondLst>
                              <p:cond delay="0"/>
                            </p:stCondLst>
                            <p:childTnLst>
                              <p:par>
                                <p:cTn id="90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5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6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7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1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2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3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3"/>
            <a:extLst>
              <a:ext uri="{FF2B5EF4-FFF2-40B4-BE49-F238E27FC236}">
                <a16:creationId xmlns:a16="http://schemas.microsoft.com/office/drawing/2014/main" id="{E6B43F3B-8490-3502-2333-FC721092F1D4}"/>
              </a:ext>
            </a:extLst>
          </p:cNvPr>
          <p:cNvSpPr/>
          <p:nvPr/>
        </p:nvSpPr>
        <p:spPr>
          <a:xfrm>
            <a:off x="4393752" y="5675589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hlinkClick r:id="rId4"/>
            <a:extLst>
              <a:ext uri="{FF2B5EF4-FFF2-40B4-BE49-F238E27FC236}">
                <a16:creationId xmlns:a16="http://schemas.microsoft.com/office/drawing/2014/main" id="{8E026B01-7DAD-D83F-28AB-C15CBD1B93D0}"/>
              </a:ext>
            </a:extLst>
          </p:cNvPr>
          <p:cNvSpPr/>
          <p:nvPr/>
        </p:nvSpPr>
        <p:spPr>
          <a:xfrm>
            <a:off x="4981299" y="5675589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hlinkClick r:id="rId5"/>
            <a:extLst>
              <a:ext uri="{FF2B5EF4-FFF2-40B4-BE49-F238E27FC236}">
                <a16:creationId xmlns:a16="http://schemas.microsoft.com/office/drawing/2014/main" id="{472C2856-8D75-1FAC-C1D1-7809B58A19CA}"/>
              </a:ext>
            </a:extLst>
          </p:cNvPr>
          <p:cNvSpPr/>
          <p:nvPr/>
        </p:nvSpPr>
        <p:spPr>
          <a:xfrm>
            <a:off x="5568846" y="5675589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hlinkClick r:id="rId6"/>
            <a:extLst>
              <a:ext uri="{FF2B5EF4-FFF2-40B4-BE49-F238E27FC236}">
                <a16:creationId xmlns:a16="http://schemas.microsoft.com/office/drawing/2014/main" id="{C28DE4B2-BEE6-6B8E-E754-CD5EC196252F}"/>
              </a:ext>
            </a:extLst>
          </p:cNvPr>
          <p:cNvSpPr/>
          <p:nvPr/>
        </p:nvSpPr>
        <p:spPr>
          <a:xfrm>
            <a:off x="6156393" y="5675589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hlinkClick r:id="rId7"/>
            <a:extLst>
              <a:ext uri="{FF2B5EF4-FFF2-40B4-BE49-F238E27FC236}">
                <a16:creationId xmlns:a16="http://schemas.microsoft.com/office/drawing/2014/main" id="{2CAC0D3D-D577-E115-E57C-8435A418935C}"/>
              </a:ext>
            </a:extLst>
          </p:cNvPr>
          <p:cNvSpPr/>
          <p:nvPr/>
        </p:nvSpPr>
        <p:spPr>
          <a:xfrm>
            <a:off x="6743940" y="5675589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hlinkClick r:id="rId8"/>
            <a:extLst>
              <a:ext uri="{FF2B5EF4-FFF2-40B4-BE49-F238E27FC236}">
                <a16:creationId xmlns:a16="http://schemas.microsoft.com/office/drawing/2014/main" id="{2EADC0FA-D7EE-5678-EDF6-12CF619442A7}"/>
              </a:ext>
            </a:extLst>
          </p:cNvPr>
          <p:cNvSpPr/>
          <p:nvPr/>
        </p:nvSpPr>
        <p:spPr>
          <a:xfrm>
            <a:off x="7331485" y="5675589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9"/>
            <a:extLst>
              <a:ext uri="{FF2B5EF4-FFF2-40B4-BE49-F238E27FC236}">
                <a16:creationId xmlns:a16="http://schemas.microsoft.com/office/drawing/2014/main" id="{F68D1369-A05A-1471-B986-7EEE21F2234B}"/>
              </a:ext>
            </a:extLst>
          </p:cNvPr>
          <p:cNvSpPr/>
          <p:nvPr/>
        </p:nvSpPr>
        <p:spPr>
          <a:xfrm>
            <a:off x="4846470" y="3933825"/>
            <a:ext cx="1175094" cy="352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9"/>
            <a:extLst>
              <a:ext uri="{FF2B5EF4-FFF2-40B4-BE49-F238E27FC236}">
                <a16:creationId xmlns:a16="http://schemas.microsoft.com/office/drawing/2014/main" id="{911384F6-E46E-54A6-6E90-73A9027E908C}"/>
              </a:ext>
            </a:extLst>
          </p:cNvPr>
          <p:cNvSpPr/>
          <p:nvPr/>
        </p:nvSpPr>
        <p:spPr>
          <a:xfrm>
            <a:off x="6802854" y="3188677"/>
            <a:ext cx="1175094" cy="240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10"/>
            <a:extLst>
              <a:ext uri="{FF2B5EF4-FFF2-40B4-BE49-F238E27FC236}">
                <a16:creationId xmlns:a16="http://schemas.microsoft.com/office/drawing/2014/main" id="{4D05F21D-1824-66D7-EF31-D96429D569AA}"/>
              </a:ext>
            </a:extLst>
          </p:cNvPr>
          <p:cNvSpPr/>
          <p:nvPr/>
        </p:nvSpPr>
        <p:spPr>
          <a:xfrm>
            <a:off x="8968154" y="3429000"/>
            <a:ext cx="973015" cy="352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0258C7-01F1-0D64-C15E-5C349FB37BA5}"/>
              </a:ext>
            </a:extLst>
          </p:cNvPr>
          <p:cNvGrpSpPr/>
          <p:nvPr/>
        </p:nvGrpSpPr>
        <p:grpSpPr>
          <a:xfrm>
            <a:off x="302081" y="2627121"/>
            <a:ext cx="11438965" cy="4007223"/>
            <a:chOff x="322729" y="2617694"/>
            <a:chExt cx="11438965" cy="4007223"/>
          </a:xfrm>
        </p:grpSpPr>
        <p:sp>
          <p:nvSpPr>
            <p:cNvPr id="12" name="Rectangle: Rounded Corners 11">
              <a:hlinkClick r:id="rId11"/>
              <a:extLst>
                <a:ext uri="{FF2B5EF4-FFF2-40B4-BE49-F238E27FC236}">
                  <a16:creationId xmlns:a16="http://schemas.microsoft.com/office/drawing/2014/main" id="{A55D9797-1E74-D0BE-6084-A4FD95389EC2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2"/>
              <a:extLst>
                <a:ext uri="{FF2B5EF4-FFF2-40B4-BE49-F238E27FC236}">
                  <a16:creationId xmlns:a16="http://schemas.microsoft.com/office/drawing/2014/main" id="{99477474-00B3-0E31-0CFE-BC928AC8E260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hlinkClick r:id="rId3"/>
              <a:extLst>
                <a:ext uri="{FF2B5EF4-FFF2-40B4-BE49-F238E27FC236}">
                  <a16:creationId xmlns:a16="http://schemas.microsoft.com/office/drawing/2014/main" id="{23E95B8E-3E22-CF69-DEBC-39EC6955D6A6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hlinkClick r:id="rId13"/>
              <a:extLst>
                <a:ext uri="{FF2B5EF4-FFF2-40B4-BE49-F238E27FC236}">
                  <a16:creationId xmlns:a16="http://schemas.microsoft.com/office/drawing/2014/main" id="{3B357024-DD19-C538-3AA2-5441F1F2D24D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hlinkClick r:id="rId14"/>
              <a:extLst>
                <a:ext uri="{FF2B5EF4-FFF2-40B4-BE49-F238E27FC236}">
                  <a16:creationId xmlns:a16="http://schemas.microsoft.com/office/drawing/2014/main" id="{FBA80C71-CCB1-B17D-81FD-4A2090E414F1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hlinkClick r:id="rId15"/>
              <a:extLst>
                <a:ext uri="{FF2B5EF4-FFF2-40B4-BE49-F238E27FC236}">
                  <a16:creationId xmlns:a16="http://schemas.microsoft.com/office/drawing/2014/main" id="{2D9BD993-3163-F5FD-A2FA-6F0EB9FC4374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hlinkClick r:id="rId8"/>
              <a:extLst>
                <a:ext uri="{FF2B5EF4-FFF2-40B4-BE49-F238E27FC236}">
                  <a16:creationId xmlns:a16="http://schemas.microsoft.com/office/drawing/2014/main" id="{18E60C5C-950E-BE6A-E916-2101EA956BDB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hlinkClick r:id="rId16"/>
              <a:extLst>
                <a:ext uri="{FF2B5EF4-FFF2-40B4-BE49-F238E27FC236}">
                  <a16:creationId xmlns:a16="http://schemas.microsoft.com/office/drawing/2014/main" id="{2A7F5319-DBFD-059C-ACA1-14D5228AFC35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hlinkClick r:id="rId16"/>
              <a:extLst>
                <a:ext uri="{FF2B5EF4-FFF2-40B4-BE49-F238E27FC236}">
                  <a16:creationId xmlns:a16="http://schemas.microsoft.com/office/drawing/2014/main" id="{EF3E4ABD-0CE9-F8C4-EECE-3DC651912803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hlinkClick r:id="rId17"/>
              <a:extLst>
                <a:ext uri="{FF2B5EF4-FFF2-40B4-BE49-F238E27FC236}">
                  <a16:creationId xmlns:a16="http://schemas.microsoft.com/office/drawing/2014/main" id="{5E6592A3-C251-22DA-7639-9F624B173C9E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hlinkClick r:id="rId18"/>
              <a:extLst>
                <a:ext uri="{FF2B5EF4-FFF2-40B4-BE49-F238E27FC236}">
                  <a16:creationId xmlns:a16="http://schemas.microsoft.com/office/drawing/2014/main" id="{ACF8F92F-0B16-885F-48A8-FC7351834443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8A1792D-55BE-80E0-04FE-BB2BA08D9CFC}"/>
              </a:ext>
            </a:extLst>
          </p:cNvPr>
          <p:cNvGrpSpPr/>
          <p:nvPr/>
        </p:nvGrpSpPr>
        <p:grpSpPr>
          <a:xfrm>
            <a:off x="302081" y="2627121"/>
            <a:ext cx="11438965" cy="4007223"/>
            <a:chOff x="322729" y="2617694"/>
            <a:chExt cx="11438965" cy="4007223"/>
          </a:xfrm>
        </p:grpSpPr>
        <p:sp>
          <p:nvSpPr>
            <p:cNvPr id="24" name="Rectangle: Rounded Corners 23">
              <a:hlinkClick r:id="rId11"/>
              <a:extLst>
                <a:ext uri="{FF2B5EF4-FFF2-40B4-BE49-F238E27FC236}">
                  <a16:creationId xmlns:a16="http://schemas.microsoft.com/office/drawing/2014/main" id="{B306BC4E-38FA-DC38-5C13-700E3CDF1033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hlinkClick r:id="rId12"/>
              <a:extLst>
                <a:ext uri="{FF2B5EF4-FFF2-40B4-BE49-F238E27FC236}">
                  <a16:creationId xmlns:a16="http://schemas.microsoft.com/office/drawing/2014/main" id="{BC9ECC5D-EBB0-1E31-F5B7-3D9A5674451F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hlinkClick r:id="rId3"/>
              <a:extLst>
                <a:ext uri="{FF2B5EF4-FFF2-40B4-BE49-F238E27FC236}">
                  <a16:creationId xmlns:a16="http://schemas.microsoft.com/office/drawing/2014/main" id="{C460A9A6-CC62-A156-45F9-36F8FB83ACDF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hlinkClick r:id="rId13"/>
              <a:extLst>
                <a:ext uri="{FF2B5EF4-FFF2-40B4-BE49-F238E27FC236}">
                  <a16:creationId xmlns:a16="http://schemas.microsoft.com/office/drawing/2014/main" id="{67967365-B90F-98B0-60F2-80CF8E954EF3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hlinkClick r:id="rId14"/>
              <a:extLst>
                <a:ext uri="{FF2B5EF4-FFF2-40B4-BE49-F238E27FC236}">
                  <a16:creationId xmlns:a16="http://schemas.microsoft.com/office/drawing/2014/main" id="{59973E82-90A9-2C6C-043F-96FA78F1243D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hlinkClick r:id="rId15"/>
              <a:extLst>
                <a:ext uri="{FF2B5EF4-FFF2-40B4-BE49-F238E27FC236}">
                  <a16:creationId xmlns:a16="http://schemas.microsoft.com/office/drawing/2014/main" id="{F614F857-D03A-2C18-3790-638C9E6948DD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hlinkClick r:id="rId8"/>
              <a:extLst>
                <a:ext uri="{FF2B5EF4-FFF2-40B4-BE49-F238E27FC236}">
                  <a16:creationId xmlns:a16="http://schemas.microsoft.com/office/drawing/2014/main" id="{CC8A3FF9-AF52-6FE7-400E-03853ED7A385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hlinkClick r:id="rId16"/>
              <a:extLst>
                <a:ext uri="{FF2B5EF4-FFF2-40B4-BE49-F238E27FC236}">
                  <a16:creationId xmlns:a16="http://schemas.microsoft.com/office/drawing/2014/main" id="{66B871AC-9D36-067A-03BF-FAD0B55FA4A4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hlinkClick r:id="rId16"/>
              <a:extLst>
                <a:ext uri="{FF2B5EF4-FFF2-40B4-BE49-F238E27FC236}">
                  <a16:creationId xmlns:a16="http://schemas.microsoft.com/office/drawing/2014/main" id="{9AA62829-16CF-2BA7-0694-8D3240BAAD63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hlinkClick r:id="rId17"/>
              <a:extLst>
                <a:ext uri="{FF2B5EF4-FFF2-40B4-BE49-F238E27FC236}">
                  <a16:creationId xmlns:a16="http://schemas.microsoft.com/office/drawing/2014/main" id="{E77D793B-A5F5-14AE-ED7C-EFAFE9371C99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hlinkClick r:id="rId18"/>
              <a:extLst>
                <a:ext uri="{FF2B5EF4-FFF2-40B4-BE49-F238E27FC236}">
                  <a16:creationId xmlns:a16="http://schemas.microsoft.com/office/drawing/2014/main" id="{3C009ED2-033D-C6BC-0698-16CBC74A96C1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42385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ef550f-d635-4e22-93b5-48e7c95bef96" xsi:nil="true"/>
    <lcf76f155ced4ddcb4097134ff3c332f xmlns="31d5118b-f9a2-40c1-b700-46b1e174dc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E7D6FE-7D73-4A0D-AC21-F7D18F6F6213}"/>
</file>

<file path=customXml/itemProps2.xml><?xml version="1.0" encoding="utf-8"?>
<ds:datastoreItem xmlns:ds="http://schemas.openxmlformats.org/officeDocument/2006/customXml" ds:itemID="{D7EDDB10-9503-4135-8456-10B7DB72F7D2}"/>
</file>

<file path=customXml/itemProps3.xml><?xml version="1.0" encoding="utf-8"?>
<ds:datastoreItem xmlns:ds="http://schemas.openxmlformats.org/officeDocument/2006/customXml" ds:itemID="{255AEB6C-7DE7-421A-8571-568C3E7C22E9}"/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19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Roboto Slab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Martin</dc:creator>
  <cp:lastModifiedBy>Meghan Littlejohn</cp:lastModifiedBy>
  <cp:revision>6</cp:revision>
  <dcterms:created xsi:type="dcterms:W3CDTF">2023-12-24T12:24:43Z</dcterms:created>
  <dcterms:modified xsi:type="dcterms:W3CDTF">2025-06-05T12:55:27Z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0x0101000B3A614C148BB7459031CBD7BB4927B5</vt:lpwstr>
  </property>
</Properties>
</file>