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</p:sldMasterIdLst>
  <p:notesMasterIdLst>
    <p:notesMasterId r:id="rId15"/>
  </p:notesMasterIdLst>
  <p:sldIdLst>
    <p:sldId id="283" r:id="rId6"/>
    <p:sldId id="284" r:id="rId7"/>
    <p:sldId id="278" r:id="rId8"/>
    <p:sldId id="279" r:id="rId9"/>
    <p:sldId id="277" r:id="rId10"/>
    <p:sldId id="280" r:id="rId11"/>
    <p:sldId id="281" r:id="rId12"/>
    <p:sldId id="282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6184"/>
    <a:srgbClr val="F0A7BA"/>
    <a:srgbClr val="8CDFED"/>
    <a:srgbClr val="FCD3DA"/>
    <a:srgbClr val="8DC2D8"/>
    <a:srgbClr val="88DBE8"/>
    <a:srgbClr val="91C7DB"/>
    <a:srgbClr val="8C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18683B-2A23-41B2-93BD-217C44A9ABF6}" v="10" dt="2025-05-16T14:46:34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FA18683B-2A23-41B2-93BD-217C44A9ABF6}"/>
    <pc:docChg chg="custSel modSld">
      <pc:chgData name="Meghan Littlejohn" userId="2409a724-fb50-4bc2-84be-2261c21a1817" providerId="ADAL" clId="{FA18683B-2A23-41B2-93BD-217C44A9ABF6}" dt="2025-05-16T14:46:34.907" v="13"/>
      <pc:docMkLst>
        <pc:docMk/>
      </pc:docMkLst>
      <pc:sldChg chg="addSp delSp modSp mod setBg">
        <pc:chgData name="Meghan Littlejohn" userId="2409a724-fb50-4bc2-84be-2261c21a1817" providerId="ADAL" clId="{FA18683B-2A23-41B2-93BD-217C44A9ABF6}" dt="2025-05-16T14:45:57.485" v="9" actId="1076"/>
        <pc:sldMkLst>
          <pc:docMk/>
          <pc:sldMk cId="3662777474" sldId="265"/>
        </pc:sldMkLst>
        <pc:spChg chg="add del mod">
          <ac:chgData name="Meghan Littlejohn" userId="2409a724-fb50-4bc2-84be-2261c21a1817" providerId="ADAL" clId="{FA18683B-2A23-41B2-93BD-217C44A9ABF6}" dt="2025-05-16T14:45:39.629" v="7" actId="478"/>
          <ac:spMkLst>
            <pc:docMk/>
            <pc:sldMk cId="3662777474" sldId="265"/>
            <ac:spMk id="2" creationId="{B7DA0D8F-FBE4-C137-6F22-09E63A9CDA4C}"/>
          </ac:spMkLst>
        </pc:spChg>
        <pc:spChg chg="del">
          <ac:chgData name="Meghan Littlejohn" userId="2409a724-fb50-4bc2-84be-2261c21a1817" providerId="ADAL" clId="{FA18683B-2A23-41B2-93BD-217C44A9ABF6}" dt="2025-05-16T14:45:37.375" v="6" actId="478"/>
          <ac:spMkLst>
            <pc:docMk/>
            <pc:sldMk cId="3662777474" sldId="265"/>
            <ac:spMk id="4" creationId="{2B50969D-BA46-4564-8FB1-F9AA7AC6C9BB}"/>
          </ac:spMkLst>
        </pc:spChg>
        <pc:spChg chg="mod">
          <ac:chgData name="Meghan Littlejohn" userId="2409a724-fb50-4bc2-84be-2261c21a1817" providerId="ADAL" clId="{FA18683B-2A23-41B2-93BD-217C44A9ABF6}" dt="2025-05-16T14:45:51.578" v="8"/>
          <ac:spMkLst>
            <pc:docMk/>
            <pc:sldMk cId="3662777474" sldId="265"/>
            <ac:spMk id="5" creationId="{C6631C0A-2C9F-61E4-9567-29F59A1E1C6E}"/>
          </ac:spMkLst>
        </pc:spChg>
        <pc:spChg chg="del">
          <ac:chgData name="Meghan Littlejohn" userId="2409a724-fb50-4bc2-84be-2261c21a1817" providerId="ADAL" clId="{FA18683B-2A23-41B2-93BD-217C44A9ABF6}" dt="2025-05-16T14:45:37.375" v="6" actId="478"/>
          <ac:spMkLst>
            <pc:docMk/>
            <pc:sldMk cId="3662777474" sldId="265"/>
            <ac:spMk id="6" creationId="{564DB54E-96BD-46AF-890A-53E406ED2F5D}"/>
          </ac:spMkLst>
        </pc:spChg>
        <pc:spChg chg="del">
          <ac:chgData name="Meghan Littlejohn" userId="2409a724-fb50-4bc2-84be-2261c21a1817" providerId="ADAL" clId="{FA18683B-2A23-41B2-93BD-217C44A9ABF6}" dt="2025-05-16T14:45:37.375" v="6" actId="478"/>
          <ac:spMkLst>
            <pc:docMk/>
            <pc:sldMk cId="3662777474" sldId="265"/>
            <ac:spMk id="7" creationId="{E8FBC381-39C9-4915-8B30-CDB5B53758C2}"/>
          </ac:spMkLst>
        </pc:spChg>
        <pc:spChg chg="del">
          <ac:chgData name="Meghan Littlejohn" userId="2409a724-fb50-4bc2-84be-2261c21a1817" providerId="ADAL" clId="{FA18683B-2A23-41B2-93BD-217C44A9ABF6}" dt="2025-05-16T14:45:37.375" v="6" actId="478"/>
          <ac:spMkLst>
            <pc:docMk/>
            <pc:sldMk cId="3662777474" sldId="265"/>
            <ac:spMk id="11" creationId="{B8D41A01-5C59-41E7-92F8-A8AB36A9022D}"/>
          </ac:spMkLst>
        </pc:spChg>
        <pc:spChg chg="del">
          <ac:chgData name="Meghan Littlejohn" userId="2409a724-fb50-4bc2-84be-2261c21a1817" providerId="ADAL" clId="{FA18683B-2A23-41B2-93BD-217C44A9ABF6}" dt="2025-05-16T14:45:37.375" v="6" actId="478"/>
          <ac:spMkLst>
            <pc:docMk/>
            <pc:sldMk cId="3662777474" sldId="265"/>
            <ac:spMk id="12" creationId="{5244C70C-BA5F-45A4-9CF0-1EC0F67C8B64}"/>
          </ac:spMkLst>
        </pc:spChg>
        <pc:spChg chg="del">
          <ac:chgData name="Meghan Littlejohn" userId="2409a724-fb50-4bc2-84be-2261c21a1817" providerId="ADAL" clId="{FA18683B-2A23-41B2-93BD-217C44A9ABF6}" dt="2025-05-16T14:45:37.375" v="6" actId="478"/>
          <ac:spMkLst>
            <pc:docMk/>
            <pc:sldMk cId="3662777474" sldId="265"/>
            <ac:spMk id="13" creationId="{CB70A045-4F8B-4E46-9AD1-232BDB079A09}"/>
          </ac:spMkLst>
        </pc:spChg>
        <pc:spChg chg="del">
          <ac:chgData name="Meghan Littlejohn" userId="2409a724-fb50-4bc2-84be-2261c21a1817" providerId="ADAL" clId="{FA18683B-2A23-41B2-93BD-217C44A9ABF6}" dt="2025-05-16T14:45:37.375" v="6" actId="478"/>
          <ac:spMkLst>
            <pc:docMk/>
            <pc:sldMk cId="3662777474" sldId="265"/>
            <ac:spMk id="14" creationId="{BDDD0024-A5DF-4BEF-BD44-903458D573DC}"/>
          </ac:spMkLst>
        </pc:spChg>
        <pc:spChg chg="del">
          <ac:chgData name="Meghan Littlejohn" userId="2409a724-fb50-4bc2-84be-2261c21a1817" providerId="ADAL" clId="{FA18683B-2A23-41B2-93BD-217C44A9ABF6}" dt="2025-05-16T14:45:37.375" v="6" actId="478"/>
          <ac:spMkLst>
            <pc:docMk/>
            <pc:sldMk cId="3662777474" sldId="265"/>
            <ac:spMk id="15" creationId="{C0DA1488-4FDF-4CFC-B4C8-138DF54E1C07}"/>
          </ac:spMkLst>
        </pc:spChg>
        <pc:spChg chg="mod">
          <ac:chgData name="Meghan Littlejohn" userId="2409a724-fb50-4bc2-84be-2261c21a1817" providerId="ADAL" clId="{FA18683B-2A23-41B2-93BD-217C44A9ABF6}" dt="2025-05-16T14:45:51.578" v="8"/>
          <ac:spMkLst>
            <pc:docMk/>
            <pc:sldMk cId="3662777474" sldId="265"/>
            <ac:spMk id="17" creationId="{736C80A4-E5D4-3B2D-3073-BA11EE9F4BA1}"/>
          </ac:spMkLst>
        </pc:spChg>
        <pc:spChg chg="mod">
          <ac:chgData name="Meghan Littlejohn" userId="2409a724-fb50-4bc2-84be-2261c21a1817" providerId="ADAL" clId="{FA18683B-2A23-41B2-93BD-217C44A9ABF6}" dt="2025-05-16T14:45:51.578" v="8"/>
          <ac:spMkLst>
            <pc:docMk/>
            <pc:sldMk cId="3662777474" sldId="265"/>
            <ac:spMk id="18" creationId="{4E79DAF6-B6F0-DA4D-A7EB-66ECB5027E68}"/>
          </ac:spMkLst>
        </pc:spChg>
        <pc:spChg chg="mod">
          <ac:chgData name="Meghan Littlejohn" userId="2409a724-fb50-4bc2-84be-2261c21a1817" providerId="ADAL" clId="{FA18683B-2A23-41B2-93BD-217C44A9ABF6}" dt="2025-05-16T14:45:51.578" v="8"/>
          <ac:spMkLst>
            <pc:docMk/>
            <pc:sldMk cId="3662777474" sldId="265"/>
            <ac:spMk id="19" creationId="{61EC4447-A57F-ECDF-60CD-9E7AEF6FBD18}"/>
          </ac:spMkLst>
        </pc:spChg>
        <pc:spChg chg="mod">
          <ac:chgData name="Meghan Littlejohn" userId="2409a724-fb50-4bc2-84be-2261c21a1817" providerId="ADAL" clId="{FA18683B-2A23-41B2-93BD-217C44A9ABF6}" dt="2025-05-16T14:45:51.578" v="8"/>
          <ac:spMkLst>
            <pc:docMk/>
            <pc:sldMk cId="3662777474" sldId="265"/>
            <ac:spMk id="20" creationId="{FF0DF3B4-59E5-53A7-38CA-99C2D8C70466}"/>
          </ac:spMkLst>
        </pc:spChg>
        <pc:spChg chg="mod">
          <ac:chgData name="Meghan Littlejohn" userId="2409a724-fb50-4bc2-84be-2261c21a1817" providerId="ADAL" clId="{FA18683B-2A23-41B2-93BD-217C44A9ABF6}" dt="2025-05-16T14:45:51.578" v="8"/>
          <ac:spMkLst>
            <pc:docMk/>
            <pc:sldMk cId="3662777474" sldId="265"/>
            <ac:spMk id="21" creationId="{C9647A65-1DAC-A4A9-3429-5D0C496A307C}"/>
          </ac:spMkLst>
        </pc:spChg>
        <pc:spChg chg="mod">
          <ac:chgData name="Meghan Littlejohn" userId="2409a724-fb50-4bc2-84be-2261c21a1817" providerId="ADAL" clId="{FA18683B-2A23-41B2-93BD-217C44A9ABF6}" dt="2025-05-16T14:45:51.578" v="8"/>
          <ac:spMkLst>
            <pc:docMk/>
            <pc:sldMk cId="3662777474" sldId="265"/>
            <ac:spMk id="22" creationId="{0688DADD-F806-ABCB-3735-4858F2584D3C}"/>
          </ac:spMkLst>
        </pc:spChg>
        <pc:spChg chg="mod">
          <ac:chgData name="Meghan Littlejohn" userId="2409a724-fb50-4bc2-84be-2261c21a1817" providerId="ADAL" clId="{FA18683B-2A23-41B2-93BD-217C44A9ABF6}" dt="2025-05-16T14:45:51.578" v="8"/>
          <ac:spMkLst>
            <pc:docMk/>
            <pc:sldMk cId="3662777474" sldId="265"/>
            <ac:spMk id="23" creationId="{0892FE3B-69AB-34F2-DDFA-E14A9C40C2A6}"/>
          </ac:spMkLst>
        </pc:spChg>
        <pc:spChg chg="mod">
          <ac:chgData name="Meghan Littlejohn" userId="2409a724-fb50-4bc2-84be-2261c21a1817" providerId="ADAL" clId="{FA18683B-2A23-41B2-93BD-217C44A9ABF6}" dt="2025-05-16T14:45:51.578" v="8"/>
          <ac:spMkLst>
            <pc:docMk/>
            <pc:sldMk cId="3662777474" sldId="265"/>
            <ac:spMk id="24" creationId="{F5BF6397-8810-0041-29A1-A558F0535A41}"/>
          </ac:spMkLst>
        </pc:spChg>
        <pc:spChg chg="mod">
          <ac:chgData name="Meghan Littlejohn" userId="2409a724-fb50-4bc2-84be-2261c21a1817" providerId="ADAL" clId="{FA18683B-2A23-41B2-93BD-217C44A9ABF6}" dt="2025-05-16T14:45:51.578" v="8"/>
          <ac:spMkLst>
            <pc:docMk/>
            <pc:sldMk cId="3662777474" sldId="265"/>
            <ac:spMk id="25" creationId="{8B265CF0-0FC8-C0F9-0C38-0B18B603DDE1}"/>
          </ac:spMkLst>
        </pc:spChg>
        <pc:grpChg chg="mod">
          <ac:chgData name="Meghan Littlejohn" userId="2409a724-fb50-4bc2-84be-2261c21a1817" providerId="ADAL" clId="{FA18683B-2A23-41B2-93BD-217C44A9ABF6}" dt="2025-05-16T14:45:57.485" v="9" actId="1076"/>
          <ac:grpSpMkLst>
            <pc:docMk/>
            <pc:sldMk cId="3662777474" sldId="265"/>
            <ac:grpSpMk id="3" creationId="{1636A1C7-0A4E-BBBF-0DCE-645FC0018C48}"/>
          </ac:grpSpMkLst>
        </pc:grpChg>
        <pc:picChg chg="del">
          <ac:chgData name="Meghan Littlejohn" userId="2409a724-fb50-4bc2-84be-2261c21a1817" providerId="ADAL" clId="{FA18683B-2A23-41B2-93BD-217C44A9ABF6}" dt="2025-05-16T14:45:37.375" v="6" actId="478"/>
          <ac:picMkLst>
            <pc:docMk/>
            <pc:sldMk cId="3662777474" sldId="265"/>
            <ac:picMk id="9" creationId="{EC6300C6-9BA2-431C-9FFA-011B2525EC30}"/>
          </ac:picMkLst>
        </pc:picChg>
      </pc:sldChg>
      <pc:sldChg chg="setBg">
        <pc:chgData name="Meghan Littlejohn" userId="2409a724-fb50-4bc2-84be-2261c21a1817" providerId="ADAL" clId="{FA18683B-2A23-41B2-93BD-217C44A9ABF6}" dt="2025-05-16T14:45:15.487" v="1"/>
        <pc:sldMkLst>
          <pc:docMk/>
          <pc:sldMk cId="2492985841" sldId="283"/>
        </pc:sldMkLst>
      </pc:sldChg>
      <pc:sldChg chg="addSp modSp mod setBg">
        <pc:chgData name="Meghan Littlejohn" userId="2409a724-fb50-4bc2-84be-2261c21a1817" providerId="ADAL" clId="{FA18683B-2A23-41B2-93BD-217C44A9ABF6}" dt="2025-05-16T14:46:34.907" v="13"/>
        <pc:sldMkLst>
          <pc:docMk/>
          <pc:sldMk cId="3705661250" sldId="284"/>
        </pc:sldMkLst>
        <pc:spChg chg="add mod">
          <ac:chgData name="Meghan Littlejohn" userId="2409a724-fb50-4bc2-84be-2261c21a1817" providerId="ADAL" clId="{FA18683B-2A23-41B2-93BD-217C44A9ABF6}" dt="2025-05-16T14:46:34.907" v="13"/>
          <ac:spMkLst>
            <pc:docMk/>
            <pc:sldMk cId="3705661250" sldId="284"/>
            <ac:spMk id="4" creationId="{DEC12527-CE06-D1BB-92F9-90E046FB169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8A00B-3F8B-4FBF-9AF0-2105334BE5D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C8773-D709-4586-9141-ED671173F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1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4b61c4923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4b61c4923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47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8043-7A9E-46D8-A5A0-C630170A7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83A47-B36C-49EC-8937-7E5C0FFE2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43E87-0BB7-47E1-A787-49B98AE1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A6BF-A04E-4731-871F-637115B6992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89754-55B2-4CB7-90B0-8B20C0E67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AD297-42F6-4582-A99C-0F50FE7D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C8E2-9FEA-492B-BB1D-436E35AB0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3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C228-F05A-4FED-AEF6-17E8DD0F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A2AB5-B259-4883-83F6-8EAB0A549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DE776-C8C8-48FC-903D-0365B1668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A6BF-A04E-4731-871F-637115B6992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8EA5C-9461-4B09-8D9A-AECA9D909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DF5D0-FA65-4D86-BB06-0E70A76C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C8E2-9FEA-492B-BB1D-436E35AB0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B2C77F-5718-4313-8042-7CC7FF8A4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FA893-291F-4250-9612-C058FA84E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C0A0D-11D9-420D-B9E9-65EFA8AC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A6BF-A04E-4731-871F-637115B6992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B209D-9E6F-486A-AE43-93A9E36C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83550-7633-473F-B98A-B155ABE8A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C8E2-9FEA-492B-BB1D-436E35AB0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5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hite">
  <p:cSld name="Title - Whi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subTitle" idx="1"/>
          </p:nvPr>
        </p:nvSpPr>
        <p:spPr>
          <a:xfrm>
            <a:off x="415600" y="38450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None/>
              <a:defRPr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819969" y="3575633"/>
            <a:ext cx="4552065" cy="1717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subTitle" idx="2"/>
          </p:nvPr>
        </p:nvSpPr>
        <p:spPr>
          <a:xfrm>
            <a:off x="2935000" y="5272833"/>
            <a:ext cx="6322000" cy="4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393201" y="737233"/>
            <a:ext cx="9405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Slab Regular"/>
              <a:buNone/>
              <a:defRPr sz="4800"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 Slab"/>
              <a:buNone/>
              <a:defRPr sz="52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 Slab"/>
              <a:buNone/>
              <a:defRPr sz="52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 Slab"/>
              <a:buNone/>
              <a:defRPr sz="52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 Slab"/>
              <a:buNone/>
              <a:defRPr sz="52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 Slab"/>
              <a:buNone/>
              <a:defRPr sz="52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 Slab"/>
              <a:buNone/>
              <a:defRPr sz="52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 Slab"/>
              <a:buNone/>
              <a:defRPr sz="52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 Slab"/>
              <a:buNone/>
              <a:defRPr sz="52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11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- 1 column ">
  <p:cSld name="Bullets - 1 colum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471167" y="1269833"/>
            <a:ext cx="11386800" cy="4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▸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▸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Roboto Light"/>
              <a:buChar char="◌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4" name="Google Shape;4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1014368"/>
            <a:ext cx="7816735" cy="4973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471167" y="271167"/>
            <a:ext cx="9482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5284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- single image">
  <p:cSld name="Product - single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1014368"/>
            <a:ext cx="7816735" cy="4973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471167" y="271167"/>
            <a:ext cx="9482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4" name="Google Shape;84;p17"/>
          <p:cNvSpPr txBox="1">
            <a:spLocks noGrp="1"/>
          </p:cNvSpPr>
          <p:nvPr>
            <p:ph type="subTitle" idx="1"/>
          </p:nvPr>
        </p:nvSpPr>
        <p:spPr>
          <a:xfrm>
            <a:off x="471167" y="1269833"/>
            <a:ext cx="5374000" cy="4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/>
          <p:nvPr/>
        </p:nvSpPr>
        <p:spPr>
          <a:xfrm>
            <a:off x="6894600" y="2541800"/>
            <a:ext cx="3922000" cy="15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17"/>
          <p:cNvSpPr txBox="1"/>
          <p:nvPr/>
        </p:nvSpPr>
        <p:spPr>
          <a:xfrm>
            <a:off x="7504200" y="3031600"/>
            <a:ext cx="2702800" cy="4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Product shot here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25562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3 speakers">
  <p:cSld name="Content - 3 speaker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1014368"/>
            <a:ext cx="7816735" cy="4973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471167" y="271167"/>
            <a:ext cx="9482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ubTitle" idx="1"/>
          </p:nvPr>
        </p:nvSpPr>
        <p:spPr>
          <a:xfrm>
            <a:off x="471167" y="4659800"/>
            <a:ext cx="3638800" cy="1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2"/>
          </p:nvPr>
        </p:nvSpPr>
        <p:spPr>
          <a:xfrm>
            <a:off x="4420212" y="4659800"/>
            <a:ext cx="3638800" cy="1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3"/>
          </p:nvPr>
        </p:nvSpPr>
        <p:spPr>
          <a:xfrm>
            <a:off x="8369265" y="4659800"/>
            <a:ext cx="3638800" cy="1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9491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6133" y="1104168"/>
            <a:ext cx="4594432" cy="173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1947167"/>
            <a:ext cx="7816735" cy="4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7201967" y="2289334"/>
            <a:ext cx="4990032" cy="4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2596" y="3961700"/>
            <a:ext cx="2555597" cy="25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870" y="3961700"/>
            <a:ext cx="2555597" cy="25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30545" y="3961700"/>
            <a:ext cx="2555597" cy="25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00867" y="3961700"/>
            <a:ext cx="2555597" cy="25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47300" y="2821267"/>
            <a:ext cx="842200" cy="84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91233" y="422202"/>
            <a:ext cx="2555600" cy="165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19053" y="1809734"/>
            <a:ext cx="32385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194153" y="1847834"/>
            <a:ext cx="3162300" cy="316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1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E6929-77CD-4364-9FC9-105C95E4E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7E507-6A41-4D37-BF5B-35B7178FA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D0A23-0E27-4BCD-9F8E-66B7A2628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A6BF-A04E-4731-871F-637115B6992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31692-694F-4285-9951-5C22A3286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E649B-5C3F-4470-9641-AAB0FB69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C8E2-9FEA-492B-BB1D-436E35AB0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4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68FE-AC3D-4420-B5F9-11C7A95F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7A684-F6CA-4F71-9619-F4598F84F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1AC03-417C-4E85-A14F-36ED040F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A6BF-A04E-4731-871F-637115B6992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D2B32-0B01-454F-9E8C-3E8A35C2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748A-9FED-419F-80E9-8855290E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C8E2-9FEA-492B-BB1D-436E35AB0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5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6001D-BABC-4814-9DB7-03C1531A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43935-7142-41FD-ADB0-ABD09B6D9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A308C-0631-4FA7-9522-65A0D326D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E52EF-3E0E-4356-96C0-A5DD31E9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A6BF-A04E-4731-871F-637115B6992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DFF6F-37F1-4027-94F6-B3FF0D30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556E1-4D42-40B8-8AE3-B6665CEB0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C8E2-9FEA-492B-BB1D-436E35AB0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5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48184-EA15-48CE-9B19-503B16480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5EAE8-6745-4ED7-937A-AC091A2A9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0858C-F873-41EC-8858-34636AE3C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71C032-B8BC-4554-977D-3CE98D7E8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05DE8-311B-4F68-95DA-FCCEEE7E4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FE864A-522F-48AB-9309-5385CB394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A6BF-A04E-4731-871F-637115B6992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CD5849-C02F-4E09-90D9-84EB6BB12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3887D-6A6B-48A2-94CD-59199D47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C8E2-9FEA-492B-BB1D-436E35AB0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7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54070-0F26-4FE2-8F0D-2F95C65C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FFAB50-AF69-4CD5-B953-BA662920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A6BF-A04E-4731-871F-637115B6992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43107-EE5A-4B19-A215-A9D35AEAD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048EC-A049-4766-AC0B-E1A21A6F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C8E2-9FEA-492B-BB1D-436E35AB0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D641F5-D8E1-46CD-8CE8-0AE6B85F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A6BF-A04E-4731-871F-637115B6992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4F624-B015-4F39-8D2C-832B8A50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EB51E-9A9D-4478-B34F-441CC5BB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C8E2-9FEA-492B-BB1D-436E35AB0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8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8C01-FA20-4046-A432-00750DB8A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F8DF8-C806-4711-9836-61BFBCB08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12BF4-B95E-42BB-B855-68B7C9BA7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EDCFF-6FD8-4B17-8A5A-B2F8DC70C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A6BF-A04E-4731-871F-637115B6992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1B1C4-9DEB-48FD-B3D2-BEE0B142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C50CD-CB3D-431B-AD7E-9C0A82DB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C8E2-9FEA-492B-BB1D-436E35AB0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E4844-2E95-44AF-8D8B-8EAE8B0B0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F831DB-575D-4F59-92E2-722080F486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B82A6-AF8B-45B6-B42A-A0FBC93CB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5DE77-2EA9-4688-A110-AF2C3A7C8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A6BF-A04E-4731-871F-637115B6992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DBC48-EA38-466A-8073-3084D8B2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18233-C472-4F2B-B7A8-297EA4CC6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C8E2-9FEA-492B-BB1D-436E35AB0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3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D48CAC-9B6E-4FF7-88F5-FFC821D0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B446E-7EF3-4C39-93C8-B6F4526E7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C10D5-AD11-4641-BA18-BEB68471D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5A6BF-A04E-4731-871F-637115B6992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6710B-C945-4630-AFED-6FBFF7AE0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5D357-8F71-45F6-A7BA-157935B6E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8C8E2-9FEA-492B-BB1D-436E35AB0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6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Light"/>
              <a:buChar char="●"/>
              <a:defRPr sz="1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○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■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●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○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■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●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○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 Light"/>
              <a:buChar char="■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79767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onic-therapy.com/?fbclid=IwAR31AeKfTehVcbPUhbiCnKnWvBEjdnQckI2XOaUaRb7Mv_SRBFbz-x-kVC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onic-therapy.com/?fbclid=IwAR31AeKfTehVcbPUhbiCnKnWvBEjdnQckI2XOaUaRb7Mv_SRBFbz-x-kVC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hromewebstore.google.com/detail/chrome-remote-desktop/inomeogfingihgjfjlpeplalcfajhgai?pli=1" TargetMode="External"/><Relationship Id="rId4" Type="http://schemas.openxmlformats.org/officeDocument/2006/relationships/hyperlink" Target="https://chrome.google.com/webstore/detail/chrome-remote-desktop/inomeogfingihgjfjlpeplalcfajhga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therapyexperts/" TargetMode="External"/><Relationship Id="rId13" Type="http://schemas.openxmlformats.org/officeDocument/2006/relationships/hyperlink" Target="https://electronic-therapy.com/resource-library/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www.youtube.com/@ElectronicTherapy" TargetMode="External"/><Relationship Id="rId12" Type="http://schemas.openxmlformats.org/officeDocument/2006/relationships/hyperlink" Target="https://electronic-therapy.com/blo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ETherapyServices/" TargetMode="External"/><Relationship Id="rId11" Type="http://schemas.openxmlformats.org/officeDocument/2006/relationships/hyperlink" Target="https://electronic-therapy.com/" TargetMode="External"/><Relationship Id="rId5" Type="http://schemas.openxmlformats.org/officeDocument/2006/relationships/hyperlink" Target="https://electronic-therapy.com/refer-a-friend/" TargetMode="External"/><Relationship Id="rId10" Type="http://schemas.openxmlformats.org/officeDocument/2006/relationships/hyperlink" Target="https://www.linkedin.com/company/e-therapy/" TargetMode="External"/><Relationship Id="rId4" Type="http://schemas.openxmlformats.org/officeDocument/2006/relationships/hyperlink" Target="https://electronic-therapy.com/apply/" TargetMode="External"/><Relationship Id="rId9" Type="http://schemas.openxmlformats.org/officeDocument/2006/relationships/hyperlink" Target="https://x.com/etherapyexper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5FEF79B5-F136-4EE3-9E66-D6B62071BC85}"/>
              </a:ext>
            </a:extLst>
          </p:cNvPr>
          <p:cNvSpPr/>
          <p:nvPr/>
        </p:nvSpPr>
        <p:spPr>
          <a:xfrm>
            <a:off x="490888" y="6294922"/>
            <a:ext cx="2752826" cy="308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8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B77514C-69AB-4BA3-9091-B542FD71D859}"/>
              </a:ext>
            </a:extLst>
          </p:cNvPr>
          <p:cNvSpPr/>
          <p:nvPr/>
        </p:nvSpPr>
        <p:spPr>
          <a:xfrm>
            <a:off x="490888" y="6294922"/>
            <a:ext cx="2752826" cy="308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BC5D3FAE-E64F-4AFF-A667-1802C814DA41}"/>
              </a:ext>
            </a:extLst>
          </p:cNvPr>
          <p:cNvSpPr/>
          <p:nvPr/>
        </p:nvSpPr>
        <p:spPr>
          <a:xfrm>
            <a:off x="1424539" y="2454442"/>
            <a:ext cx="1886552" cy="211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5"/>
            <a:extLst>
              <a:ext uri="{FF2B5EF4-FFF2-40B4-BE49-F238E27FC236}">
                <a16:creationId xmlns:a16="http://schemas.microsoft.com/office/drawing/2014/main" id="{DEC12527-CE06-D1BB-92F9-90E046FB169F}"/>
              </a:ext>
            </a:extLst>
          </p:cNvPr>
          <p:cNvSpPr/>
          <p:nvPr/>
        </p:nvSpPr>
        <p:spPr>
          <a:xfrm>
            <a:off x="3819525" y="2076450"/>
            <a:ext cx="2867025" cy="23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6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icorn Head 1">
            <a:extLst>
              <a:ext uri="{FF2B5EF4-FFF2-40B4-BE49-F238E27FC236}">
                <a16:creationId xmlns:a16="http://schemas.microsoft.com/office/drawing/2014/main" id="{787C5BEF-8589-40B2-BA79-B7097CEBFC68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weather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3" name="Uni Eat Cupcake 1">
            <a:extLst>
              <a:ext uri="{FF2B5EF4-FFF2-40B4-BE49-F238E27FC236}">
                <a16:creationId xmlns:a16="http://schemas.microsoft.com/office/drawing/2014/main" id="{8F40A1EE-A0C6-4461-B7DF-3F8009B7C311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relatives</a:t>
            </a:r>
          </a:p>
        </p:txBody>
      </p:sp>
      <p:sp>
        <p:nvSpPr>
          <p:cNvPr id="4" name="Unicorn Head 2">
            <a:extLst>
              <a:ext uri="{FF2B5EF4-FFF2-40B4-BE49-F238E27FC236}">
                <a16:creationId xmlns:a16="http://schemas.microsoft.com/office/drawing/2014/main" id="{223FA33A-0D41-4069-B220-F83EA38329B1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relatives</a:t>
            </a:r>
          </a:p>
        </p:txBody>
      </p:sp>
      <p:sp>
        <p:nvSpPr>
          <p:cNvPr id="5" name="Uni Eat Cupcake 2">
            <a:extLst>
              <a:ext uri="{FF2B5EF4-FFF2-40B4-BE49-F238E27FC236}">
                <a16:creationId xmlns:a16="http://schemas.microsoft.com/office/drawing/2014/main" id="{20E28874-7C3F-4F86-A74E-EB25729F9159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travel</a:t>
            </a:r>
          </a:p>
        </p:txBody>
      </p:sp>
      <p:sp>
        <p:nvSpPr>
          <p:cNvPr id="6" name="Diamond 1">
            <a:extLst>
              <a:ext uri="{FF2B5EF4-FFF2-40B4-BE49-F238E27FC236}">
                <a16:creationId xmlns:a16="http://schemas.microsoft.com/office/drawing/2014/main" id="{147E4D2B-2E26-4377-BACA-B702A0C8D754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fireflies</a:t>
            </a:r>
          </a:p>
        </p:txBody>
      </p:sp>
      <p:sp>
        <p:nvSpPr>
          <p:cNvPr id="7" name="Rainbow 1">
            <a:extLst>
              <a:ext uri="{FF2B5EF4-FFF2-40B4-BE49-F238E27FC236}">
                <a16:creationId xmlns:a16="http://schemas.microsoft.com/office/drawing/2014/main" id="{0A05D333-6211-42A7-94A4-64262E5B259C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fireflies</a:t>
            </a:r>
          </a:p>
        </p:txBody>
      </p:sp>
      <p:sp>
        <p:nvSpPr>
          <p:cNvPr id="8" name="Uni Dance 1">
            <a:extLst>
              <a:ext uri="{FF2B5EF4-FFF2-40B4-BE49-F238E27FC236}">
                <a16:creationId xmlns:a16="http://schemas.microsoft.com/office/drawing/2014/main" id="{D80049D1-4716-44C5-97B7-DC38BBE53A45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travel</a:t>
            </a:r>
          </a:p>
        </p:txBody>
      </p:sp>
      <p:sp>
        <p:nvSpPr>
          <p:cNvPr id="9" name="Diamond 2">
            <a:extLst>
              <a:ext uri="{FF2B5EF4-FFF2-40B4-BE49-F238E27FC236}">
                <a16:creationId xmlns:a16="http://schemas.microsoft.com/office/drawing/2014/main" id="{BA98F4F2-16B2-46CE-A002-424FF746EB0F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lemonade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10" name="Uni Dance 2">
            <a:extLst>
              <a:ext uri="{FF2B5EF4-FFF2-40B4-BE49-F238E27FC236}">
                <a16:creationId xmlns:a16="http://schemas.microsoft.com/office/drawing/2014/main" id="{48701E97-C8AE-4E87-BA80-1114B1DA5B31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lemonade</a:t>
            </a:r>
          </a:p>
        </p:txBody>
      </p:sp>
      <p:sp>
        <p:nvSpPr>
          <p:cNvPr id="11" name="Rainbow 2">
            <a:extLst>
              <a:ext uri="{FF2B5EF4-FFF2-40B4-BE49-F238E27FC236}">
                <a16:creationId xmlns:a16="http://schemas.microsoft.com/office/drawing/2014/main" id="{69396E83-FD2C-4C88-98EF-FF9BC9053E1E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weather</a:t>
            </a:r>
          </a:p>
        </p:txBody>
      </p:sp>
      <p:sp>
        <p:nvSpPr>
          <p:cNvPr id="12" name="Front 1">
            <a:extLst>
              <a:ext uri="{FF2B5EF4-FFF2-40B4-BE49-F238E27FC236}">
                <a16:creationId xmlns:a16="http://schemas.microsoft.com/office/drawing/2014/main" id="{06AD2564-D8DF-4BB0-B67B-F0EC177F6C1C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8DC2D8"/>
              </a:gs>
              <a:gs pos="40000">
                <a:srgbClr val="8CE2F0"/>
              </a:gs>
              <a:gs pos="50000">
                <a:srgbClr val="91C7D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Front 2">
            <a:extLst>
              <a:ext uri="{FF2B5EF4-FFF2-40B4-BE49-F238E27FC236}">
                <a16:creationId xmlns:a16="http://schemas.microsoft.com/office/drawing/2014/main" id="{FCC22A09-9496-483F-8B72-96B5AF890E6F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8DC2D8"/>
              </a:gs>
              <a:gs pos="40000">
                <a:srgbClr val="8CE2F0"/>
              </a:gs>
              <a:gs pos="50000">
                <a:srgbClr val="91C7D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" name="Front 3">
            <a:extLst>
              <a:ext uri="{FF2B5EF4-FFF2-40B4-BE49-F238E27FC236}">
                <a16:creationId xmlns:a16="http://schemas.microsoft.com/office/drawing/2014/main" id="{A1383B5D-E430-4E75-8F27-1BBEC6016A0B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8DC2D8"/>
              </a:gs>
              <a:gs pos="40000">
                <a:srgbClr val="8CE2F0"/>
              </a:gs>
              <a:gs pos="50000">
                <a:srgbClr val="91C7D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5" name="Front 4">
            <a:extLst>
              <a:ext uri="{FF2B5EF4-FFF2-40B4-BE49-F238E27FC236}">
                <a16:creationId xmlns:a16="http://schemas.microsoft.com/office/drawing/2014/main" id="{31C40DFF-F2F5-400A-BA65-1BFC54029C90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8DC2D8"/>
              </a:gs>
              <a:gs pos="40000">
                <a:srgbClr val="8CE2F0"/>
              </a:gs>
              <a:gs pos="50000">
                <a:srgbClr val="91C7D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6" name="Front 5">
            <a:extLst>
              <a:ext uri="{FF2B5EF4-FFF2-40B4-BE49-F238E27FC236}">
                <a16:creationId xmlns:a16="http://schemas.microsoft.com/office/drawing/2014/main" id="{52A69A44-1E31-44B8-8D44-2A6A27CC90D4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8DC2D8"/>
              </a:gs>
              <a:gs pos="40000">
                <a:srgbClr val="8CE2F0"/>
              </a:gs>
              <a:gs pos="50000">
                <a:srgbClr val="91C7D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7" name="Front 6">
            <a:extLst>
              <a:ext uri="{FF2B5EF4-FFF2-40B4-BE49-F238E27FC236}">
                <a16:creationId xmlns:a16="http://schemas.microsoft.com/office/drawing/2014/main" id="{9C8F7454-DC14-4A5E-92C2-2DC00FED973C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8DC2D8"/>
              </a:gs>
              <a:gs pos="40000">
                <a:srgbClr val="8CE2F0"/>
              </a:gs>
              <a:gs pos="50000">
                <a:srgbClr val="91C7D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8" name="Front 7">
            <a:extLst>
              <a:ext uri="{FF2B5EF4-FFF2-40B4-BE49-F238E27FC236}">
                <a16:creationId xmlns:a16="http://schemas.microsoft.com/office/drawing/2014/main" id="{2460A941-F522-4A42-B48E-A682D5A25231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8DC2D8"/>
              </a:gs>
              <a:gs pos="40000">
                <a:srgbClr val="8CE2F0"/>
              </a:gs>
              <a:gs pos="50000">
                <a:srgbClr val="91C7D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9" name="Front 8">
            <a:extLst>
              <a:ext uri="{FF2B5EF4-FFF2-40B4-BE49-F238E27FC236}">
                <a16:creationId xmlns:a16="http://schemas.microsoft.com/office/drawing/2014/main" id="{D33B83D7-69F2-4FD1-88F1-E128372968FF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8DC2D8"/>
              </a:gs>
              <a:gs pos="40000">
                <a:srgbClr val="8CE2F0"/>
              </a:gs>
              <a:gs pos="50000">
                <a:srgbClr val="91C7D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0" name="Front 9">
            <a:extLst>
              <a:ext uri="{FF2B5EF4-FFF2-40B4-BE49-F238E27FC236}">
                <a16:creationId xmlns:a16="http://schemas.microsoft.com/office/drawing/2014/main" id="{8E4B2BF5-806D-4A9E-9FEE-19911579F504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8DC2D8"/>
              </a:gs>
              <a:gs pos="40000">
                <a:srgbClr val="8CE2F0"/>
              </a:gs>
              <a:gs pos="50000">
                <a:srgbClr val="91C7D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1" name="Front 10">
            <a:extLst>
              <a:ext uri="{FF2B5EF4-FFF2-40B4-BE49-F238E27FC236}">
                <a16:creationId xmlns:a16="http://schemas.microsoft.com/office/drawing/2014/main" id="{1EFF28F8-6DC3-4289-AB2F-F489691DF642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8DC2D8"/>
              </a:gs>
              <a:gs pos="40000">
                <a:srgbClr val="8CE2F0"/>
              </a:gs>
              <a:gs pos="50000">
                <a:srgbClr val="91C7D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2" name="Rectangle 21">
            <a:hlinkClick r:id="rId3" action="ppaction://hlinksldjump"/>
            <a:extLst>
              <a:ext uri="{FF2B5EF4-FFF2-40B4-BE49-F238E27FC236}">
                <a16:creationId xmlns:a16="http://schemas.microsoft.com/office/drawing/2014/main" id="{D5CCB19A-1518-4F7C-AD4A-FFFD00E6BBFC}"/>
              </a:ext>
            </a:extLst>
          </p:cNvPr>
          <p:cNvSpPr/>
          <p:nvPr/>
        </p:nvSpPr>
        <p:spPr>
          <a:xfrm>
            <a:off x="11040177" y="6323797"/>
            <a:ext cx="866274" cy="298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4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icorn Head 1">
            <a:extLst>
              <a:ext uri="{FF2B5EF4-FFF2-40B4-BE49-F238E27FC236}">
                <a16:creationId xmlns:a16="http://schemas.microsoft.com/office/drawing/2014/main" id="{787C5BEF-8589-40B2-BA79-B7097CEBFC68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humid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3" name="Uni Eat Cupcake 1">
            <a:extLst>
              <a:ext uri="{FF2B5EF4-FFF2-40B4-BE49-F238E27FC236}">
                <a16:creationId xmlns:a16="http://schemas.microsoft.com/office/drawing/2014/main" id="{8F40A1EE-A0C6-4461-B7DF-3F8009B7C311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humid</a:t>
            </a:r>
          </a:p>
        </p:txBody>
      </p:sp>
      <p:sp>
        <p:nvSpPr>
          <p:cNvPr id="4" name="Unicorn Head 2">
            <a:extLst>
              <a:ext uri="{FF2B5EF4-FFF2-40B4-BE49-F238E27FC236}">
                <a16:creationId xmlns:a16="http://schemas.microsoft.com/office/drawing/2014/main" id="{223FA33A-0D41-4069-B220-F83EA38329B1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July</a:t>
            </a:r>
          </a:p>
        </p:txBody>
      </p:sp>
      <p:sp>
        <p:nvSpPr>
          <p:cNvPr id="5" name="Uni Eat Cupcake 2">
            <a:extLst>
              <a:ext uri="{FF2B5EF4-FFF2-40B4-BE49-F238E27FC236}">
                <a16:creationId xmlns:a16="http://schemas.microsoft.com/office/drawing/2014/main" id="{20E28874-7C3F-4F86-A74E-EB25729F9159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August</a:t>
            </a:r>
          </a:p>
        </p:txBody>
      </p:sp>
      <p:sp>
        <p:nvSpPr>
          <p:cNvPr id="6" name="Diamond 1">
            <a:extLst>
              <a:ext uri="{FF2B5EF4-FFF2-40B4-BE49-F238E27FC236}">
                <a16:creationId xmlns:a16="http://schemas.microsoft.com/office/drawing/2014/main" id="{147E4D2B-2E26-4377-BACA-B702A0C8D754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camping</a:t>
            </a:r>
          </a:p>
        </p:txBody>
      </p:sp>
      <p:sp>
        <p:nvSpPr>
          <p:cNvPr id="7" name="Rainbow 1">
            <a:extLst>
              <a:ext uri="{FF2B5EF4-FFF2-40B4-BE49-F238E27FC236}">
                <a16:creationId xmlns:a16="http://schemas.microsoft.com/office/drawing/2014/main" id="{0A05D333-6211-42A7-94A4-64262E5B259C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June</a:t>
            </a:r>
          </a:p>
        </p:txBody>
      </p:sp>
      <p:sp>
        <p:nvSpPr>
          <p:cNvPr id="8" name="Uni Dance 1">
            <a:extLst>
              <a:ext uri="{FF2B5EF4-FFF2-40B4-BE49-F238E27FC236}">
                <a16:creationId xmlns:a16="http://schemas.microsoft.com/office/drawing/2014/main" id="{D80049D1-4716-44C5-97B7-DC38BBE53A45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June</a:t>
            </a:r>
          </a:p>
        </p:txBody>
      </p:sp>
      <p:sp>
        <p:nvSpPr>
          <p:cNvPr id="9" name="Diamond 2">
            <a:extLst>
              <a:ext uri="{FF2B5EF4-FFF2-40B4-BE49-F238E27FC236}">
                <a16:creationId xmlns:a16="http://schemas.microsoft.com/office/drawing/2014/main" id="{BA98F4F2-16B2-46CE-A002-424FF746EB0F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July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10" name="Uni Dance 2">
            <a:extLst>
              <a:ext uri="{FF2B5EF4-FFF2-40B4-BE49-F238E27FC236}">
                <a16:creationId xmlns:a16="http://schemas.microsoft.com/office/drawing/2014/main" id="{48701E97-C8AE-4E87-BA80-1114B1DA5B31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camping</a:t>
            </a:r>
          </a:p>
        </p:txBody>
      </p:sp>
      <p:sp>
        <p:nvSpPr>
          <p:cNvPr id="11" name="Rainbow 2">
            <a:extLst>
              <a:ext uri="{FF2B5EF4-FFF2-40B4-BE49-F238E27FC236}">
                <a16:creationId xmlns:a16="http://schemas.microsoft.com/office/drawing/2014/main" id="{69396E83-FD2C-4C88-98EF-FF9BC9053E1E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August</a:t>
            </a:r>
          </a:p>
        </p:txBody>
      </p:sp>
      <p:sp>
        <p:nvSpPr>
          <p:cNvPr id="12" name="Front 1">
            <a:extLst>
              <a:ext uri="{FF2B5EF4-FFF2-40B4-BE49-F238E27FC236}">
                <a16:creationId xmlns:a16="http://schemas.microsoft.com/office/drawing/2014/main" id="{06AD2564-D8DF-4BB0-B67B-F0EC177F6C1C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gradFill flip="none" rotWithShape="1">
            <a:gsLst>
              <a:gs pos="95000">
                <a:schemeClr val="bg1"/>
              </a:gs>
              <a:gs pos="75000">
                <a:srgbClr val="F0A7BA"/>
              </a:gs>
              <a:gs pos="55000">
                <a:srgbClr val="FCD3DA"/>
              </a:gs>
              <a:gs pos="17000">
                <a:srgbClr val="8CE2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Front 2">
            <a:extLst>
              <a:ext uri="{FF2B5EF4-FFF2-40B4-BE49-F238E27FC236}">
                <a16:creationId xmlns:a16="http://schemas.microsoft.com/office/drawing/2014/main" id="{FCC22A09-9496-483F-8B72-96B5AF890E6F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gradFill flip="none" rotWithShape="1">
            <a:gsLst>
              <a:gs pos="95000">
                <a:schemeClr val="bg1"/>
              </a:gs>
              <a:gs pos="75000">
                <a:srgbClr val="F0A7BA"/>
              </a:gs>
              <a:gs pos="55000">
                <a:srgbClr val="FCD3DA"/>
              </a:gs>
              <a:gs pos="17000">
                <a:srgbClr val="8CE2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" name="Front 3">
            <a:extLst>
              <a:ext uri="{FF2B5EF4-FFF2-40B4-BE49-F238E27FC236}">
                <a16:creationId xmlns:a16="http://schemas.microsoft.com/office/drawing/2014/main" id="{A1383B5D-E430-4E75-8F27-1BBEC6016A0B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gradFill flip="none" rotWithShape="1">
            <a:gsLst>
              <a:gs pos="95000">
                <a:schemeClr val="bg1"/>
              </a:gs>
              <a:gs pos="75000">
                <a:srgbClr val="F0A7BA"/>
              </a:gs>
              <a:gs pos="55000">
                <a:srgbClr val="FCD3DA"/>
              </a:gs>
              <a:gs pos="17000">
                <a:srgbClr val="8CE2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5" name="Front 4">
            <a:extLst>
              <a:ext uri="{FF2B5EF4-FFF2-40B4-BE49-F238E27FC236}">
                <a16:creationId xmlns:a16="http://schemas.microsoft.com/office/drawing/2014/main" id="{31C40DFF-F2F5-400A-BA65-1BFC54029C90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gradFill flip="none" rotWithShape="1">
            <a:gsLst>
              <a:gs pos="95000">
                <a:schemeClr val="bg1"/>
              </a:gs>
              <a:gs pos="75000">
                <a:srgbClr val="F0A7BA"/>
              </a:gs>
              <a:gs pos="55000">
                <a:srgbClr val="FCD3DA"/>
              </a:gs>
              <a:gs pos="17000">
                <a:srgbClr val="8CE2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6" name="Front 5">
            <a:extLst>
              <a:ext uri="{FF2B5EF4-FFF2-40B4-BE49-F238E27FC236}">
                <a16:creationId xmlns:a16="http://schemas.microsoft.com/office/drawing/2014/main" id="{52A69A44-1E31-44B8-8D44-2A6A27CC90D4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gradFill flip="none" rotWithShape="1">
            <a:gsLst>
              <a:gs pos="95000">
                <a:schemeClr val="bg1"/>
              </a:gs>
              <a:gs pos="75000">
                <a:srgbClr val="F0A7BA"/>
              </a:gs>
              <a:gs pos="55000">
                <a:srgbClr val="FCD3DA"/>
              </a:gs>
              <a:gs pos="17000">
                <a:srgbClr val="8CE2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7" name="Front 6">
            <a:extLst>
              <a:ext uri="{FF2B5EF4-FFF2-40B4-BE49-F238E27FC236}">
                <a16:creationId xmlns:a16="http://schemas.microsoft.com/office/drawing/2014/main" id="{9C8F7454-DC14-4A5E-92C2-2DC00FED973C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gradFill flip="none" rotWithShape="1">
            <a:gsLst>
              <a:gs pos="95000">
                <a:schemeClr val="bg1"/>
              </a:gs>
              <a:gs pos="75000">
                <a:srgbClr val="F0A7BA"/>
              </a:gs>
              <a:gs pos="55000">
                <a:srgbClr val="FCD3DA"/>
              </a:gs>
              <a:gs pos="17000">
                <a:srgbClr val="8CE2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8" name="Front 7">
            <a:extLst>
              <a:ext uri="{FF2B5EF4-FFF2-40B4-BE49-F238E27FC236}">
                <a16:creationId xmlns:a16="http://schemas.microsoft.com/office/drawing/2014/main" id="{2460A941-F522-4A42-B48E-A682D5A25231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gradFill flip="none" rotWithShape="1">
            <a:gsLst>
              <a:gs pos="95000">
                <a:schemeClr val="bg1"/>
              </a:gs>
              <a:gs pos="75000">
                <a:srgbClr val="F0A7BA"/>
              </a:gs>
              <a:gs pos="55000">
                <a:srgbClr val="FCD3DA"/>
              </a:gs>
              <a:gs pos="17000">
                <a:srgbClr val="8CE2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9" name="Front 8">
            <a:extLst>
              <a:ext uri="{FF2B5EF4-FFF2-40B4-BE49-F238E27FC236}">
                <a16:creationId xmlns:a16="http://schemas.microsoft.com/office/drawing/2014/main" id="{D33B83D7-69F2-4FD1-88F1-E128372968FF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gradFill flip="none" rotWithShape="1">
            <a:gsLst>
              <a:gs pos="95000">
                <a:schemeClr val="bg1"/>
              </a:gs>
              <a:gs pos="75000">
                <a:srgbClr val="F0A7BA"/>
              </a:gs>
              <a:gs pos="55000">
                <a:srgbClr val="FCD3DA"/>
              </a:gs>
              <a:gs pos="17000">
                <a:srgbClr val="8CE2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0" name="Front 9">
            <a:extLst>
              <a:ext uri="{FF2B5EF4-FFF2-40B4-BE49-F238E27FC236}">
                <a16:creationId xmlns:a16="http://schemas.microsoft.com/office/drawing/2014/main" id="{8E4B2BF5-806D-4A9E-9FEE-19911579F504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gradFill flip="none" rotWithShape="1">
            <a:gsLst>
              <a:gs pos="95000">
                <a:schemeClr val="bg1"/>
              </a:gs>
              <a:gs pos="75000">
                <a:srgbClr val="F0A7BA"/>
              </a:gs>
              <a:gs pos="55000">
                <a:srgbClr val="FCD3DA"/>
              </a:gs>
              <a:gs pos="17000">
                <a:srgbClr val="8CE2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1" name="Front 10">
            <a:extLst>
              <a:ext uri="{FF2B5EF4-FFF2-40B4-BE49-F238E27FC236}">
                <a16:creationId xmlns:a16="http://schemas.microsoft.com/office/drawing/2014/main" id="{1EFF28F8-6DC3-4289-AB2F-F489691DF642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gradFill flip="none" rotWithShape="1">
            <a:gsLst>
              <a:gs pos="95000">
                <a:schemeClr val="bg1"/>
              </a:gs>
              <a:gs pos="75000">
                <a:srgbClr val="F0A7BA"/>
              </a:gs>
              <a:gs pos="55000">
                <a:srgbClr val="FCD3DA"/>
              </a:gs>
              <a:gs pos="17000">
                <a:srgbClr val="8CE2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2" name="Rectangle 21">
            <a:hlinkClick r:id="rId3" action="ppaction://hlinksldjump"/>
            <a:extLst>
              <a:ext uri="{FF2B5EF4-FFF2-40B4-BE49-F238E27FC236}">
                <a16:creationId xmlns:a16="http://schemas.microsoft.com/office/drawing/2014/main" id="{CC05AAF0-2C89-4DB2-8C0F-F6CB5F732602}"/>
              </a:ext>
            </a:extLst>
          </p:cNvPr>
          <p:cNvSpPr/>
          <p:nvPr/>
        </p:nvSpPr>
        <p:spPr>
          <a:xfrm>
            <a:off x="11040177" y="6323797"/>
            <a:ext cx="866274" cy="298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icorn Head 1">
            <a:extLst>
              <a:ext uri="{FF2B5EF4-FFF2-40B4-BE49-F238E27FC236}">
                <a16:creationId xmlns:a16="http://schemas.microsoft.com/office/drawing/2014/main" id="{787C5BEF-8589-40B2-BA79-B7097CEBFC68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vacation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3" name="Uni Eat Cupcake 1">
            <a:extLst>
              <a:ext uri="{FF2B5EF4-FFF2-40B4-BE49-F238E27FC236}">
                <a16:creationId xmlns:a16="http://schemas.microsoft.com/office/drawing/2014/main" id="{8F40A1EE-A0C6-4461-B7DF-3F8009B7C311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vacation</a:t>
            </a:r>
          </a:p>
        </p:txBody>
      </p:sp>
      <p:sp>
        <p:nvSpPr>
          <p:cNvPr id="4" name="Unicorn Head 2">
            <a:extLst>
              <a:ext uri="{FF2B5EF4-FFF2-40B4-BE49-F238E27FC236}">
                <a16:creationId xmlns:a16="http://schemas.microsoft.com/office/drawing/2014/main" id="{223FA33A-0D41-4069-B220-F83EA38329B1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swimming</a:t>
            </a:r>
          </a:p>
        </p:txBody>
      </p:sp>
      <p:sp>
        <p:nvSpPr>
          <p:cNvPr id="5" name="Uni Eat Cupcake 2">
            <a:extLst>
              <a:ext uri="{FF2B5EF4-FFF2-40B4-BE49-F238E27FC236}">
                <a16:creationId xmlns:a16="http://schemas.microsoft.com/office/drawing/2014/main" id="{20E28874-7C3F-4F86-A74E-EB25729F9159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bicycle</a:t>
            </a:r>
          </a:p>
        </p:txBody>
      </p:sp>
      <p:sp>
        <p:nvSpPr>
          <p:cNvPr id="6" name="Diamond 1">
            <a:extLst>
              <a:ext uri="{FF2B5EF4-FFF2-40B4-BE49-F238E27FC236}">
                <a16:creationId xmlns:a16="http://schemas.microsoft.com/office/drawing/2014/main" id="{147E4D2B-2E26-4377-BACA-B702A0C8D754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beach</a:t>
            </a:r>
          </a:p>
        </p:txBody>
      </p:sp>
      <p:sp>
        <p:nvSpPr>
          <p:cNvPr id="7" name="Rainbow 1">
            <a:extLst>
              <a:ext uri="{FF2B5EF4-FFF2-40B4-BE49-F238E27FC236}">
                <a16:creationId xmlns:a16="http://schemas.microsoft.com/office/drawing/2014/main" id="{0A05D333-6211-42A7-94A4-64262E5B259C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swimming</a:t>
            </a:r>
          </a:p>
        </p:txBody>
      </p:sp>
      <p:sp>
        <p:nvSpPr>
          <p:cNvPr id="8" name="Uni Dance 1">
            <a:extLst>
              <a:ext uri="{FF2B5EF4-FFF2-40B4-BE49-F238E27FC236}">
                <a16:creationId xmlns:a16="http://schemas.microsoft.com/office/drawing/2014/main" id="{D80049D1-4716-44C5-97B7-DC38BBE53A45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beach</a:t>
            </a:r>
          </a:p>
        </p:txBody>
      </p:sp>
      <p:sp>
        <p:nvSpPr>
          <p:cNvPr id="9" name="Diamond 2">
            <a:extLst>
              <a:ext uri="{FF2B5EF4-FFF2-40B4-BE49-F238E27FC236}">
                <a16:creationId xmlns:a16="http://schemas.microsoft.com/office/drawing/2014/main" id="{BA98F4F2-16B2-46CE-A002-424FF746EB0F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sunshine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10" name="Uni Dance 2">
            <a:extLst>
              <a:ext uri="{FF2B5EF4-FFF2-40B4-BE49-F238E27FC236}">
                <a16:creationId xmlns:a16="http://schemas.microsoft.com/office/drawing/2014/main" id="{48701E97-C8AE-4E87-BA80-1114B1DA5B31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sunshine</a:t>
            </a:r>
          </a:p>
        </p:txBody>
      </p:sp>
      <p:sp>
        <p:nvSpPr>
          <p:cNvPr id="11" name="Rainbow 2">
            <a:extLst>
              <a:ext uri="{FF2B5EF4-FFF2-40B4-BE49-F238E27FC236}">
                <a16:creationId xmlns:a16="http://schemas.microsoft.com/office/drawing/2014/main" id="{69396E83-FD2C-4C88-98EF-FF9BC9053E1E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bicycle</a:t>
            </a:r>
          </a:p>
        </p:txBody>
      </p:sp>
      <p:sp>
        <p:nvSpPr>
          <p:cNvPr id="12" name="Front 1">
            <a:extLst>
              <a:ext uri="{FF2B5EF4-FFF2-40B4-BE49-F238E27FC236}">
                <a16:creationId xmlns:a16="http://schemas.microsoft.com/office/drawing/2014/main" id="{06AD2564-D8DF-4BB0-B67B-F0EC177F6C1C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8DC2D8"/>
              </a:gs>
              <a:gs pos="40000">
                <a:srgbClr val="8CE2F0"/>
              </a:gs>
              <a:gs pos="50000">
                <a:srgbClr val="91C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Front 2">
            <a:extLst>
              <a:ext uri="{FF2B5EF4-FFF2-40B4-BE49-F238E27FC236}">
                <a16:creationId xmlns:a16="http://schemas.microsoft.com/office/drawing/2014/main" id="{FCC22A09-9496-483F-8B72-96B5AF890E6F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8DC2D8"/>
              </a:gs>
              <a:gs pos="40000">
                <a:srgbClr val="8CE2F0"/>
              </a:gs>
              <a:gs pos="50000">
                <a:srgbClr val="91C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" name="Front 3">
            <a:extLst>
              <a:ext uri="{FF2B5EF4-FFF2-40B4-BE49-F238E27FC236}">
                <a16:creationId xmlns:a16="http://schemas.microsoft.com/office/drawing/2014/main" id="{A1383B5D-E430-4E75-8F27-1BBEC6016A0B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8DC2D8"/>
              </a:gs>
              <a:gs pos="40000">
                <a:srgbClr val="8CE2F0"/>
              </a:gs>
              <a:gs pos="50000">
                <a:srgbClr val="91C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5" name="Front 4">
            <a:extLst>
              <a:ext uri="{FF2B5EF4-FFF2-40B4-BE49-F238E27FC236}">
                <a16:creationId xmlns:a16="http://schemas.microsoft.com/office/drawing/2014/main" id="{31C40DFF-F2F5-400A-BA65-1BFC54029C90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8DC2D8"/>
              </a:gs>
              <a:gs pos="40000">
                <a:srgbClr val="8CE2F0"/>
              </a:gs>
              <a:gs pos="50000">
                <a:srgbClr val="91C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6" name="Front 5">
            <a:extLst>
              <a:ext uri="{FF2B5EF4-FFF2-40B4-BE49-F238E27FC236}">
                <a16:creationId xmlns:a16="http://schemas.microsoft.com/office/drawing/2014/main" id="{52A69A44-1E31-44B8-8D44-2A6A27CC90D4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8DC2D8"/>
              </a:gs>
              <a:gs pos="40000">
                <a:srgbClr val="8CE2F0"/>
              </a:gs>
              <a:gs pos="50000">
                <a:srgbClr val="91C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7" name="Front 6">
            <a:extLst>
              <a:ext uri="{FF2B5EF4-FFF2-40B4-BE49-F238E27FC236}">
                <a16:creationId xmlns:a16="http://schemas.microsoft.com/office/drawing/2014/main" id="{9C8F7454-DC14-4A5E-92C2-2DC00FED973C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8DC2D8"/>
              </a:gs>
              <a:gs pos="40000">
                <a:srgbClr val="8CE2F0"/>
              </a:gs>
              <a:gs pos="50000">
                <a:srgbClr val="91C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8" name="Front 7">
            <a:extLst>
              <a:ext uri="{FF2B5EF4-FFF2-40B4-BE49-F238E27FC236}">
                <a16:creationId xmlns:a16="http://schemas.microsoft.com/office/drawing/2014/main" id="{2460A941-F522-4A42-B48E-A682D5A25231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8DC2D8"/>
              </a:gs>
              <a:gs pos="40000">
                <a:srgbClr val="8CE2F0"/>
              </a:gs>
              <a:gs pos="50000">
                <a:srgbClr val="91C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9" name="Front 8">
            <a:extLst>
              <a:ext uri="{FF2B5EF4-FFF2-40B4-BE49-F238E27FC236}">
                <a16:creationId xmlns:a16="http://schemas.microsoft.com/office/drawing/2014/main" id="{D33B83D7-69F2-4FD1-88F1-E128372968FF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8DC2D8"/>
              </a:gs>
              <a:gs pos="40000">
                <a:srgbClr val="8CE2F0"/>
              </a:gs>
              <a:gs pos="50000">
                <a:srgbClr val="91C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0" name="Front 9">
            <a:extLst>
              <a:ext uri="{FF2B5EF4-FFF2-40B4-BE49-F238E27FC236}">
                <a16:creationId xmlns:a16="http://schemas.microsoft.com/office/drawing/2014/main" id="{8E4B2BF5-806D-4A9E-9FEE-19911579F504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8DC2D8"/>
              </a:gs>
              <a:gs pos="40000">
                <a:srgbClr val="8CE2F0"/>
              </a:gs>
              <a:gs pos="50000">
                <a:srgbClr val="91C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1" name="Front 10">
            <a:extLst>
              <a:ext uri="{FF2B5EF4-FFF2-40B4-BE49-F238E27FC236}">
                <a16:creationId xmlns:a16="http://schemas.microsoft.com/office/drawing/2014/main" id="{1EFF28F8-6DC3-4289-AB2F-F489691DF642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8DC2D8"/>
              </a:gs>
              <a:gs pos="40000">
                <a:srgbClr val="8CE2F0"/>
              </a:gs>
              <a:gs pos="50000">
                <a:srgbClr val="91C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2" name="Rectangle 21">
            <a:hlinkClick r:id="rId3" action="ppaction://hlinksldjump"/>
            <a:extLst>
              <a:ext uri="{FF2B5EF4-FFF2-40B4-BE49-F238E27FC236}">
                <a16:creationId xmlns:a16="http://schemas.microsoft.com/office/drawing/2014/main" id="{6C55F07F-92E9-4818-A3CC-E3955872AAFA}"/>
              </a:ext>
            </a:extLst>
          </p:cNvPr>
          <p:cNvSpPr/>
          <p:nvPr/>
        </p:nvSpPr>
        <p:spPr>
          <a:xfrm>
            <a:off x="11040177" y="6323797"/>
            <a:ext cx="866274" cy="298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2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icorn Head 1">
            <a:extLst>
              <a:ext uri="{FF2B5EF4-FFF2-40B4-BE49-F238E27FC236}">
                <a16:creationId xmlns:a16="http://schemas.microsoft.com/office/drawing/2014/main" id="{787C5BEF-8589-40B2-BA79-B7097CEBFC68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watermelon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3" name="Uni Eat Cupcake 1">
            <a:extLst>
              <a:ext uri="{FF2B5EF4-FFF2-40B4-BE49-F238E27FC236}">
                <a16:creationId xmlns:a16="http://schemas.microsoft.com/office/drawing/2014/main" id="{8F40A1EE-A0C6-4461-B7DF-3F8009B7C311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picnic</a:t>
            </a:r>
          </a:p>
        </p:txBody>
      </p:sp>
      <p:sp>
        <p:nvSpPr>
          <p:cNvPr id="4" name="Unicorn Head 2">
            <a:extLst>
              <a:ext uri="{FF2B5EF4-FFF2-40B4-BE49-F238E27FC236}">
                <a16:creationId xmlns:a16="http://schemas.microsoft.com/office/drawing/2014/main" id="{223FA33A-0D41-4069-B220-F83EA38329B1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mosquitoes</a:t>
            </a:r>
          </a:p>
        </p:txBody>
      </p:sp>
      <p:sp>
        <p:nvSpPr>
          <p:cNvPr id="5" name="Uni Eat Cupcake 2">
            <a:extLst>
              <a:ext uri="{FF2B5EF4-FFF2-40B4-BE49-F238E27FC236}">
                <a16:creationId xmlns:a16="http://schemas.microsoft.com/office/drawing/2014/main" id="{20E28874-7C3F-4F86-A74E-EB25729F9159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ice cream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" name="Diamond 1">
            <a:extLst>
              <a:ext uri="{FF2B5EF4-FFF2-40B4-BE49-F238E27FC236}">
                <a16:creationId xmlns:a16="http://schemas.microsoft.com/office/drawing/2014/main" id="{147E4D2B-2E26-4377-BACA-B702A0C8D754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picnic</a:t>
            </a:r>
          </a:p>
        </p:txBody>
      </p:sp>
      <p:sp>
        <p:nvSpPr>
          <p:cNvPr id="7" name="Rainbow 1">
            <a:extLst>
              <a:ext uri="{FF2B5EF4-FFF2-40B4-BE49-F238E27FC236}">
                <a16:creationId xmlns:a16="http://schemas.microsoft.com/office/drawing/2014/main" id="{0A05D333-6211-42A7-94A4-64262E5B259C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swimsuit</a:t>
            </a:r>
          </a:p>
        </p:txBody>
      </p:sp>
      <p:sp>
        <p:nvSpPr>
          <p:cNvPr id="8" name="Uni Dance 1">
            <a:extLst>
              <a:ext uri="{FF2B5EF4-FFF2-40B4-BE49-F238E27FC236}">
                <a16:creationId xmlns:a16="http://schemas.microsoft.com/office/drawing/2014/main" id="{D80049D1-4716-44C5-97B7-DC38BBE53A45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ice cream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9" name="Diamond 2">
            <a:extLst>
              <a:ext uri="{FF2B5EF4-FFF2-40B4-BE49-F238E27FC236}">
                <a16:creationId xmlns:a16="http://schemas.microsoft.com/office/drawing/2014/main" id="{BA98F4F2-16B2-46CE-A002-424FF746EB0F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mosquitoes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10" name="Uni Dance 2">
            <a:extLst>
              <a:ext uri="{FF2B5EF4-FFF2-40B4-BE49-F238E27FC236}">
                <a16:creationId xmlns:a16="http://schemas.microsoft.com/office/drawing/2014/main" id="{48701E97-C8AE-4E87-BA80-1114B1DA5B31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watermelon</a:t>
            </a:r>
          </a:p>
        </p:txBody>
      </p:sp>
      <p:sp>
        <p:nvSpPr>
          <p:cNvPr id="11" name="Rainbow 2">
            <a:extLst>
              <a:ext uri="{FF2B5EF4-FFF2-40B4-BE49-F238E27FC236}">
                <a16:creationId xmlns:a16="http://schemas.microsoft.com/office/drawing/2014/main" id="{69396E83-FD2C-4C88-98EF-FF9BC9053E1E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swimsuit</a:t>
            </a:r>
          </a:p>
        </p:txBody>
      </p:sp>
      <p:sp>
        <p:nvSpPr>
          <p:cNvPr id="12" name="Front 1">
            <a:extLst>
              <a:ext uri="{FF2B5EF4-FFF2-40B4-BE49-F238E27FC236}">
                <a16:creationId xmlns:a16="http://schemas.microsoft.com/office/drawing/2014/main" id="{06AD2564-D8DF-4BB0-B67B-F0EC177F6C1C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FCD3DA"/>
              </a:gs>
              <a:gs pos="53000">
                <a:srgbClr val="8CE2F0"/>
              </a:gs>
              <a:gs pos="76000">
                <a:srgbClr val="91C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Front 2">
            <a:extLst>
              <a:ext uri="{FF2B5EF4-FFF2-40B4-BE49-F238E27FC236}">
                <a16:creationId xmlns:a16="http://schemas.microsoft.com/office/drawing/2014/main" id="{FCC22A09-9496-483F-8B72-96B5AF890E6F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FCD3DA"/>
              </a:gs>
              <a:gs pos="53000">
                <a:srgbClr val="8CE2F0"/>
              </a:gs>
              <a:gs pos="76000">
                <a:srgbClr val="91C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" name="Front 3">
            <a:extLst>
              <a:ext uri="{FF2B5EF4-FFF2-40B4-BE49-F238E27FC236}">
                <a16:creationId xmlns:a16="http://schemas.microsoft.com/office/drawing/2014/main" id="{A1383B5D-E430-4E75-8F27-1BBEC6016A0B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FCD3DA"/>
              </a:gs>
              <a:gs pos="53000">
                <a:srgbClr val="8CE2F0"/>
              </a:gs>
              <a:gs pos="76000">
                <a:srgbClr val="91C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5" name="Front 4">
            <a:extLst>
              <a:ext uri="{FF2B5EF4-FFF2-40B4-BE49-F238E27FC236}">
                <a16:creationId xmlns:a16="http://schemas.microsoft.com/office/drawing/2014/main" id="{31C40DFF-F2F5-400A-BA65-1BFC54029C90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FCD3DA"/>
              </a:gs>
              <a:gs pos="53000">
                <a:srgbClr val="8CE2F0"/>
              </a:gs>
              <a:gs pos="76000">
                <a:srgbClr val="91C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6" name="Front 5">
            <a:extLst>
              <a:ext uri="{FF2B5EF4-FFF2-40B4-BE49-F238E27FC236}">
                <a16:creationId xmlns:a16="http://schemas.microsoft.com/office/drawing/2014/main" id="{52A69A44-1E31-44B8-8D44-2A6A27CC90D4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FCD3DA"/>
              </a:gs>
              <a:gs pos="53000">
                <a:srgbClr val="8CE2F0"/>
              </a:gs>
              <a:gs pos="76000">
                <a:srgbClr val="91C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7" name="Front 6">
            <a:extLst>
              <a:ext uri="{FF2B5EF4-FFF2-40B4-BE49-F238E27FC236}">
                <a16:creationId xmlns:a16="http://schemas.microsoft.com/office/drawing/2014/main" id="{9C8F7454-DC14-4A5E-92C2-2DC00FED973C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FCD3DA"/>
              </a:gs>
              <a:gs pos="53000">
                <a:srgbClr val="8CE2F0"/>
              </a:gs>
              <a:gs pos="76000">
                <a:srgbClr val="91C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8" name="Front 7">
            <a:extLst>
              <a:ext uri="{FF2B5EF4-FFF2-40B4-BE49-F238E27FC236}">
                <a16:creationId xmlns:a16="http://schemas.microsoft.com/office/drawing/2014/main" id="{2460A941-F522-4A42-B48E-A682D5A25231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FCD3DA"/>
              </a:gs>
              <a:gs pos="53000">
                <a:srgbClr val="8CE2F0"/>
              </a:gs>
              <a:gs pos="76000">
                <a:srgbClr val="91C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9" name="Front 8">
            <a:extLst>
              <a:ext uri="{FF2B5EF4-FFF2-40B4-BE49-F238E27FC236}">
                <a16:creationId xmlns:a16="http://schemas.microsoft.com/office/drawing/2014/main" id="{D33B83D7-69F2-4FD1-88F1-E128372968FF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FCD3DA"/>
              </a:gs>
              <a:gs pos="53000">
                <a:srgbClr val="8CE2F0"/>
              </a:gs>
              <a:gs pos="76000">
                <a:srgbClr val="91C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0" name="Front 9">
            <a:extLst>
              <a:ext uri="{FF2B5EF4-FFF2-40B4-BE49-F238E27FC236}">
                <a16:creationId xmlns:a16="http://schemas.microsoft.com/office/drawing/2014/main" id="{8E4B2BF5-806D-4A9E-9FEE-19911579F504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FCD3DA"/>
              </a:gs>
              <a:gs pos="53000">
                <a:srgbClr val="8CE2F0"/>
              </a:gs>
              <a:gs pos="76000">
                <a:srgbClr val="91C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1" name="Front 10">
            <a:extLst>
              <a:ext uri="{FF2B5EF4-FFF2-40B4-BE49-F238E27FC236}">
                <a16:creationId xmlns:a16="http://schemas.microsoft.com/office/drawing/2014/main" id="{1EFF28F8-6DC3-4289-AB2F-F489691DF642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29000">
                <a:srgbClr val="FCD3DA"/>
              </a:gs>
              <a:gs pos="53000">
                <a:srgbClr val="8CE2F0"/>
              </a:gs>
              <a:gs pos="76000">
                <a:srgbClr val="91C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2" name="Rectangle 21">
            <a:hlinkClick r:id="rId3" action="ppaction://hlinksldjump"/>
            <a:extLst>
              <a:ext uri="{FF2B5EF4-FFF2-40B4-BE49-F238E27FC236}">
                <a16:creationId xmlns:a16="http://schemas.microsoft.com/office/drawing/2014/main" id="{413B5FEB-D3AC-4F01-8B5F-3873AE376AE8}"/>
              </a:ext>
            </a:extLst>
          </p:cNvPr>
          <p:cNvSpPr/>
          <p:nvPr/>
        </p:nvSpPr>
        <p:spPr>
          <a:xfrm>
            <a:off x="11040177" y="6323797"/>
            <a:ext cx="866274" cy="298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5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icorn Head 1">
            <a:extLst>
              <a:ext uri="{FF2B5EF4-FFF2-40B4-BE49-F238E27FC236}">
                <a16:creationId xmlns:a16="http://schemas.microsoft.com/office/drawing/2014/main" id="{787C5BEF-8589-40B2-BA79-B7097CEBFC68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going on vacation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3" name="Uni Eat Cupcake 1">
            <a:extLst>
              <a:ext uri="{FF2B5EF4-FFF2-40B4-BE49-F238E27FC236}">
                <a16:creationId xmlns:a16="http://schemas.microsoft.com/office/drawing/2014/main" id="{8F40A1EE-A0C6-4461-B7DF-3F8009B7C311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conditioner</a:t>
            </a:r>
          </a:p>
        </p:txBody>
      </p:sp>
      <p:sp>
        <p:nvSpPr>
          <p:cNvPr id="4" name="Unicorn Head 2">
            <a:extLst>
              <a:ext uri="{FF2B5EF4-FFF2-40B4-BE49-F238E27FC236}">
                <a16:creationId xmlns:a16="http://schemas.microsoft.com/office/drawing/2014/main" id="{223FA33A-0D41-4069-B220-F83EA38329B1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Fourth of July</a:t>
            </a:r>
          </a:p>
        </p:txBody>
      </p:sp>
      <p:sp>
        <p:nvSpPr>
          <p:cNvPr id="5" name="Uni Eat Cupcake 2">
            <a:extLst>
              <a:ext uri="{FF2B5EF4-FFF2-40B4-BE49-F238E27FC236}">
                <a16:creationId xmlns:a16="http://schemas.microsoft.com/office/drawing/2014/main" id="{20E28874-7C3F-4F86-A74E-EB25729F9159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conditioner</a:t>
            </a:r>
          </a:p>
        </p:txBody>
      </p:sp>
      <p:sp>
        <p:nvSpPr>
          <p:cNvPr id="6" name="Diamond 1">
            <a:extLst>
              <a:ext uri="{FF2B5EF4-FFF2-40B4-BE49-F238E27FC236}">
                <a16:creationId xmlns:a16="http://schemas.microsoft.com/office/drawing/2014/main" id="{147E4D2B-2E26-4377-BACA-B702A0C8D754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elting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popsicle</a:t>
            </a:r>
          </a:p>
        </p:txBody>
      </p:sp>
      <p:sp>
        <p:nvSpPr>
          <p:cNvPr id="7" name="Rainbow 1">
            <a:extLst>
              <a:ext uri="{FF2B5EF4-FFF2-40B4-BE49-F238E27FC236}">
                <a16:creationId xmlns:a16="http://schemas.microsoft.com/office/drawing/2014/main" id="{0A05D333-6211-42A7-94A4-64262E5B259C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g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oing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on vacation</a:t>
            </a:r>
          </a:p>
        </p:txBody>
      </p:sp>
      <p:sp>
        <p:nvSpPr>
          <p:cNvPr id="8" name="Uni Dance 1">
            <a:extLst>
              <a:ext uri="{FF2B5EF4-FFF2-40B4-BE49-F238E27FC236}">
                <a16:creationId xmlns:a16="http://schemas.microsoft.com/office/drawing/2014/main" id="{D80049D1-4716-44C5-97B7-DC38BBE53A45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elting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popsicle</a:t>
            </a:r>
          </a:p>
        </p:txBody>
      </p:sp>
      <p:sp>
        <p:nvSpPr>
          <p:cNvPr id="9" name="Diamond 2">
            <a:extLst>
              <a:ext uri="{FF2B5EF4-FFF2-40B4-BE49-F238E27FC236}">
                <a16:creationId xmlns:a16="http://schemas.microsoft.com/office/drawing/2014/main" id="{BA98F4F2-16B2-46CE-A002-424FF746EB0F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Fourth of July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10" name="Uni Dance 2">
            <a:extLst>
              <a:ext uri="{FF2B5EF4-FFF2-40B4-BE49-F238E27FC236}">
                <a16:creationId xmlns:a16="http://schemas.microsoft.com/office/drawing/2014/main" id="{48701E97-C8AE-4E87-BA80-1114B1DA5B31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f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resh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fruit</a:t>
            </a:r>
          </a:p>
        </p:txBody>
      </p:sp>
      <p:sp>
        <p:nvSpPr>
          <p:cNvPr id="11" name="Rainbow 2">
            <a:extLst>
              <a:ext uri="{FF2B5EF4-FFF2-40B4-BE49-F238E27FC236}">
                <a16:creationId xmlns:a16="http://schemas.microsoft.com/office/drawing/2014/main" id="{69396E83-FD2C-4C88-98EF-FF9BC9053E1E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f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resh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fruit</a:t>
            </a:r>
          </a:p>
        </p:txBody>
      </p:sp>
      <p:sp>
        <p:nvSpPr>
          <p:cNvPr id="12" name="Front 1">
            <a:extLst>
              <a:ext uri="{FF2B5EF4-FFF2-40B4-BE49-F238E27FC236}">
                <a16:creationId xmlns:a16="http://schemas.microsoft.com/office/drawing/2014/main" id="{06AD2564-D8DF-4BB0-B67B-F0EC177F6C1C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gradFill flip="none" rotWithShape="1">
            <a:gsLst>
              <a:gs pos="52000">
                <a:schemeClr val="bg1"/>
              </a:gs>
              <a:gs pos="93000">
                <a:srgbClr val="8DD1E3"/>
              </a:gs>
              <a:gs pos="35000">
                <a:srgbClr val="8DC2D8"/>
              </a:gs>
              <a:gs pos="70000">
                <a:srgbClr val="8CDFED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Front 2">
            <a:extLst>
              <a:ext uri="{FF2B5EF4-FFF2-40B4-BE49-F238E27FC236}">
                <a16:creationId xmlns:a16="http://schemas.microsoft.com/office/drawing/2014/main" id="{FCC22A09-9496-483F-8B72-96B5AF890E6F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gradFill flip="none" rotWithShape="1">
            <a:gsLst>
              <a:gs pos="52000">
                <a:schemeClr val="bg1"/>
              </a:gs>
              <a:gs pos="93000">
                <a:srgbClr val="8DD1E3"/>
              </a:gs>
              <a:gs pos="35000">
                <a:srgbClr val="8DC2D8"/>
              </a:gs>
              <a:gs pos="70000">
                <a:srgbClr val="8CDFED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" name="Front 3">
            <a:extLst>
              <a:ext uri="{FF2B5EF4-FFF2-40B4-BE49-F238E27FC236}">
                <a16:creationId xmlns:a16="http://schemas.microsoft.com/office/drawing/2014/main" id="{A1383B5D-E430-4E75-8F27-1BBEC6016A0B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gradFill flip="none" rotWithShape="1">
            <a:gsLst>
              <a:gs pos="52000">
                <a:schemeClr val="bg1"/>
              </a:gs>
              <a:gs pos="93000">
                <a:srgbClr val="8DD1E3"/>
              </a:gs>
              <a:gs pos="35000">
                <a:srgbClr val="8DC2D8"/>
              </a:gs>
              <a:gs pos="70000">
                <a:srgbClr val="8CDFED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5" name="Front 4">
            <a:extLst>
              <a:ext uri="{FF2B5EF4-FFF2-40B4-BE49-F238E27FC236}">
                <a16:creationId xmlns:a16="http://schemas.microsoft.com/office/drawing/2014/main" id="{31C40DFF-F2F5-400A-BA65-1BFC54029C90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gradFill flip="none" rotWithShape="1">
            <a:gsLst>
              <a:gs pos="52000">
                <a:schemeClr val="bg1"/>
              </a:gs>
              <a:gs pos="93000">
                <a:srgbClr val="8DD1E3"/>
              </a:gs>
              <a:gs pos="35000">
                <a:srgbClr val="8DC2D8"/>
              </a:gs>
              <a:gs pos="70000">
                <a:srgbClr val="8CDFED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6" name="Front 5">
            <a:extLst>
              <a:ext uri="{FF2B5EF4-FFF2-40B4-BE49-F238E27FC236}">
                <a16:creationId xmlns:a16="http://schemas.microsoft.com/office/drawing/2014/main" id="{52A69A44-1E31-44B8-8D44-2A6A27CC90D4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gradFill flip="none" rotWithShape="1">
            <a:gsLst>
              <a:gs pos="52000">
                <a:schemeClr val="bg1"/>
              </a:gs>
              <a:gs pos="93000">
                <a:srgbClr val="8DD1E3"/>
              </a:gs>
              <a:gs pos="35000">
                <a:srgbClr val="8DC2D8"/>
              </a:gs>
              <a:gs pos="70000">
                <a:srgbClr val="8CDFED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7" name="Front 6">
            <a:extLst>
              <a:ext uri="{FF2B5EF4-FFF2-40B4-BE49-F238E27FC236}">
                <a16:creationId xmlns:a16="http://schemas.microsoft.com/office/drawing/2014/main" id="{9C8F7454-DC14-4A5E-92C2-2DC00FED973C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gradFill flip="none" rotWithShape="1">
            <a:gsLst>
              <a:gs pos="52000">
                <a:schemeClr val="bg1"/>
              </a:gs>
              <a:gs pos="93000">
                <a:srgbClr val="8DD1E3"/>
              </a:gs>
              <a:gs pos="35000">
                <a:srgbClr val="8DC2D8"/>
              </a:gs>
              <a:gs pos="70000">
                <a:srgbClr val="8CDFED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8" name="Front 7">
            <a:extLst>
              <a:ext uri="{FF2B5EF4-FFF2-40B4-BE49-F238E27FC236}">
                <a16:creationId xmlns:a16="http://schemas.microsoft.com/office/drawing/2014/main" id="{2460A941-F522-4A42-B48E-A682D5A25231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gradFill flip="none" rotWithShape="1">
            <a:gsLst>
              <a:gs pos="52000">
                <a:schemeClr val="bg1"/>
              </a:gs>
              <a:gs pos="93000">
                <a:srgbClr val="8DD1E3"/>
              </a:gs>
              <a:gs pos="35000">
                <a:srgbClr val="8DC2D8"/>
              </a:gs>
              <a:gs pos="70000">
                <a:srgbClr val="8CDFED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9" name="Front 8">
            <a:extLst>
              <a:ext uri="{FF2B5EF4-FFF2-40B4-BE49-F238E27FC236}">
                <a16:creationId xmlns:a16="http://schemas.microsoft.com/office/drawing/2014/main" id="{D33B83D7-69F2-4FD1-88F1-E128372968FF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gradFill flip="none" rotWithShape="1">
            <a:gsLst>
              <a:gs pos="52000">
                <a:schemeClr val="bg1"/>
              </a:gs>
              <a:gs pos="93000">
                <a:srgbClr val="8DD1E3"/>
              </a:gs>
              <a:gs pos="35000">
                <a:srgbClr val="8DC2D8"/>
              </a:gs>
              <a:gs pos="70000">
                <a:srgbClr val="8CDFED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0" name="Front 9">
            <a:extLst>
              <a:ext uri="{FF2B5EF4-FFF2-40B4-BE49-F238E27FC236}">
                <a16:creationId xmlns:a16="http://schemas.microsoft.com/office/drawing/2014/main" id="{8E4B2BF5-806D-4A9E-9FEE-19911579F504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gradFill flip="none" rotWithShape="1">
            <a:gsLst>
              <a:gs pos="52000">
                <a:schemeClr val="bg1"/>
              </a:gs>
              <a:gs pos="93000">
                <a:srgbClr val="8DD1E3"/>
              </a:gs>
              <a:gs pos="35000">
                <a:srgbClr val="8DC2D8"/>
              </a:gs>
              <a:gs pos="70000">
                <a:srgbClr val="8CDFED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1" name="Front 10">
            <a:extLst>
              <a:ext uri="{FF2B5EF4-FFF2-40B4-BE49-F238E27FC236}">
                <a16:creationId xmlns:a16="http://schemas.microsoft.com/office/drawing/2014/main" id="{1EFF28F8-6DC3-4289-AB2F-F489691DF642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gradFill flip="none" rotWithShape="1">
            <a:gsLst>
              <a:gs pos="52000">
                <a:schemeClr val="bg1"/>
              </a:gs>
              <a:gs pos="93000">
                <a:srgbClr val="8DD1E3"/>
              </a:gs>
              <a:gs pos="35000">
                <a:srgbClr val="8DC2D8"/>
              </a:gs>
              <a:gs pos="70000">
                <a:srgbClr val="8CDFED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2" name="Rectangle 21">
            <a:hlinkClick r:id="rId3" action="ppaction://hlinksldjump"/>
            <a:extLst>
              <a:ext uri="{FF2B5EF4-FFF2-40B4-BE49-F238E27FC236}">
                <a16:creationId xmlns:a16="http://schemas.microsoft.com/office/drawing/2014/main" id="{F943AF78-2DDB-455C-A3F6-7F15F0264F7F}"/>
              </a:ext>
            </a:extLst>
          </p:cNvPr>
          <p:cNvSpPr/>
          <p:nvPr/>
        </p:nvSpPr>
        <p:spPr>
          <a:xfrm>
            <a:off x="11040177" y="6323797"/>
            <a:ext cx="866274" cy="298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icorn Head 1">
            <a:extLst>
              <a:ext uri="{FF2B5EF4-FFF2-40B4-BE49-F238E27FC236}">
                <a16:creationId xmlns:a16="http://schemas.microsoft.com/office/drawing/2014/main" id="{787C5BEF-8589-40B2-BA79-B7097CEBFC68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lemonade stand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3" name="Uni Eat Cupcake 1">
            <a:extLst>
              <a:ext uri="{FF2B5EF4-FFF2-40B4-BE49-F238E27FC236}">
                <a16:creationId xmlns:a16="http://schemas.microsoft.com/office/drawing/2014/main" id="{8F40A1EE-A0C6-4461-B7DF-3F8009B7C311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t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hunder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and lightening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4" name="Unicorn Head 2">
            <a:extLst>
              <a:ext uri="{FF2B5EF4-FFF2-40B4-BE49-F238E27FC236}">
                <a16:creationId xmlns:a16="http://schemas.microsoft.com/office/drawing/2014/main" id="{223FA33A-0D41-4069-B220-F83EA38329B1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olorful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butterflies</a:t>
            </a:r>
          </a:p>
        </p:txBody>
      </p:sp>
      <p:sp>
        <p:nvSpPr>
          <p:cNvPr id="5" name="Uni Eat Cupcake 2">
            <a:extLst>
              <a:ext uri="{FF2B5EF4-FFF2-40B4-BE49-F238E27FC236}">
                <a16:creationId xmlns:a16="http://schemas.microsoft.com/office/drawing/2014/main" id="{20E28874-7C3F-4F86-A74E-EB25729F9159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lemonade stand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6" name="Diamond 1">
            <a:extLst>
              <a:ext uri="{FF2B5EF4-FFF2-40B4-BE49-F238E27FC236}">
                <a16:creationId xmlns:a16="http://schemas.microsoft.com/office/drawing/2014/main" id="{147E4D2B-2E26-4377-BACA-B702A0C8D754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g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oing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fishing</a:t>
            </a:r>
          </a:p>
        </p:txBody>
      </p:sp>
      <p:sp>
        <p:nvSpPr>
          <p:cNvPr id="7" name="Rainbow 1">
            <a:extLst>
              <a:ext uri="{FF2B5EF4-FFF2-40B4-BE49-F238E27FC236}">
                <a16:creationId xmlns:a16="http://schemas.microsoft.com/office/drawing/2014/main" id="{0A05D333-6211-42A7-94A4-64262E5B259C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t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hunder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and lightening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" name="Uni Dance 1">
            <a:extLst>
              <a:ext uri="{FF2B5EF4-FFF2-40B4-BE49-F238E27FC236}">
                <a16:creationId xmlns:a16="http://schemas.microsoft.com/office/drawing/2014/main" id="{D80049D1-4716-44C5-97B7-DC38BBE53A45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mowing grass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9" name="Diamond 2">
            <a:extLst>
              <a:ext uri="{FF2B5EF4-FFF2-40B4-BE49-F238E27FC236}">
                <a16:creationId xmlns:a16="http://schemas.microsoft.com/office/drawing/2014/main" id="{BA98F4F2-16B2-46CE-A002-424FF746EB0F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mowing grass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10" name="Uni Dance 2">
            <a:extLst>
              <a:ext uri="{FF2B5EF4-FFF2-40B4-BE49-F238E27FC236}">
                <a16:creationId xmlns:a16="http://schemas.microsoft.com/office/drawing/2014/main" id="{48701E97-C8AE-4E87-BA80-1114B1DA5B31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olorful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butterflies</a:t>
            </a:r>
          </a:p>
        </p:txBody>
      </p:sp>
      <p:sp>
        <p:nvSpPr>
          <p:cNvPr id="11" name="Rainbow 2">
            <a:extLst>
              <a:ext uri="{FF2B5EF4-FFF2-40B4-BE49-F238E27FC236}">
                <a16:creationId xmlns:a16="http://schemas.microsoft.com/office/drawing/2014/main" id="{69396E83-FD2C-4C88-98EF-FF9BC9053E1E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g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oing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fishing</a:t>
            </a:r>
          </a:p>
        </p:txBody>
      </p:sp>
      <p:sp>
        <p:nvSpPr>
          <p:cNvPr id="12" name="Front 1">
            <a:extLst>
              <a:ext uri="{FF2B5EF4-FFF2-40B4-BE49-F238E27FC236}">
                <a16:creationId xmlns:a16="http://schemas.microsoft.com/office/drawing/2014/main" id="{06AD2564-D8DF-4BB0-B67B-F0EC177F6C1C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gradFill flip="none" rotWithShape="1">
            <a:gsLst>
              <a:gs pos="36000">
                <a:schemeClr val="bg1"/>
              </a:gs>
              <a:gs pos="20000">
                <a:srgbClr val="FCD3DA"/>
              </a:gs>
              <a:gs pos="62000">
                <a:srgbClr val="E56184"/>
              </a:gs>
              <a:gs pos="81000">
                <a:srgbClr val="F0A7BA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Front 2">
            <a:extLst>
              <a:ext uri="{FF2B5EF4-FFF2-40B4-BE49-F238E27FC236}">
                <a16:creationId xmlns:a16="http://schemas.microsoft.com/office/drawing/2014/main" id="{FCC22A09-9496-483F-8B72-96B5AF890E6F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gradFill flip="none" rotWithShape="1">
            <a:gsLst>
              <a:gs pos="36000">
                <a:schemeClr val="bg1"/>
              </a:gs>
              <a:gs pos="20000">
                <a:srgbClr val="FCD3DA"/>
              </a:gs>
              <a:gs pos="62000">
                <a:srgbClr val="E56184"/>
              </a:gs>
              <a:gs pos="81000">
                <a:srgbClr val="F0A7BA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" name="Front 3">
            <a:extLst>
              <a:ext uri="{FF2B5EF4-FFF2-40B4-BE49-F238E27FC236}">
                <a16:creationId xmlns:a16="http://schemas.microsoft.com/office/drawing/2014/main" id="{A1383B5D-E430-4E75-8F27-1BBEC6016A0B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gradFill flip="none" rotWithShape="1">
            <a:gsLst>
              <a:gs pos="36000">
                <a:schemeClr val="bg1"/>
              </a:gs>
              <a:gs pos="20000">
                <a:srgbClr val="FCD3DA"/>
              </a:gs>
              <a:gs pos="62000">
                <a:srgbClr val="E56184"/>
              </a:gs>
              <a:gs pos="81000">
                <a:srgbClr val="F0A7BA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5" name="Front 4">
            <a:extLst>
              <a:ext uri="{FF2B5EF4-FFF2-40B4-BE49-F238E27FC236}">
                <a16:creationId xmlns:a16="http://schemas.microsoft.com/office/drawing/2014/main" id="{31C40DFF-F2F5-400A-BA65-1BFC54029C90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gradFill flip="none" rotWithShape="1">
            <a:gsLst>
              <a:gs pos="36000">
                <a:schemeClr val="bg1"/>
              </a:gs>
              <a:gs pos="20000">
                <a:srgbClr val="FCD3DA"/>
              </a:gs>
              <a:gs pos="62000">
                <a:srgbClr val="E56184"/>
              </a:gs>
              <a:gs pos="81000">
                <a:srgbClr val="F0A7BA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6" name="Front 5">
            <a:extLst>
              <a:ext uri="{FF2B5EF4-FFF2-40B4-BE49-F238E27FC236}">
                <a16:creationId xmlns:a16="http://schemas.microsoft.com/office/drawing/2014/main" id="{52A69A44-1E31-44B8-8D44-2A6A27CC90D4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gradFill flip="none" rotWithShape="1">
            <a:gsLst>
              <a:gs pos="36000">
                <a:schemeClr val="bg1"/>
              </a:gs>
              <a:gs pos="20000">
                <a:srgbClr val="FCD3DA"/>
              </a:gs>
              <a:gs pos="62000">
                <a:srgbClr val="E56184"/>
              </a:gs>
              <a:gs pos="81000">
                <a:srgbClr val="F0A7BA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7" name="Front 6">
            <a:extLst>
              <a:ext uri="{FF2B5EF4-FFF2-40B4-BE49-F238E27FC236}">
                <a16:creationId xmlns:a16="http://schemas.microsoft.com/office/drawing/2014/main" id="{9C8F7454-DC14-4A5E-92C2-2DC00FED973C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gradFill flip="none" rotWithShape="1">
            <a:gsLst>
              <a:gs pos="36000">
                <a:schemeClr val="bg1"/>
              </a:gs>
              <a:gs pos="20000">
                <a:srgbClr val="FCD3DA"/>
              </a:gs>
              <a:gs pos="62000">
                <a:srgbClr val="E56184"/>
              </a:gs>
              <a:gs pos="81000">
                <a:srgbClr val="F0A7BA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8" name="Front 7">
            <a:extLst>
              <a:ext uri="{FF2B5EF4-FFF2-40B4-BE49-F238E27FC236}">
                <a16:creationId xmlns:a16="http://schemas.microsoft.com/office/drawing/2014/main" id="{2460A941-F522-4A42-B48E-A682D5A25231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gradFill flip="none" rotWithShape="1">
            <a:gsLst>
              <a:gs pos="36000">
                <a:schemeClr val="bg1"/>
              </a:gs>
              <a:gs pos="20000">
                <a:srgbClr val="FCD3DA"/>
              </a:gs>
              <a:gs pos="62000">
                <a:srgbClr val="E56184"/>
              </a:gs>
              <a:gs pos="81000">
                <a:srgbClr val="F0A7BA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9" name="Front 8">
            <a:extLst>
              <a:ext uri="{FF2B5EF4-FFF2-40B4-BE49-F238E27FC236}">
                <a16:creationId xmlns:a16="http://schemas.microsoft.com/office/drawing/2014/main" id="{D33B83D7-69F2-4FD1-88F1-E128372968FF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gradFill flip="none" rotWithShape="1">
            <a:gsLst>
              <a:gs pos="36000">
                <a:schemeClr val="bg1"/>
              </a:gs>
              <a:gs pos="20000">
                <a:srgbClr val="FCD3DA"/>
              </a:gs>
              <a:gs pos="62000">
                <a:srgbClr val="E56184"/>
              </a:gs>
              <a:gs pos="81000">
                <a:srgbClr val="F0A7BA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0" name="Front 9">
            <a:extLst>
              <a:ext uri="{FF2B5EF4-FFF2-40B4-BE49-F238E27FC236}">
                <a16:creationId xmlns:a16="http://schemas.microsoft.com/office/drawing/2014/main" id="{8E4B2BF5-806D-4A9E-9FEE-19911579F504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gradFill flip="none" rotWithShape="1">
            <a:gsLst>
              <a:gs pos="36000">
                <a:schemeClr val="bg1"/>
              </a:gs>
              <a:gs pos="20000">
                <a:srgbClr val="FCD3DA"/>
              </a:gs>
              <a:gs pos="62000">
                <a:srgbClr val="E56184"/>
              </a:gs>
              <a:gs pos="81000">
                <a:srgbClr val="F0A7BA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1" name="Front 10">
            <a:extLst>
              <a:ext uri="{FF2B5EF4-FFF2-40B4-BE49-F238E27FC236}">
                <a16:creationId xmlns:a16="http://schemas.microsoft.com/office/drawing/2014/main" id="{1EFF28F8-6DC3-4289-AB2F-F489691DF642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gradFill flip="none" rotWithShape="1">
            <a:gsLst>
              <a:gs pos="36000">
                <a:schemeClr val="bg1"/>
              </a:gs>
              <a:gs pos="20000">
                <a:srgbClr val="FCD3DA"/>
              </a:gs>
              <a:gs pos="62000">
                <a:srgbClr val="E56184"/>
              </a:gs>
              <a:gs pos="81000">
                <a:srgbClr val="F0A7BA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2" name="Rectangle 21">
            <a:hlinkClick r:id="rId3" action="ppaction://hlinksldjump"/>
            <a:extLst>
              <a:ext uri="{FF2B5EF4-FFF2-40B4-BE49-F238E27FC236}">
                <a16:creationId xmlns:a16="http://schemas.microsoft.com/office/drawing/2014/main" id="{6553A63F-3931-4E94-AC58-546D8DD806D1}"/>
              </a:ext>
            </a:extLst>
          </p:cNvPr>
          <p:cNvSpPr/>
          <p:nvPr/>
        </p:nvSpPr>
        <p:spPr>
          <a:xfrm>
            <a:off x="11040177" y="6323797"/>
            <a:ext cx="866274" cy="298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0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636A1C7-0A4E-BBBF-0DCE-645FC0018C48}"/>
              </a:ext>
            </a:extLst>
          </p:cNvPr>
          <p:cNvGrpSpPr/>
          <p:nvPr/>
        </p:nvGrpSpPr>
        <p:grpSpPr>
          <a:xfrm>
            <a:off x="265579" y="2598644"/>
            <a:ext cx="11438965" cy="4007223"/>
            <a:chOff x="322729" y="2617694"/>
            <a:chExt cx="11438965" cy="4007223"/>
          </a:xfrm>
        </p:grpSpPr>
        <p:sp>
          <p:nvSpPr>
            <p:cNvPr id="5" name="Rectangle: Rounded Corners 4">
              <a:hlinkClick r:id="rId4"/>
              <a:extLst>
                <a:ext uri="{FF2B5EF4-FFF2-40B4-BE49-F238E27FC236}">
                  <a16:creationId xmlns:a16="http://schemas.microsoft.com/office/drawing/2014/main" id="{C6631C0A-2C9F-61E4-9567-29F59A1E1C6E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hlinkClick r:id="rId5"/>
              <a:extLst>
                <a:ext uri="{FF2B5EF4-FFF2-40B4-BE49-F238E27FC236}">
                  <a16:creationId xmlns:a16="http://schemas.microsoft.com/office/drawing/2014/main" id="{4F1784EC-F490-6EB1-EBCB-5BE7F581ED2F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hlinkClick r:id="rId6"/>
              <a:extLst>
                <a:ext uri="{FF2B5EF4-FFF2-40B4-BE49-F238E27FC236}">
                  <a16:creationId xmlns:a16="http://schemas.microsoft.com/office/drawing/2014/main" id="{736C80A4-E5D4-3B2D-3073-BA11EE9F4BA1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hlinkClick r:id="rId7"/>
              <a:extLst>
                <a:ext uri="{FF2B5EF4-FFF2-40B4-BE49-F238E27FC236}">
                  <a16:creationId xmlns:a16="http://schemas.microsoft.com/office/drawing/2014/main" id="{4E79DAF6-B6F0-DA4D-A7EB-66ECB5027E68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hlinkClick r:id="rId8"/>
              <a:extLst>
                <a:ext uri="{FF2B5EF4-FFF2-40B4-BE49-F238E27FC236}">
                  <a16:creationId xmlns:a16="http://schemas.microsoft.com/office/drawing/2014/main" id="{61EC4447-A57F-ECDF-60CD-9E7AEF6FBD18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hlinkClick r:id="rId9"/>
              <a:extLst>
                <a:ext uri="{FF2B5EF4-FFF2-40B4-BE49-F238E27FC236}">
                  <a16:creationId xmlns:a16="http://schemas.microsoft.com/office/drawing/2014/main" id="{FF0DF3B4-59E5-53A7-38CA-99C2D8C70466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hlinkClick r:id="rId10"/>
              <a:extLst>
                <a:ext uri="{FF2B5EF4-FFF2-40B4-BE49-F238E27FC236}">
                  <a16:creationId xmlns:a16="http://schemas.microsoft.com/office/drawing/2014/main" id="{C9647A65-1DAC-A4A9-3429-5D0C496A307C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hlinkClick r:id="rId11"/>
              <a:extLst>
                <a:ext uri="{FF2B5EF4-FFF2-40B4-BE49-F238E27FC236}">
                  <a16:creationId xmlns:a16="http://schemas.microsoft.com/office/drawing/2014/main" id="{0688DADD-F806-ABCB-3735-4858F2584D3C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hlinkClick r:id="rId11"/>
              <a:extLst>
                <a:ext uri="{FF2B5EF4-FFF2-40B4-BE49-F238E27FC236}">
                  <a16:creationId xmlns:a16="http://schemas.microsoft.com/office/drawing/2014/main" id="{0892FE3B-69AB-34F2-DDFA-E14A9C40C2A6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hlinkClick r:id="rId12"/>
              <a:extLst>
                <a:ext uri="{FF2B5EF4-FFF2-40B4-BE49-F238E27FC236}">
                  <a16:creationId xmlns:a16="http://schemas.microsoft.com/office/drawing/2014/main" id="{F5BF6397-8810-0041-29A1-A558F0535A41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hlinkClick r:id="rId13"/>
              <a:extLst>
                <a:ext uri="{FF2B5EF4-FFF2-40B4-BE49-F238E27FC236}">
                  <a16:creationId xmlns:a16="http://schemas.microsoft.com/office/drawing/2014/main" id="{8B265CF0-0FC8-C0F9-0C38-0B18B603DDE1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2777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-Therapy - Conference">
  <a:themeElements>
    <a:clrScheme name="Simple Light">
      <a:dk1>
        <a:srgbClr val="4E4E50"/>
      </a:dk1>
      <a:lt1>
        <a:srgbClr val="FFFFFF"/>
      </a:lt1>
      <a:dk2>
        <a:srgbClr val="573361"/>
      </a:dk2>
      <a:lt2>
        <a:srgbClr val="CCCCCC"/>
      </a:lt2>
      <a:accent1>
        <a:srgbClr val="6D4175"/>
      </a:accent1>
      <a:accent2>
        <a:srgbClr val="94BF57"/>
      </a:accent2>
      <a:accent3>
        <a:srgbClr val="F08A8B"/>
      </a:accent3>
      <a:accent4>
        <a:srgbClr val="9389C2"/>
      </a:accent4>
      <a:accent5>
        <a:srgbClr val="F8E2EC"/>
      </a:accent5>
      <a:accent6>
        <a:srgbClr val="B5D99E"/>
      </a:accent6>
      <a:hlink>
        <a:srgbClr val="F8D68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AE5B48-E5A6-4F38-83C4-E0C605290EC6}">
  <ds:schemaRefs>
    <ds:schemaRef ds:uri="http://schemas.microsoft.com/office/2006/metadata/properties"/>
    <ds:schemaRef ds:uri="http://schemas.microsoft.com/office/infopath/2007/PartnerControls"/>
    <ds:schemaRef ds:uri="c5ef550f-d635-4e22-93b5-48e7c95bef96"/>
    <ds:schemaRef ds:uri="31d5118b-f9a2-40c1-b700-46b1e174dc98"/>
  </ds:schemaRefs>
</ds:datastoreItem>
</file>

<file path=customXml/itemProps2.xml><?xml version="1.0" encoding="utf-8"?>
<ds:datastoreItem xmlns:ds="http://schemas.openxmlformats.org/officeDocument/2006/customXml" ds:itemID="{9C5C4729-DA7A-47AF-A8A9-7AEC2BA50A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EAE5A6-E0C1-4F0A-B7EB-7E15AF526462}"/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148</Words>
  <Application>Microsoft Office PowerPoint</Application>
  <PresentationFormat>Widescreen</PresentationFormat>
  <Paragraphs>120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Roboto</vt:lpstr>
      <vt:lpstr>Roboto Light</vt:lpstr>
      <vt:lpstr>Roboto Medium</vt:lpstr>
      <vt:lpstr>Roboto Slab</vt:lpstr>
      <vt:lpstr>Roboto Slab Regular</vt:lpstr>
      <vt:lpstr>Office Theme</vt:lpstr>
      <vt:lpstr>1_E-Therapy -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Martin</dc:creator>
  <cp:lastModifiedBy>Meghan Littlejohn</cp:lastModifiedBy>
  <cp:revision>15</cp:revision>
  <dcterms:created xsi:type="dcterms:W3CDTF">2021-05-31T15:59:45Z</dcterms:created>
  <dcterms:modified xsi:type="dcterms:W3CDTF">2025-05-16T14:46:45Z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</Properties>
</file>