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6" r:id="rId9"/>
    <p:sldId id="260" r:id="rId10"/>
    <p:sldId id="267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D"/>
    <a:srgbClr val="6C8397"/>
    <a:srgbClr val="90B4D8"/>
    <a:srgbClr val="A5ECC1"/>
    <a:srgbClr val="FFFF66"/>
    <a:srgbClr val="BBDAE3"/>
    <a:srgbClr val="54DB9B"/>
    <a:srgbClr val="B6D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9D369-0E72-4643-8CFB-FC3E84C2B866}" v="8" dt="2025-05-16T14:09:44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0969D369-0E72-4643-8CFB-FC3E84C2B866}"/>
    <pc:docChg chg="modSld">
      <pc:chgData name="Meghan Littlejohn" userId="2409a724-fb50-4bc2-84be-2261c21a1817" providerId="ADAL" clId="{0969D369-0E72-4643-8CFB-FC3E84C2B866}" dt="2025-05-16T14:09:44.501" v="13"/>
      <pc:docMkLst>
        <pc:docMk/>
      </pc:docMkLst>
      <pc:sldChg chg="setBg">
        <pc:chgData name="Meghan Littlejohn" userId="2409a724-fb50-4bc2-84be-2261c21a1817" providerId="ADAL" clId="{0969D369-0E72-4643-8CFB-FC3E84C2B866}" dt="2025-05-16T14:08:12.160" v="1"/>
        <pc:sldMkLst>
          <pc:docMk/>
          <pc:sldMk cId="728519960" sldId="256"/>
        </pc:sldMkLst>
      </pc:sldChg>
      <pc:sldChg chg="addSp modSp mod setBg">
        <pc:chgData name="Meghan Littlejohn" userId="2409a724-fb50-4bc2-84be-2261c21a1817" providerId="ADAL" clId="{0969D369-0E72-4643-8CFB-FC3E84C2B866}" dt="2025-05-16T14:09:44.501" v="13"/>
        <pc:sldMkLst>
          <pc:docMk/>
          <pc:sldMk cId="1606328646" sldId="257"/>
        </pc:sldMkLst>
        <pc:spChg chg="add mod">
          <ac:chgData name="Meghan Littlejohn" userId="2409a724-fb50-4bc2-84be-2261c21a1817" providerId="ADAL" clId="{0969D369-0E72-4643-8CFB-FC3E84C2B866}" dt="2025-05-16T14:09:44.501" v="13"/>
          <ac:spMkLst>
            <pc:docMk/>
            <pc:sldMk cId="1606328646" sldId="257"/>
            <ac:spMk id="5" creationId="{22D5027D-59CF-04ED-E1A3-254C2EB6A114}"/>
          </ac:spMkLst>
        </pc:spChg>
      </pc:sldChg>
      <pc:sldChg chg="addSp modSp mod setBg">
        <pc:chgData name="Meghan Littlejohn" userId="2409a724-fb50-4bc2-84be-2261c21a1817" providerId="ADAL" clId="{0969D369-0E72-4643-8CFB-FC3E84C2B866}" dt="2025-05-16T14:09:00.118" v="8" actId="1076"/>
        <pc:sldMkLst>
          <pc:docMk/>
          <pc:sldMk cId="1643730128" sldId="259"/>
        </pc:sldMkLst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8" creationId="{3B8A86CD-C5FF-B80F-5450-1CF0DE6D1B87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9" creationId="{0705F8D1-7FC2-9804-0B81-77FBA041D5DB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10" creationId="{CF200D20-53D1-F56A-BE24-E23C1890C175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11" creationId="{24C1E319-CC8C-0B5E-384B-88BA8E0C2AA8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12" creationId="{8E5BB959-9EF6-62B0-E8A3-7448C41BBD33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13" creationId="{65E7836F-62CB-E159-CA0A-BFDBF521EC65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14" creationId="{F904CC00-BE58-C721-2CCF-0C25193E3933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15" creationId="{B4B6902D-3EAC-A66E-D037-32C5383ABC7A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16" creationId="{6704AD9A-FAAD-2340-718A-4F253CC3F3D7}"/>
          </ac:spMkLst>
        </pc:spChg>
        <pc:spChg chg="mod">
          <ac:chgData name="Meghan Littlejohn" userId="2409a724-fb50-4bc2-84be-2261c21a1817" providerId="ADAL" clId="{0969D369-0E72-4643-8CFB-FC3E84C2B866}" dt="2025-05-16T14:08:52.344" v="6"/>
          <ac:spMkLst>
            <pc:docMk/>
            <pc:sldMk cId="1643730128" sldId="259"/>
            <ac:spMk id="18" creationId="{5BF5839A-4105-6412-1AD0-A21A89A0784C}"/>
          </ac:spMkLst>
        </pc:spChg>
        <pc:grpChg chg="mod">
          <ac:chgData name="Meghan Littlejohn" userId="2409a724-fb50-4bc2-84be-2261c21a1817" providerId="ADAL" clId="{0969D369-0E72-4643-8CFB-FC3E84C2B866}" dt="2025-05-16T14:09:00.118" v="8" actId="1076"/>
          <ac:grpSpMkLst>
            <pc:docMk/>
            <pc:sldMk cId="1643730128" sldId="259"/>
            <ac:grpSpMk id="7" creationId="{B11376A4-E2D5-410E-4C33-60DCEF4457CB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AB4B-C347-4795-9743-46C4A7AF2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1A911-0FCD-43F7-BE0F-F825B4B43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7BA95-1E7C-45F0-9BC6-8353299E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5852B-D5BB-4C57-AC47-F9A3F67F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718-7C6C-404D-8596-BD1F32FF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8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D9C8-30BA-405B-ABB1-77D14416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7B59B-80AF-489D-9591-BEF5B1A4D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D5DE2-4F69-4BCF-AD3A-591C1F99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B3203-845E-4A1C-84A6-46D3C601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983A-E50C-4811-8482-C3ADF56B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EA952-8BA3-4FC1-94FF-B986E2192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A25E0-5969-40ED-B14A-3DA9FFF5A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1F8A0-28F2-456C-BA8D-A6757A57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F4846-15F5-4F47-A5CE-C4CF3F3A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B7F67-49D8-4C69-A063-21121B89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9D70-327E-4765-BA7E-AF1D5E82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5E0A-E83B-4BCC-AC9C-61C2B0062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36BD0-E270-4891-A400-B59EA1C3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B7E72-21CA-4CB6-AE1B-897CA5B7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2DA27-6F04-4E13-9C8E-7307E13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2C4B-8DB6-4BA3-8ACC-3FC040C8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559B4-A70D-4590-8BF4-49249D11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B8B64-246B-4BAD-9DDA-B3916C6B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98502-AD63-47E8-8A96-A13644C6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8494E-3D1D-4043-AE4A-C1A39D9E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D3E8-8A12-401C-9AC1-A091EAB9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474E-B9EE-4696-AE39-CD310609A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D3F6F-0A77-4EE6-B900-CB6DE9199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F10A3-1665-4EBD-AA61-56D8A428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EA23-FA71-4295-BDD6-E04F1F85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D09B7-2048-490A-A784-D9CD41B8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0098-DB21-4401-B269-785EA15B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10492-E09E-4509-BC5A-1F5C3672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97EE1-C4CB-431C-AA66-C36734259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37360-07E8-435C-8FF1-E0589138D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04E12-E54F-4B99-A1E1-B277473ED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2F1C3-E988-44EA-8D69-C881710B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3C02C-A370-4BA0-A829-CCB3FDFC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8B322-F884-4FA9-8CE7-37ED86A3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01BF-DCA0-484A-91D8-46A7A11C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B3092-304E-4864-9EF0-C9623B21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5B8EE-3F0E-47E4-8564-85680B65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BDFA8-E0F6-4242-9F89-E00F0015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2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5FA2F-85D0-4F81-8BA4-FF9E51D7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83F38-07EE-46AD-ADE4-AB11F3D7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786E7-A3F3-45D4-B903-5CF0B6BE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6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18FE-DB18-43E2-A342-52CE6F66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A9B8-A6B2-49A7-BB0A-06ECE3E52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EF7DF-660B-4798-896D-55DE85D86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9DE26-89EC-4753-8A7D-A86E103A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6C80-3757-4C18-9194-F3E500BB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6CF47-03A9-4902-8B74-4543D06E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3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24B7-359F-4DC2-9866-751372A1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D2C1C-C3AE-42A9-8632-C31472A69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7C2D6-90AC-442E-89B0-53CF98775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B7BC7-8129-4881-961D-D962C962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0914D-36E0-43DD-A356-DF1CD6B8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F9624-3BA9-4449-8F79-8E435DA2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76562-929A-4A6A-B277-F22D7DDE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90B08-7401-46F0-9B0B-6EF638FE2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38FB-E88A-494C-83B3-9DE38C55D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46E06-E5A3-48D7-9F59-9AE10112D95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D332-D4F5-4B39-9765-46897DB9E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B7CD-3F92-4D42-A8D5-71C5683E4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3D43-FEE8-400F-B250-7FA7311C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1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-therapy.com/?fbclid=IwAR31AeKfTehVcbPUhbiCnKnWvBEjdnQckI2XOaUaRb7Mv_SRBFbz-x-kV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ElectronicTherapy" TargetMode="External"/><Relationship Id="rId13" Type="http://schemas.openxmlformats.org/officeDocument/2006/relationships/hyperlink" Target="https://electronic-therapy.com/blog/" TargetMode="External"/><Relationship Id="rId3" Type="http://schemas.openxmlformats.org/officeDocument/2006/relationships/hyperlink" Target="https://www.electronic-therapy.com/?fbclid=IwAR31AeKfTehVcbPUhbiCnKnWvBEjdnQckI2XOaUaRb7Mv_SRBFbz-x-kVCA" TargetMode="External"/><Relationship Id="rId7" Type="http://schemas.openxmlformats.org/officeDocument/2006/relationships/hyperlink" Target="https://www.facebook.com/ETherapyServices/" TargetMode="External"/><Relationship Id="rId12" Type="http://schemas.openxmlformats.org/officeDocument/2006/relationships/hyperlink" Target="https://electronic-therapy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ectronic-therapy.com/refer-a-friend/" TargetMode="External"/><Relationship Id="rId11" Type="http://schemas.openxmlformats.org/officeDocument/2006/relationships/hyperlink" Target="https://www.linkedin.com/company/e-therapy/" TargetMode="External"/><Relationship Id="rId5" Type="http://schemas.openxmlformats.org/officeDocument/2006/relationships/hyperlink" Target="https://electronic-therapy.com/apply/" TargetMode="External"/><Relationship Id="rId10" Type="http://schemas.openxmlformats.org/officeDocument/2006/relationships/hyperlink" Target="https://x.com/etherapyexperts" TargetMode="External"/><Relationship Id="rId4" Type="http://schemas.openxmlformats.org/officeDocument/2006/relationships/hyperlink" Target="https://www.electronic-therapy.com/blog/" TargetMode="External"/><Relationship Id="rId9" Type="http://schemas.openxmlformats.org/officeDocument/2006/relationships/hyperlink" Target="https://www.instagram.com/etherapyexperts/" TargetMode="External"/><Relationship Id="rId14" Type="http://schemas.openxmlformats.org/officeDocument/2006/relationships/hyperlink" Target="https://electronic-therapy.com/resource-librar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-therapy.com/?fbclid=IwAR31AeKfTehVcbPUhbiCnKnWvBEjdnQckI2XOaUaRb7Mv_SRBFbz-x-kV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hromewebstore.google.com/detail/chrome-remote-desktop/inomeogfingihgjfjlpeplalcfajhgai?pli=1" TargetMode="External"/><Relationship Id="rId4" Type="http://schemas.openxmlformats.org/officeDocument/2006/relationships/hyperlink" Target="https://chrome.google.com/webstore/detail/chrome-remote-desktop/inomeogfingihgjfjlpeplalcfajhga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jpg"/><Relationship Id="rId7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2788A98-3A0B-4766-890A-F2580DE7B1DE}"/>
              </a:ext>
            </a:extLst>
          </p:cNvPr>
          <p:cNvSpPr/>
          <p:nvPr/>
        </p:nvSpPr>
        <p:spPr>
          <a:xfrm>
            <a:off x="9848850" y="6257925"/>
            <a:ext cx="2105025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ED16547-2A26-4852-A7C3-9347B8C7A1F0}"/>
              </a:ext>
            </a:extLst>
          </p:cNvPr>
          <p:cNvSpPr/>
          <p:nvPr/>
        </p:nvSpPr>
        <p:spPr>
          <a:xfrm>
            <a:off x="438150" y="6200775"/>
            <a:ext cx="2847975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1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A17311A5-84B9-416A-959B-263BE28B74E3}"/>
              </a:ext>
            </a:extLst>
          </p:cNvPr>
          <p:cNvSpPr/>
          <p:nvPr/>
        </p:nvSpPr>
        <p:spPr>
          <a:xfrm>
            <a:off x="6543675" y="2790825"/>
            <a:ext cx="1019175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B217025-0A59-47DA-976A-3DD9DF847052}"/>
              </a:ext>
            </a:extLst>
          </p:cNvPr>
          <p:cNvSpPr/>
          <p:nvPr/>
        </p:nvSpPr>
        <p:spPr>
          <a:xfrm>
            <a:off x="4924425" y="3676650"/>
            <a:ext cx="1019175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2CBAE0B-9177-4902-9174-48395B455A92}"/>
              </a:ext>
            </a:extLst>
          </p:cNvPr>
          <p:cNvSpPr/>
          <p:nvPr/>
        </p:nvSpPr>
        <p:spPr>
          <a:xfrm>
            <a:off x="9848850" y="6257925"/>
            <a:ext cx="2105025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5EDED498-4716-42D6-802E-574031452313}"/>
              </a:ext>
            </a:extLst>
          </p:cNvPr>
          <p:cNvSpPr/>
          <p:nvPr/>
        </p:nvSpPr>
        <p:spPr>
          <a:xfrm>
            <a:off x="438150" y="6200775"/>
            <a:ext cx="2847975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9267B2FF-FBC5-48BE-A73B-F4222FD60897}"/>
              </a:ext>
            </a:extLst>
          </p:cNvPr>
          <p:cNvSpPr/>
          <p:nvPr/>
        </p:nvSpPr>
        <p:spPr>
          <a:xfrm>
            <a:off x="8467725" y="3000375"/>
            <a:ext cx="1019175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1376A4-E2D5-410E-4C33-60DCEF4457CB}"/>
              </a:ext>
            </a:extLst>
          </p:cNvPr>
          <p:cNvGrpSpPr/>
          <p:nvPr/>
        </p:nvGrpSpPr>
        <p:grpSpPr>
          <a:xfrm>
            <a:off x="361950" y="2623858"/>
            <a:ext cx="11323544" cy="4005542"/>
            <a:chOff x="322729" y="2617694"/>
            <a:chExt cx="11438965" cy="4007223"/>
          </a:xfrm>
        </p:grpSpPr>
        <p:sp>
          <p:nvSpPr>
            <p:cNvPr id="8" name="Rectangle: Rounded Corners 7">
              <a:hlinkClick r:id="rId5"/>
              <a:extLst>
                <a:ext uri="{FF2B5EF4-FFF2-40B4-BE49-F238E27FC236}">
                  <a16:creationId xmlns:a16="http://schemas.microsoft.com/office/drawing/2014/main" id="{3B8A86CD-C5FF-B80F-5450-1CF0DE6D1B87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hlinkClick r:id="rId6"/>
              <a:extLst>
                <a:ext uri="{FF2B5EF4-FFF2-40B4-BE49-F238E27FC236}">
                  <a16:creationId xmlns:a16="http://schemas.microsoft.com/office/drawing/2014/main" id="{0705F8D1-7FC2-9804-0B81-77FBA041D5DB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7"/>
              <a:extLst>
                <a:ext uri="{FF2B5EF4-FFF2-40B4-BE49-F238E27FC236}">
                  <a16:creationId xmlns:a16="http://schemas.microsoft.com/office/drawing/2014/main" id="{CF200D20-53D1-F56A-BE24-E23C1890C175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8"/>
              <a:extLst>
                <a:ext uri="{FF2B5EF4-FFF2-40B4-BE49-F238E27FC236}">
                  <a16:creationId xmlns:a16="http://schemas.microsoft.com/office/drawing/2014/main" id="{24C1E319-CC8C-0B5E-384B-88BA8E0C2AA8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hlinkClick r:id="rId9"/>
              <a:extLst>
                <a:ext uri="{FF2B5EF4-FFF2-40B4-BE49-F238E27FC236}">
                  <a16:creationId xmlns:a16="http://schemas.microsoft.com/office/drawing/2014/main" id="{8E5BB959-9EF6-62B0-E8A3-7448C41BBD33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hlinkClick r:id="rId10"/>
              <a:extLst>
                <a:ext uri="{FF2B5EF4-FFF2-40B4-BE49-F238E27FC236}">
                  <a16:creationId xmlns:a16="http://schemas.microsoft.com/office/drawing/2014/main" id="{65E7836F-62CB-E159-CA0A-BFDBF521EC65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hlinkClick r:id="rId11"/>
              <a:extLst>
                <a:ext uri="{FF2B5EF4-FFF2-40B4-BE49-F238E27FC236}">
                  <a16:creationId xmlns:a16="http://schemas.microsoft.com/office/drawing/2014/main" id="{F904CC00-BE58-C721-2CCF-0C25193E3933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hlinkClick r:id="rId12"/>
              <a:extLst>
                <a:ext uri="{FF2B5EF4-FFF2-40B4-BE49-F238E27FC236}">
                  <a16:creationId xmlns:a16="http://schemas.microsoft.com/office/drawing/2014/main" id="{B4B6902D-3EAC-A66E-D037-32C5383ABC7A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hlinkClick r:id="rId12"/>
              <a:extLst>
                <a:ext uri="{FF2B5EF4-FFF2-40B4-BE49-F238E27FC236}">
                  <a16:creationId xmlns:a16="http://schemas.microsoft.com/office/drawing/2014/main" id="{6704AD9A-FAAD-2340-718A-4F253CC3F3D7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hlinkClick r:id="rId13"/>
              <a:extLst>
                <a:ext uri="{FF2B5EF4-FFF2-40B4-BE49-F238E27FC236}">
                  <a16:creationId xmlns:a16="http://schemas.microsoft.com/office/drawing/2014/main" id="{12FEC591-403F-A8B1-8838-A07B9EC20F29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hlinkClick r:id="rId14"/>
              <a:extLst>
                <a:ext uri="{FF2B5EF4-FFF2-40B4-BE49-F238E27FC236}">
                  <a16:creationId xmlns:a16="http://schemas.microsoft.com/office/drawing/2014/main" id="{5BF5839A-4105-6412-1AD0-A21A89A0784C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7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2401246-C3A0-434D-BE11-D031E17F6BB7}"/>
              </a:ext>
            </a:extLst>
          </p:cNvPr>
          <p:cNvSpPr/>
          <p:nvPr/>
        </p:nvSpPr>
        <p:spPr>
          <a:xfrm>
            <a:off x="438150" y="6200775"/>
            <a:ext cx="2847975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0228126-C9CB-437E-BE6A-FEDAA6C6F93B}"/>
              </a:ext>
            </a:extLst>
          </p:cNvPr>
          <p:cNvSpPr/>
          <p:nvPr/>
        </p:nvSpPr>
        <p:spPr>
          <a:xfrm>
            <a:off x="10001250" y="6410325"/>
            <a:ext cx="2105025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56F27DDB-F2B0-44E8-8DFA-BDD385FB53BB}"/>
              </a:ext>
            </a:extLst>
          </p:cNvPr>
          <p:cNvSpPr/>
          <p:nvPr/>
        </p:nvSpPr>
        <p:spPr>
          <a:xfrm>
            <a:off x="1428750" y="2486025"/>
            <a:ext cx="19240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22D5027D-59CF-04ED-E1A3-254C2EB6A114}"/>
              </a:ext>
            </a:extLst>
          </p:cNvPr>
          <p:cNvSpPr/>
          <p:nvPr/>
        </p:nvSpPr>
        <p:spPr>
          <a:xfrm>
            <a:off x="3810000" y="2105025"/>
            <a:ext cx="29146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2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D7432518-C730-49C2-A72C-69E457B3F6F5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7DF5F762-B69D-49BD-904B-3C997C2EB2A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7A44AC0C-1A8B-4437-8CD2-026E618A4FF7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18322344-795A-4339-9939-E9B90659E1D3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60373FA2-C6C9-4319-8FF0-D007C4BA8225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6E6F3A96-950C-4FDC-BFC9-97106927F7B3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3BB4FA1C-C20A-4067-9CEA-D8AE91F5CD64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876A2AE-7CC1-4E38-8FD8-ACA8AF57C067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D3F4815D-C0C6-4F69-8F45-834F6BF587BA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C648A982-6726-4532-9904-31E723B16D39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8276233B-A593-4836-BF8E-C1E99FDF9CF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8AA74B77-65DD-49F5-BB47-378595806BE5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52816018-DB68-4B96-8A48-3C96D89784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2DE71D30-AC2B-4883-91EB-811FE7DD86DB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EEE049B7-C33A-4B1B-BE02-4A97495FFB4E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A6B51D95-8418-4676-810A-A078F978E482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6216D213-13FF-48F1-B185-89F0CDDBB60B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4F2AA575-5031-4F45-AD8C-05D1CF98A7D0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BBF4AC47-6B64-467D-BEC4-69AE4253C1CF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0F1AAE09-8FE4-4002-A80A-4BA402012B9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1726E26F-101B-4B51-B172-0585194850BD}"/>
              </a:ext>
            </a:extLst>
          </p:cNvPr>
          <p:cNvSpPr/>
          <p:nvPr/>
        </p:nvSpPr>
        <p:spPr>
          <a:xfrm>
            <a:off x="11029950" y="6286500"/>
            <a:ext cx="86677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94E5A71C-F58D-4088-809E-807058C14DB0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9824F7D7-44EF-4CE6-B519-CDD345FB7488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67335E97-F65A-454A-B928-2C79DF28DA0A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8A588583-5F27-4990-A6FD-34BDC47EDC9F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F3511DFB-C8A8-4DAE-8D4F-C5113EC35525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684DDEB6-18A3-40EF-9763-C2F9EE0187D6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57D24707-00FE-4567-B1A1-5420187587DD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B86AACA-A7A0-4745-8898-6F5CAE714432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75EF4E6F-7924-4302-9C53-F9084C343448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ABA303C5-05AD-430A-A8EE-3E30EA44E491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D08165DB-7F9E-4396-B943-73232175D9C3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9FBA3281-51B4-45E4-855D-40ABFC11CDD9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543AFB2F-DA71-4588-9E31-BB472D4A092A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25B7A92D-8A31-4733-8C25-B39C124069F5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2DA71C75-2CD1-497C-961B-B35A2EC57434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C7FFDF34-BE9A-4BAA-BC7D-FDF397745E54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6A252022-830F-4D98-BAF5-512E39FAF8D3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BD39CEB4-E60B-42BA-B995-CCC04E208C7C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870D2A56-4237-4B49-801A-1C09FB0E8328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4EB9C816-1AF0-473A-8CB3-589A94964A65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F58F56CA-F349-49C8-B554-CCFE3E2300BF}"/>
              </a:ext>
            </a:extLst>
          </p:cNvPr>
          <p:cNvSpPr/>
          <p:nvPr/>
        </p:nvSpPr>
        <p:spPr>
          <a:xfrm>
            <a:off x="11029950" y="6286500"/>
            <a:ext cx="86677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D7432518-C730-49C2-A72C-69E457B3F6F5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7DF5F762-B69D-49BD-904B-3C997C2EB2A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7A44AC0C-1A8B-4437-8CD2-026E618A4FF7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18322344-795A-4339-9939-E9B90659E1D3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60373FA2-C6C9-4319-8FF0-D007C4BA8225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6E6F3A96-950C-4FDC-BFC9-97106927F7B3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3BB4FA1C-C20A-4067-9CEA-D8AE91F5CD64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876A2AE-7CC1-4E38-8FD8-ACA8AF57C067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D3F4815D-C0C6-4F69-8F45-834F6BF587BA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C648A982-6726-4532-9904-31E723B16D39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8276233B-A593-4836-BF8E-C1E99FDF9CF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8AA74B77-65DD-49F5-BB47-378595806BE5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52816018-DB68-4B96-8A48-3C96D89784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2DE71D30-AC2B-4883-91EB-811FE7DD86DB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EEE049B7-C33A-4B1B-BE02-4A97495FFB4E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A6B51D95-8418-4676-810A-A078F978E482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6216D213-13FF-48F1-B185-89F0CDDBB60B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4F2AA575-5031-4F45-AD8C-05D1CF98A7D0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BBF4AC47-6B64-467D-BEC4-69AE4253C1CF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0F1AAE09-8FE4-4002-A80A-4BA402012B9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shade val="30000"/>
                  <a:satMod val="115000"/>
                </a:schemeClr>
              </a:gs>
              <a:gs pos="32000">
                <a:schemeClr val="accent1">
                  <a:shade val="67500"/>
                  <a:satMod val="115000"/>
                </a:schemeClr>
              </a:gs>
              <a:gs pos="77000">
                <a:srgbClr val="BBDAE3"/>
              </a:gs>
              <a:gs pos="51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B3B86836-CB15-4263-9F1E-0C1681EDFB1F}"/>
              </a:ext>
            </a:extLst>
          </p:cNvPr>
          <p:cNvSpPr/>
          <p:nvPr/>
        </p:nvSpPr>
        <p:spPr>
          <a:xfrm>
            <a:off x="11029950" y="6286500"/>
            <a:ext cx="86677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139B27AD-A314-45A1-B987-3BC75273860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6C9E7D6A-FDA5-4997-AD69-926572A6D6FB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FF9D376B-DD41-4B31-99A4-CAB8FEE7F102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EE3F788D-F2E5-48C8-828A-8F4749A872D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B9159179-84F7-4AB3-85C3-58EC407709ED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4E2FDD35-D83B-4692-801B-BB331A7A93CA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1A9147F3-70C1-48A0-A59F-5DEDEF3E8844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196E3A78-05A9-44AE-AA8C-276BCCD5DC71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96F9E3A1-6D58-421F-8A05-05A9598717B7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228069C7-C9AF-4908-A768-96B2AEAB6D9C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CD3F2458-0FF3-4FB0-8028-7EA132E0C8E2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D80D0F35-1FAF-44C3-BD74-A09DA7C0CA7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D5F4A059-BB8F-490B-89D5-195B340418FA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E1E4F11C-EA3C-4A1C-9709-CB735959E2DE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397BC087-B383-482A-BB04-9125FAF76060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BA34BFB0-89F1-4E6E-B05F-267F46A618B7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F23CFC40-EE74-45EE-913A-9CA9028D8390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40881E21-7584-491E-9C6B-3D16DFB152A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CE94D296-0226-4B79-9F2C-BCCC7EDDD09E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C5026751-1ABB-4147-A747-59D95EA54F8F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25000">
                <a:srgbClr val="B6DAE1"/>
              </a:gs>
              <a:gs pos="51000">
                <a:srgbClr val="54DB9B"/>
              </a:gs>
              <a:gs pos="83000">
                <a:srgbClr val="FFFF66"/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0AF3BA31-00EC-4864-BABE-C1B8481D587E}"/>
              </a:ext>
            </a:extLst>
          </p:cNvPr>
          <p:cNvSpPr/>
          <p:nvPr/>
        </p:nvSpPr>
        <p:spPr>
          <a:xfrm>
            <a:off x="11029950" y="6286500"/>
            <a:ext cx="86677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D7432518-C730-49C2-A72C-69E457B3F6F5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7DF5F762-B69D-49BD-904B-3C997C2EB2A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7A44AC0C-1A8B-4437-8CD2-026E618A4FF7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18322344-795A-4339-9939-E9B90659E1D3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60373FA2-C6C9-4319-8FF0-D007C4BA8225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6E6F3A96-950C-4FDC-BFC9-97106927F7B3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3BB4FA1C-C20A-4067-9CEA-D8AE91F5CD64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876A2AE-7CC1-4E38-8FD8-ACA8AF57C067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D3F4815D-C0C6-4F69-8F45-834F6BF587BA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C648A982-6726-4532-9904-31E723B16D39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8276233B-A593-4836-BF8E-C1E99FDF9CF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8AA74B77-65DD-49F5-BB47-378595806BE5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52816018-DB68-4B96-8A48-3C96D89784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2DE71D30-AC2B-4883-91EB-811FE7DD86DB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EEE049B7-C33A-4B1B-BE02-4A97495FFB4E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A6B51D95-8418-4676-810A-A078F978E482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6216D213-13FF-48F1-B185-89F0CDDBB60B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4F2AA575-5031-4F45-AD8C-05D1CF98A7D0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BBF4AC47-6B64-467D-BEC4-69AE4253C1CF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0F1AAE09-8FE4-4002-A80A-4BA402012B9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35000">
                <a:schemeClr val="accent1">
                  <a:shade val="30000"/>
                  <a:satMod val="115000"/>
                </a:schemeClr>
              </a:gs>
              <a:gs pos="15000">
                <a:schemeClr val="accent1">
                  <a:shade val="67500"/>
                  <a:satMod val="115000"/>
                </a:schemeClr>
              </a:gs>
              <a:gs pos="69000">
                <a:srgbClr val="BBDAE3"/>
              </a:gs>
              <a:gs pos="52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9B3BCAE4-0426-47AC-9A27-AF2E7BA4D34A}"/>
              </a:ext>
            </a:extLst>
          </p:cNvPr>
          <p:cNvSpPr/>
          <p:nvPr/>
        </p:nvSpPr>
        <p:spPr>
          <a:xfrm>
            <a:off x="11029950" y="6286500"/>
            <a:ext cx="86677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139B27AD-A314-45A1-B987-3BC75273860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6C9E7D6A-FDA5-4997-AD69-926572A6D6FB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FF9D376B-DD41-4B31-99A4-CAB8FEE7F102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EE3F788D-F2E5-48C8-828A-8F4749A872D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B9159179-84F7-4AB3-85C3-58EC407709ED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4E2FDD35-D83B-4692-801B-BB331A7A93CA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1A9147F3-70C1-48A0-A59F-5DEDEF3E8844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196E3A78-05A9-44AE-AA8C-276BCCD5DC71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96F9E3A1-6D58-421F-8A05-05A9598717B7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228069C7-C9AF-4908-A768-96B2AEAB6D9C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CD3F2458-0FF3-4FB0-8028-7EA132E0C8E2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D80D0F35-1FAF-44C3-BD74-A09DA7C0CA7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D5F4A059-BB8F-490B-89D5-195B340418FA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E1E4F11C-EA3C-4A1C-9709-CB735959E2DE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397BC087-B383-482A-BB04-9125FAF76060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BA34BFB0-89F1-4E6E-B05F-267F46A618B7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F23CFC40-EE74-45EE-913A-9CA9028D8390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40881E21-7584-491E-9C6B-3D16DFB152A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CE94D296-0226-4B79-9F2C-BCCC7EDDD09E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C5026751-1ABB-4147-A747-59D95EA54F8F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54000">
                <a:srgbClr val="85DBBE"/>
              </a:gs>
              <a:gs pos="37000">
                <a:srgbClr val="B6DAE1"/>
              </a:gs>
              <a:gs pos="82000">
                <a:srgbClr val="54DB9B"/>
              </a:gs>
              <a:gs pos="70000">
                <a:srgbClr val="BBDAE3"/>
              </a:gs>
              <a:gs pos="14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AB712889-B564-441C-B6EB-66AF159E7C93}"/>
              </a:ext>
            </a:extLst>
          </p:cNvPr>
          <p:cNvSpPr/>
          <p:nvPr/>
        </p:nvSpPr>
        <p:spPr>
          <a:xfrm>
            <a:off x="11029950" y="6286500"/>
            <a:ext cx="86677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icorn Head 1">
            <a:extLst>
              <a:ext uri="{FF2B5EF4-FFF2-40B4-BE49-F238E27FC236}">
                <a16:creationId xmlns:a16="http://schemas.microsoft.com/office/drawing/2014/main" id="{D7432518-C730-49C2-A72C-69E457B3F6F5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Uni Eat Cupcake 1">
            <a:extLst>
              <a:ext uri="{FF2B5EF4-FFF2-40B4-BE49-F238E27FC236}">
                <a16:creationId xmlns:a16="http://schemas.microsoft.com/office/drawing/2014/main" id="{7DF5F762-B69D-49BD-904B-3C997C2EB2AC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4" name="Unicorn Head 2">
            <a:extLst>
              <a:ext uri="{FF2B5EF4-FFF2-40B4-BE49-F238E27FC236}">
                <a16:creationId xmlns:a16="http://schemas.microsoft.com/office/drawing/2014/main" id="{7A44AC0C-1A8B-4437-8CD2-026E618A4FF7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Uni Eat Cupcake 2">
            <a:extLst>
              <a:ext uri="{FF2B5EF4-FFF2-40B4-BE49-F238E27FC236}">
                <a16:creationId xmlns:a16="http://schemas.microsoft.com/office/drawing/2014/main" id="{18322344-795A-4339-9939-E9B90659E1D3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Diamond 1">
            <a:extLst>
              <a:ext uri="{FF2B5EF4-FFF2-40B4-BE49-F238E27FC236}">
                <a16:creationId xmlns:a16="http://schemas.microsoft.com/office/drawing/2014/main" id="{60373FA2-C6C9-4319-8FF0-D007C4BA8225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ainbow 1">
            <a:extLst>
              <a:ext uri="{FF2B5EF4-FFF2-40B4-BE49-F238E27FC236}">
                <a16:creationId xmlns:a16="http://schemas.microsoft.com/office/drawing/2014/main" id="{6E6F3A96-950C-4FDC-BFC9-97106927F7B3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Uni Dance 1">
            <a:extLst>
              <a:ext uri="{FF2B5EF4-FFF2-40B4-BE49-F238E27FC236}">
                <a16:creationId xmlns:a16="http://schemas.microsoft.com/office/drawing/2014/main" id="{3BB4FA1C-C20A-4067-9CEA-D8AE91F5CD64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Diamond 2">
            <a:extLst>
              <a:ext uri="{FF2B5EF4-FFF2-40B4-BE49-F238E27FC236}">
                <a16:creationId xmlns:a16="http://schemas.microsoft.com/office/drawing/2014/main" id="{B876A2AE-7CC1-4E38-8FD8-ACA8AF57C067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Uni Dance 2">
            <a:extLst>
              <a:ext uri="{FF2B5EF4-FFF2-40B4-BE49-F238E27FC236}">
                <a16:creationId xmlns:a16="http://schemas.microsoft.com/office/drawing/2014/main" id="{D3F4815D-C0C6-4F69-8F45-834F6BF587BA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ainbow 2">
            <a:extLst>
              <a:ext uri="{FF2B5EF4-FFF2-40B4-BE49-F238E27FC236}">
                <a16:creationId xmlns:a16="http://schemas.microsoft.com/office/drawing/2014/main" id="{C648A982-6726-4532-9904-31E723B16D39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Front 1">
            <a:extLst>
              <a:ext uri="{FF2B5EF4-FFF2-40B4-BE49-F238E27FC236}">
                <a16:creationId xmlns:a16="http://schemas.microsoft.com/office/drawing/2014/main" id="{8276233B-A593-4836-BF8E-C1E99FDF9CFC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Front 2">
            <a:extLst>
              <a:ext uri="{FF2B5EF4-FFF2-40B4-BE49-F238E27FC236}">
                <a16:creationId xmlns:a16="http://schemas.microsoft.com/office/drawing/2014/main" id="{8AA74B77-65DD-49F5-BB47-378595806BE5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Front 3">
            <a:extLst>
              <a:ext uri="{FF2B5EF4-FFF2-40B4-BE49-F238E27FC236}">
                <a16:creationId xmlns:a16="http://schemas.microsoft.com/office/drawing/2014/main" id="{52816018-DB68-4B96-8A48-3C96D89784B1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Front 4">
            <a:extLst>
              <a:ext uri="{FF2B5EF4-FFF2-40B4-BE49-F238E27FC236}">
                <a16:creationId xmlns:a16="http://schemas.microsoft.com/office/drawing/2014/main" id="{2DE71D30-AC2B-4883-91EB-811FE7DD86DB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Front 5">
            <a:extLst>
              <a:ext uri="{FF2B5EF4-FFF2-40B4-BE49-F238E27FC236}">
                <a16:creationId xmlns:a16="http://schemas.microsoft.com/office/drawing/2014/main" id="{EEE049B7-C33A-4B1B-BE02-4A97495FFB4E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7" name="Front 6">
            <a:extLst>
              <a:ext uri="{FF2B5EF4-FFF2-40B4-BE49-F238E27FC236}">
                <a16:creationId xmlns:a16="http://schemas.microsoft.com/office/drawing/2014/main" id="{A6B51D95-8418-4676-810A-A078F978E482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Front 7">
            <a:extLst>
              <a:ext uri="{FF2B5EF4-FFF2-40B4-BE49-F238E27FC236}">
                <a16:creationId xmlns:a16="http://schemas.microsoft.com/office/drawing/2014/main" id="{6216D213-13FF-48F1-B185-89F0CDDBB60B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9" name="Front 8">
            <a:extLst>
              <a:ext uri="{FF2B5EF4-FFF2-40B4-BE49-F238E27FC236}">
                <a16:creationId xmlns:a16="http://schemas.microsoft.com/office/drawing/2014/main" id="{4F2AA575-5031-4F45-AD8C-05D1CF98A7D0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Front 9">
            <a:extLst>
              <a:ext uri="{FF2B5EF4-FFF2-40B4-BE49-F238E27FC236}">
                <a16:creationId xmlns:a16="http://schemas.microsoft.com/office/drawing/2014/main" id="{BBF4AC47-6B64-467D-BEC4-69AE4253C1CF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1" name="Front 10">
            <a:extLst>
              <a:ext uri="{FF2B5EF4-FFF2-40B4-BE49-F238E27FC236}">
                <a16:creationId xmlns:a16="http://schemas.microsoft.com/office/drawing/2014/main" id="{0F1AAE09-8FE4-4002-A80A-4BA402012B92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gradFill flip="none" rotWithShape="1">
            <a:gsLst>
              <a:gs pos="67000">
                <a:srgbClr val="2D7FB2"/>
              </a:gs>
              <a:gs pos="41000">
                <a:srgbClr val="55A3B7"/>
              </a:gs>
              <a:gs pos="23000">
                <a:srgbClr val="A5ECC1"/>
              </a:gs>
              <a:gs pos="85000">
                <a:srgbClr val="045AAD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6A6AE3FB-7F0A-4D26-9050-5739A9CF8A42}"/>
              </a:ext>
            </a:extLst>
          </p:cNvPr>
          <p:cNvSpPr/>
          <p:nvPr/>
        </p:nvSpPr>
        <p:spPr>
          <a:xfrm>
            <a:off x="11029950" y="6286500"/>
            <a:ext cx="86677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F8619D-6974-4E73-9048-43672F4C07CA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customXml/itemProps2.xml><?xml version="1.0" encoding="utf-8"?>
<ds:datastoreItem xmlns:ds="http://schemas.openxmlformats.org/officeDocument/2006/customXml" ds:itemID="{8B4D7930-423F-4F5B-B4EF-332AF1037C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DA19E-EC94-4AC5-8037-5511A610A4C4}"/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70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Martin</dc:creator>
  <cp:lastModifiedBy>Meghan Littlejohn</cp:lastModifiedBy>
  <cp:revision>16</cp:revision>
  <dcterms:created xsi:type="dcterms:W3CDTF">2021-05-27T16:41:41Z</dcterms:created>
  <dcterms:modified xsi:type="dcterms:W3CDTF">2025-05-16T14:09:53Z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  <property fmtid="{D5CDD505-2E9C-101B-9397-08002B2CF9AE}" pid="3" name="MediaServiceImageTags">
    <vt:lpwstr/>
  </property>
</Properties>
</file>